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87" r:id="rId3"/>
    <p:sldMasterId id="2147483693" r:id="rId4"/>
    <p:sldMasterId id="2147483697" r:id="rId5"/>
  </p:sldMasterIdLst>
  <p:notesMasterIdLst>
    <p:notesMasterId r:id="rId25"/>
  </p:notesMasterIdLst>
  <p:sldIdLst>
    <p:sldId id="864" r:id="rId6"/>
    <p:sldId id="898" r:id="rId7"/>
    <p:sldId id="308" r:id="rId8"/>
    <p:sldId id="865" r:id="rId9"/>
    <p:sldId id="897" r:id="rId10"/>
    <p:sldId id="866" r:id="rId11"/>
    <p:sldId id="868" r:id="rId12"/>
    <p:sldId id="700" r:id="rId13"/>
    <p:sldId id="392" r:id="rId14"/>
    <p:sldId id="895" r:id="rId15"/>
    <p:sldId id="301" r:id="rId16"/>
    <p:sldId id="893" r:id="rId17"/>
    <p:sldId id="894" r:id="rId18"/>
    <p:sldId id="896" r:id="rId19"/>
    <p:sldId id="901" r:id="rId20"/>
    <p:sldId id="902" r:id="rId21"/>
    <p:sldId id="899" r:id="rId22"/>
    <p:sldId id="900" r:id="rId23"/>
    <p:sldId id="903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EE32"/>
    <a:srgbClr val="F7FBFA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778" autoAdjust="0"/>
  </p:normalViewPr>
  <p:slideViewPr>
    <p:cSldViewPr snapToGrid="0">
      <p:cViewPr varScale="1">
        <p:scale>
          <a:sx n="70" d="100"/>
          <a:sy n="70" d="100"/>
        </p:scale>
        <p:origin x="93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36"/>
    </p:cViewPr>
  </p:sorter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B579E-EEF9-4F3D-BCDA-682A57EFFD55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73887-7836-42B2-A609-2A233328E7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09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dirty="0"/>
              <a:t>Fråga Susanne och Stina:</a:t>
            </a:r>
          </a:p>
          <a:p>
            <a:pPr marL="0" indent="0">
              <a:buFontTx/>
              <a:buNone/>
            </a:pPr>
            <a:r>
              <a:rPr lang="sv-SE" dirty="0"/>
              <a:t>- Hur gör vi med praktiska aspekter inför 10 nov, behöver vi göra testkörning?</a:t>
            </a:r>
          </a:p>
          <a:p>
            <a:pPr marL="171450" indent="-171450">
              <a:buFontTx/>
              <a:buChar char="-"/>
            </a:pPr>
            <a:r>
              <a:rPr lang="sv-SE" dirty="0"/>
              <a:t>Vem är med från projektledning? Vem eller båda?</a:t>
            </a:r>
          </a:p>
          <a:p>
            <a:pPr marL="171450" indent="-171450">
              <a:buFontTx/>
              <a:buChar char="-"/>
            </a:pPr>
            <a:r>
              <a:rPr lang="sv-SE" dirty="0"/>
              <a:t>Får vi se deltagarförteckning innan?</a:t>
            </a:r>
          </a:p>
          <a:p>
            <a:pPr marL="171450" indent="-171450">
              <a:buFontTx/>
              <a:buChar char="-"/>
            </a:pPr>
            <a:endParaRPr lang="sv-SE" dirty="0"/>
          </a:p>
          <a:p>
            <a:pPr marL="0" indent="0">
              <a:buFontTx/>
              <a:buNone/>
            </a:pPr>
            <a:r>
              <a:rPr lang="sv-SE" dirty="0"/>
              <a:t>CHRISTINA inleder och hälsar välkommen.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Ev</a:t>
            </a:r>
            <a:r>
              <a:rPr lang="sv-SE" dirty="0"/>
              <a:t> ha dialog med deltagare om var man är ifrån alt i chatten. I presentation av programmet finns utrymme för frågor – man skicka kontinuerligt. 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73887-7836-42B2-A609-2A233328E7D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641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Ev</a:t>
            </a:r>
            <a:r>
              <a:rPr lang="sv-SE" dirty="0"/>
              <a:t> lägga till bild? CL kollar</a:t>
            </a:r>
          </a:p>
          <a:p>
            <a:r>
              <a:rPr lang="sv-SE" dirty="0"/>
              <a:t>Kort om bakgrund och att de finns på </a:t>
            </a:r>
            <a:r>
              <a:rPr lang="sv-SE" dirty="0" err="1"/>
              <a:t>vc</a:t>
            </a:r>
            <a:r>
              <a:rPr lang="sv-SE" dirty="0"/>
              <a:t> också.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73887-7836-42B2-A609-2A233328E7D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51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LOTTA in med sin presentation här.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73887-7836-42B2-A609-2A233328E7D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814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CHRISTINA introducerar LENA K, in med hennes </a:t>
            </a:r>
            <a:r>
              <a:rPr lang="sv-SE" dirty="0" err="1"/>
              <a:t>ppt</a:t>
            </a:r>
            <a:r>
              <a:rPr lang="sv-SE" dirty="0"/>
              <a:t> här. </a:t>
            </a:r>
          </a:p>
          <a:p>
            <a:r>
              <a:rPr lang="sv-SE" dirty="0" err="1"/>
              <a:t>Christna</a:t>
            </a:r>
            <a:r>
              <a:rPr lang="sv-SE" dirty="0"/>
              <a:t> håller i </a:t>
            </a:r>
            <a:r>
              <a:rPr lang="sv-SE" dirty="0" err="1"/>
              <a:t>ev</a:t>
            </a:r>
            <a:r>
              <a:rPr lang="sv-SE" dirty="0"/>
              <a:t> frågor.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73887-7836-42B2-A609-2A233328E7D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946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Stämma av med Stina och Susanne om </a:t>
            </a:r>
            <a:r>
              <a:rPr lang="sv-SE" dirty="0" err="1"/>
              <a:t>breakoutrooms</a:t>
            </a:r>
            <a:r>
              <a:rPr lang="sv-SE" dirty="0"/>
              <a:t>. </a:t>
            </a:r>
          </a:p>
          <a:p>
            <a:r>
              <a:rPr lang="sv-SE" dirty="0" err="1"/>
              <a:t>Ev</a:t>
            </a:r>
            <a:r>
              <a:rPr lang="sv-SE" dirty="0"/>
              <a:t> bryta upp i </a:t>
            </a:r>
            <a:r>
              <a:rPr lang="sv-SE" dirty="0" err="1"/>
              <a:t>breakoutrooms</a:t>
            </a:r>
            <a:endParaRPr lang="sv-SE" dirty="0"/>
          </a:p>
          <a:p>
            <a:r>
              <a:rPr lang="sv-SE" dirty="0"/>
              <a:t>Varit en utmaning att komma igång. Några exempel på verksamheter som är i startgropar.</a:t>
            </a:r>
          </a:p>
          <a:p>
            <a:endParaRPr lang="sv-SE" dirty="0"/>
          </a:p>
          <a:p>
            <a:r>
              <a:rPr lang="sv-SE" dirty="0"/>
              <a:t>Viktigt att kunna dela initialt för att komma vidare. Behöver ej vara så fina resultat från början.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73887-7836-42B2-A609-2A233328E7D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699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Använda lokalt komma igång material som gott exempel.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Nätverk, lära av varandra?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Behövs något stöd från arbetsgruppen? Fokusmaterial?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Använda indikatorer för tydliggöra undanträngningseffekt vid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coronapandemin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exemplet Gotland.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73887-7836-42B2-A609-2A233328E7D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67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Kort genomgång av programmet och dagens upplägg.</a:t>
            </a:r>
          </a:p>
          <a:p>
            <a:r>
              <a:rPr lang="sv-SE" dirty="0"/>
              <a:t>Lämna över till Stina eller Susanne.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73887-7836-42B2-A609-2A233328E7D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18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STINA alt SUSANNE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4CA29-4110-984D-B6CC-1112B5A169D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53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Rehab del i samverkan i vårdkedjan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73887-7836-42B2-A609-2A233328E7D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83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dirty="0"/>
              <a:t>Är den uppdaterad?</a:t>
            </a:r>
          </a:p>
          <a:p>
            <a:pPr marL="171450" indent="-171450">
              <a:buFontTx/>
              <a:buChar char="-"/>
            </a:pPr>
            <a:r>
              <a:rPr lang="sv-SE" dirty="0"/>
              <a:t>Västerbotten och Jämtland – är på gång och haft dialog med Lena.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73887-7836-42B2-A609-2A233328E7D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75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 hoppar vi – men kan finnas med i </a:t>
            </a:r>
            <a:r>
              <a:rPr lang="sv-SE" dirty="0" err="1"/>
              <a:t>ppt</a:t>
            </a:r>
            <a:r>
              <a:rPr lang="sv-SE" dirty="0"/>
              <a:t> som läggs ut?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73887-7836-42B2-A609-2A233328E7D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45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LENA:</a:t>
            </a:r>
          </a:p>
          <a:p>
            <a:r>
              <a:rPr lang="sv-SE" dirty="0"/>
              <a:t>Workshop psykisk ohälsa, pratar med valideringsgruppen. Hög grad av </a:t>
            </a:r>
            <a:r>
              <a:rPr lang="sv-SE" dirty="0" err="1"/>
              <a:t>ospec</a:t>
            </a:r>
            <a:r>
              <a:rPr lang="sv-SE" dirty="0"/>
              <a:t>, svårt att värdera indikatorernas värde.</a:t>
            </a:r>
          </a:p>
          <a:p>
            <a:endParaRPr lang="sv-SE" dirty="0"/>
          </a:p>
          <a:p>
            <a:r>
              <a:rPr lang="sv-SE" dirty="0"/>
              <a:t>Krav automatisk datahämtning, evidens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51BFD-5D7D-7242-8400-9D53345A619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54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Hänvisa även till foldern, </a:t>
            </a:r>
            <a:r>
              <a:rPr lang="sv-SE" dirty="0" err="1"/>
              <a:t>ev</a:t>
            </a:r>
            <a:r>
              <a:rPr lang="sv-SE" dirty="0"/>
              <a:t> ta in bild här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73887-7836-42B2-A609-2A233328E7D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921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Hänvisa till fullständig lista och länk i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KiKen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F36E2-C1FC-49D0-BB5A-A3AB523E5A2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041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2022-11-10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FE77D5-E6A8-5349-801B-9C0BC74F5A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</p:spTree>
    <p:extLst>
      <p:ext uri="{BB962C8B-B14F-4D97-AF65-F5344CB8AC3E}">
        <p14:creationId xmlns:p14="http://schemas.microsoft.com/office/powerpoint/2010/main" val="1237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51466" y="1566340"/>
            <a:ext cx="10871200" cy="4525963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Arial" charset="0"/>
              <a:buChar char="•"/>
              <a:defRPr sz="2400">
                <a:latin typeface="Verdana" charset="0"/>
                <a:ea typeface="Verdana" charset="0"/>
                <a:cs typeface="Verdana" charset="0"/>
              </a:defRPr>
            </a:lvl1pPr>
            <a:lvl3pPr algn="l">
              <a:defRPr/>
            </a:lvl3pPr>
          </a:lstStyle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51466" y="501026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5104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51466" y="1566340"/>
            <a:ext cx="10871200" cy="4525963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Arial" charset="0"/>
              <a:buChar char="•"/>
              <a:defRPr sz="2400">
                <a:latin typeface="Verdana" charset="0"/>
                <a:ea typeface="Verdana" charset="0"/>
                <a:cs typeface="Verdana" charset="0"/>
              </a:defRPr>
            </a:lvl1pPr>
            <a:lvl3pPr algn="l">
              <a:defRPr/>
            </a:lvl3pPr>
          </a:lstStyle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51466" y="501026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8533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51467" y="524932"/>
            <a:ext cx="9884834" cy="94350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9510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1262" y="1448790"/>
            <a:ext cx="10371138" cy="4132613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Verdana" charset="0"/>
                <a:ea typeface="Verdana" charset="0"/>
                <a:cs typeface="Verdana" charset="0"/>
              </a:defRPr>
            </a:lvl1pPr>
            <a:lvl2pPr marL="914423" indent="-351701">
              <a:buFont typeface="Arial" charset="0"/>
              <a:buChar char="•"/>
              <a:defRPr sz="2000">
                <a:latin typeface="Verdana" charset="0"/>
                <a:ea typeface="Verdana" charset="0"/>
                <a:cs typeface="Verdana" charset="0"/>
              </a:defRPr>
            </a:lvl2pPr>
            <a:lvl3pPr>
              <a:defRPr sz="200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sv-SE" dirty="0"/>
              <a:t>Nivå två</a:t>
            </a:r>
          </a:p>
          <a:p>
            <a:pPr lvl="1"/>
            <a:r>
              <a:rPr lang="sv-SE" dirty="0"/>
              <a:t>Nivå tre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211262" y="510018"/>
            <a:ext cx="10980738" cy="8080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586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51466" y="1566340"/>
            <a:ext cx="10871200" cy="4525963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Arial" charset="0"/>
              <a:buChar char="•"/>
              <a:defRPr sz="2400">
                <a:latin typeface="Verdana" charset="0"/>
                <a:ea typeface="Verdana" charset="0"/>
                <a:cs typeface="Verdana" charset="0"/>
              </a:defRPr>
            </a:lvl1pPr>
            <a:lvl3pPr algn="l">
              <a:defRPr/>
            </a:lvl3pPr>
          </a:lstStyle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51466" y="501026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97453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51467" y="524932"/>
            <a:ext cx="9884834" cy="94350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4875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EF20-76C6-4DB0-BCEE-AFC18DB418F6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7FBA-7D32-4B8F-BBCF-64F9A240EC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61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422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422" dirty="0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7A21A4A-FCCF-3446-BE7A-091E5F198B05}" type="slidenum">
              <a:rPr lang="sv-SE" sz="422">
                <a:solidFill>
                  <a:srgbClr val="000000"/>
                </a:solidFill>
                <a:latin typeface="VW Headline OT-Book" charset="0"/>
                <a:ea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sz="422" dirty="0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524000" y="1122369"/>
            <a:ext cx="9144000" cy="661281"/>
          </a:xfrm>
          <a:prstGeom prst="rect">
            <a:avLst/>
          </a:prstGeom>
        </p:spPr>
        <p:txBody>
          <a:bodyPr anchor="b"/>
          <a:lstStyle>
            <a:lvl1pPr algn="ctr">
              <a:defRPr sz="135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524000" y="224737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51844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1261" y="1448791"/>
            <a:ext cx="10371139" cy="4132613"/>
          </a:xfrm>
          <a:prstGeom prst="rect">
            <a:avLst/>
          </a:prstGeom>
        </p:spPr>
        <p:txBody>
          <a:bodyPr/>
          <a:lstStyle>
            <a:lvl1pPr algn="l">
              <a:defRPr sz="1013">
                <a:latin typeface="Verdana" charset="0"/>
                <a:ea typeface="Verdana" charset="0"/>
                <a:cs typeface="Verdana" charset="0"/>
              </a:defRPr>
            </a:lvl1pPr>
            <a:lvl2pPr marL="385772" indent="-148374">
              <a:buFont typeface="Arial" charset="0"/>
              <a:buChar char="•"/>
              <a:defRPr sz="844">
                <a:latin typeface="Verdana" charset="0"/>
                <a:ea typeface="Verdana" charset="0"/>
                <a:cs typeface="Verdana" charset="0"/>
              </a:defRPr>
            </a:lvl2pPr>
            <a:lvl3pPr>
              <a:defRPr sz="844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sv-SE" dirty="0"/>
              <a:t>Nivå två</a:t>
            </a:r>
          </a:p>
          <a:p>
            <a:pPr lvl="1"/>
            <a:r>
              <a:rPr lang="sv-SE" dirty="0"/>
              <a:t>Nivå tre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211261" y="510018"/>
            <a:ext cx="10980739" cy="808038"/>
          </a:xfrm>
          <a:prstGeom prst="rect">
            <a:avLst/>
          </a:prstGeom>
        </p:spPr>
        <p:txBody>
          <a:bodyPr/>
          <a:lstStyle>
            <a:lvl1pPr algn="l">
              <a:defRPr sz="135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4506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4381" y="543260"/>
            <a:ext cx="9788769" cy="671083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1254381" y="1454150"/>
            <a:ext cx="9788769" cy="4210050"/>
          </a:xfrm>
          <a:prstGeom prst="rect">
            <a:avLst/>
          </a:prstGeo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22">
                <a:solidFill>
                  <a:srgbClr val="000000"/>
                </a:solidFill>
                <a:latin typeface="VW Headline OT-Book" charset="0"/>
                <a:ea typeface="ＭＳ Ｐゴシック" charset="0"/>
              </a:rPr>
              <a:t>Stefan Dahlin VP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422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22">
                <a:solidFill>
                  <a:srgbClr val="000000"/>
                </a:solidFill>
                <a:latin typeface="VW Headline OT-Book" charset="0"/>
                <a:ea typeface="ＭＳ Ｐゴシック" charset="0"/>
              </a:rPr>
              <a:t>Sida </a:t>
            </a:r>
            <a:fld id="{37480E8D-2E78-2C41-A79F-E8B0CFA4DF74}" type="slidenum">
              <a:rPr lang="de-DE" sz="422">
                <a:solidFill>
                  <a:srgbClr val="000000"/>
                </a:solidFill>
                <a:latin typeface="VW Headline OT-Book" charset="0"/>
                <a:ea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422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43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2022-11-10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DAC5BC-2A0F-E04C-B66D-CDD5B88B7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0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1466" y="501030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135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1467" y="1600206"/>
            <a:ext cx="10814756" cy="4525963"/>
          </a:xfrm>
          <a:prstGeom prst="rect">
            <a:avLst/>
          </a:prstGeom>
        </p:spPr>
        <p:txBody>
          <a:bodyPr/>
          <a:lstStyle>
            <a:lvl1pPr algn="l">
              <a:defRPr sz="1013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422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422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CB82705-1DC9-264C-A39B-663D70406CE3}" type="slidenum">
              <a:rPr lang="sv-SE" sz="422">
                <a:solidFill>
                  <a:srgbClr val="000000"/>
                </a:solidFill>
                <a:latin typeface="VW Headline OT-Book" charset="0"/>
                <a:ea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sz="422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79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5" b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1" y="6143651"/>
            <a:ext cx="1866875" cy="36512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B7FF99F0-54B6-409F-AF31-FFBA14E72AB6}" type="datetime1">
              <a:rPr lang="sv-SE" sz="422">
                <a:solidFill>
                  <a:prstClr val="black">
                    <a:tint val="75000"/>
                  </a:prstClr>
                </a:solidFill>
                <a:latin typeface="VW Headline OT-Book" charset="0"/>
                <a:ea typeface="ＭＳ Ｐゴシック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2022-11-10</a:t>
            </a:fld>
            <a:endParaRPr lang="sv-SE" sz="422">
              <a:solidFill>
                <a:prstClr val="black">
                  <a:tint val="75000"/>
                </a:prstClr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43229" y="6143651"/>
            <a:ext cx="2857520" cy="36512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422">
              <a:solidFill>
                <a:prstClr val="black">
                  <a:tint val="75000"/>
                </a:prstClr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667505" y="6143651"/>
            <a:ext cx="1809763" cy="36512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744A5D00-1160-406B-8205-4F55E63EE66F}" type="slidenum">
              <a:rPr lang="sv-SE" sz="422">
                <a:solidFill>
                  <a:prstClr val="black">
                    <a:tint val="75000"/>
                  </a:prstClr>
                </a:solidFill>
                <a:latin typeface="VW Headline OT-Book" charset="0"/>
                <a:ea typeface="ＭＳ Ｐゴシック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422">
              <a:solidFill>
                <a:prstClr val="black">
                  <a:tint val="75000"/>
                </a:prstClr>
              </a:solidFill>
              <a:latin typeface="VW Headline OT-Boo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02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563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563" dirty="0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7A21A4A-FCCF-3446-BE7A-091E5F198B05}" type="slidenum">
              <a:rPr lang="sv-SE" sz="563">
                <a:solidFill>
                  <a:srgbClr val="000000"/>
                </a:solidFill>
                <a:latin typeface="VW Headline OT-Book" charset="0"/>
                <a:ea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sz="563" dirty="0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524000" y="1122367"/>
            <a:ext cx="9144000" cy="661281"/>
          </a:xfrm>
          <a:prstGeom prst="rect">
            <a:avLst/>
          </a:prstGeom>
        </p:spPr>
        <p:txBody>
          <a:bodyPr anchor="b"/>
          <a:lstStyle>
            <a:lvl1pPr algn="ctr">
              <a:defRPr sz="18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524000" y="224737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176435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1261" y="1448791"/>
            <a:ext cx="10371139" cy="4132613"/>
          </a:xfrm>
          <a:prstGeom prst="rect">
            <a:avLst/>
          </a:prstGeom>
        </p:spPr>
        <p:txBody>
          <a:bodyPr/>
          <a:lstStyle>
            <a:lvl1pPr algn="l">
              <a:defRPr sz="1350">
                <a:latin typeface="Verdana" charset="0"/>
                <a:ea typeface="Verdana" charset="0"/>
                <a:cs typeface="Verdana" charset="0"/>
              </a:defRPr>
            </a:lvl1pPr>
            <a:lvl2pPr marL="514363" indent="-197832">
              <a:buFont typeface="Arial" charset="0"/>
              <a:buChar char="•"/>
              <a:defRPr sz="1125">
                <a:latin typeface="Verdana" charset="0"/>
                <a:ea typeface="Verdana" charset="0"/>
                <a:cs typeface="Verdana" charset="0"/>
              </a:defRPr>
            </a:lvl2pPr>
            <a:lvl3pPr>
              <a:defRPr sz="1125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sv-SE" dirty="0"/>
              <a:t>Nivå två</a:t>
            </a:r>
          </a:p>
          <a:p>
            <a:pPr lvl="1"/>
            <a:r>
              <a:rPr lang="sv-SE" dirty="0"/>
              <a:t>Nivå tre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211261" y="510018"/>
            <a:ext cx="10980739" cy="80803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054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4380" y="543260"/>
            <a:ext cx="9788769" cy="6710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1254380" y="1454150"/>
            <a:ext cx="9788769" cy="4210050"/>
          </a:xfrm>
          <a:prstGeom prst="rect">
            <a:avLst/>
          </a:prstGeo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563">
                <a:solidFill>
                  <a:srgbClr val="000000"/>
                </a:solidFill>
                <a:latin typeface="VW Headline OT-Book" charset="0"/>
                <a:ea typeface="ＭＳ Ｐゴシック" charset="0"/>
              </a:rPr>
              <a:t>Stefan Dahlin VP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563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563">
                <a:solidFill>
                  <a:srgbClr val="000000"/>
                </a:solidFill>
                <a:latin typeface="VW Headline OT-Book" charset="0"/>
                <a:ea typeface="ＭＳ Ｐゴシック" charset="0"/>
              </a:rPr>
              <a:t>Sida </a:t>
            </a:r>
            <a:fld id="{37480E8D-2E78-2C41-A79F-E8B0CFA4DF74}" type="slidenum">
              <a:rPr lang="de-DE" sz="563">
                <a:solidFill>
                  <a:srgbClr val="000000"/>
                </a:solidFill>
                <a:latin typeface="VW Headline OT-Book" charset="0"/>
                <a:ea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563">
              <a:solidFill>
                <a:srgbClr val="000000"/>
              </a:solidFill>
              <a:latin typeface="VW Headline OT-Boo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9216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6" b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1" y="6143649"/>
            <a:ext cx="1866875" cy="36512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B7FF99F0-54B6-409F-AF31-FFBA14E72AB6}" type="datetime1">
              <a:rPr lang="sv-SE" sz="563">
                <a:solidFill>
                  <a:prstClr val="black">
                    <a:tint val="75000"/>
                  </a:prstClr>
                </a:solidFill>
                <a:latin typeface="VW Headline OT-Book" charset="0"/>
                <a:ea typeface="ＭＳ Ｐゴシック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2022-11-10</a:t>
            </a:fld>
            <a:endParaRPr lang="sv-SE" sz="563">
              <a:solidFill>
                <a:prstClr val="black">
                  <a:tint val="75000"/>
                </a:prstClr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43229" y="6143649"/>
            <a:ext cx="2857520" cy="36512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563">
              <a:solidFill>
                <a:prstClr val="black">
                  <a:tint val="75000"/>
                </a:prstClr>
              </a:solidFill>
              <a:latin typeface="VW Headline OT-Book" charset="0"/>
              <a:ea typeface="ＭＳ Ｐゴシック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667505" y="6143649"/>
            <a:ext cx="1809763" cy="36512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744A5D00-1160-406B-8205-4F55E63EE66F}" type="slidenum">
              <a:rPr lang="sv-SE" sz="563">
                <a:solidFill>
                  <a:prstClr val="black">
                    <a:tint val="75000"/>
                  </a:prstClr>
                </a:solidFill>
                <a:latin typeface="VW Headline OT-Book" charset="0"/>
                <a:ea typeface="ＭＳ Ｐゴシック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563">
              <a:solidFill>
                <a:prstClr val="black">
                  <a:tint val="75000"/>
                </a:prstClr>
              </a:solidFill>
              <a:latin typeface="VW Headline OT-Boo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82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51467" y="524934"/>
            <a:ext cx="9884835" cy="94350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59169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54667" y="1200941"/>
            <a:ext cx="9482667" cy="632177"/>
          </a:xfrm>
          <a:prstGeom prst="rect">
            <a:avLst/>
          </a:prstGeom>
        </p:spPr>
        <p:txBody>
          <a:bodyPr anchor="b"/>
          <a:lstStyle>
            <a:lvl1pPr algn="ctr">
              <a:defRPr sz="2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065869"/>
            <a:ext cx="9144000" cy="14901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524000" y="4073238"/>
            <a:ext cx="9144000" cy="41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00"/>
            </a:lvl1pPr>
            <a:lvl2pPr marL="342900" indent="0" algn="ctr">
              <a:buFontTx/>
              <a:buNone/>
              <a:defRPr sz="1500"/>
            </a:lvl2pPr>
            <a:lvl3pPr marL="685800" indent="0" algn="ctr">
              <a:buFontTx/>
              <a:buNone/>
              <a:defRPr sz="1500"/>
            </a:lvl3pPr>
            <a:lvl4pPr marL="1028700" indent="0" algn="ctr">
              <a:buFontTx/>
              <a:buNone/>
              <a:defRPr sz="1500"/>
            </a:lvl4pPr>
            <a:lvl5pPr marL="1371600" indent="0" algn="ctr">
              <a:buFontTx/>
              <a:buNone/>
              <a:defRPr sz="1500"/>
            </a:lvl5pPr>
          </a:lstStyle>
          <a:p>
            <a:pPr lvl="0"/>
            <a:r>
              <a:rPr lang="sv-SE" dirty="0"/>
              <a:t>Klicka här för att ändra format </a:t>
            </a:r>
            <a:r>
              <a:rPr lang="sv-SE"/>
              <a:t>på bakgrundstexten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2589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51468" y="524935"/>
            <a:ext cx="9884835" cy="94350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7398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5267-D6CF-AF4B-A67D-0DF86F8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D44-2B9E-284A-B2A0-063057A0E642}" type="datetime1">
              <a:rPr lang="sv-SE" smtClean="0"/>
              <a:t>2022-11-10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2A69-D3A9-464E-B9BA-3DC8AFD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AECF44-5D25-7045-96B3-0F7A2749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E0F5E09-DE4F-594B-A169-4119F31C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841248"/>
            <a:ext cx="7200000" cy="1157611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Platshållare för innehåll 12">
            <a:extLst>
              <a:ext uri="{FF2B5EF4-FFF2-40B4-BE49-F238E27FC236}">
                <a16:creationId xmlns:a16="http://schemas.microsoft.com/office/drawing/2014/main" id="{F80C3969-9B0D-7A44-89F5-6763967198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96344" y="2121408"/>
            <a:ext cx="7199312" cy="3822192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09CEEA-847C-2043-A4F1-7B9932ACD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0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D21E-4B9C-BD48-83ED-687125A0AAC2}" type="datetime1">
              <a:rPr lang="sv-SE" smtClean="0"/>
              <a:t>2022-11-10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73ED106-44D1-F449-80BC-68E0126F01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2905" y="902208"/>
            <a:ext cx="4140001" cy="9056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9AEC935-79E3-2843-94CD-615F51377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2905" y="902207"/>
            <a:ext cx="4140000" cy="9096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08DC353-D64A-9D49-8B6E-DFAE9749D67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205318DB-871B-1E42-8F2A-0A02A5668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3FEF5E-474F-A940-9A55-DBD8F289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1227-0980-2342-BDA6-5F46F300C73E}" type="datetime1">
              <a:rPr lang="sv-SE" smtClean="0"/>
              <a:t>2022-11-10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11" y="0"/>
            <a:ext cx="6091989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82744ED-6FA4-E54E-B65A-8A9358E5D8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053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BC15B31-3089-B549-AE64-95F41A88C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03053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51954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1"/>
            <a:ext cx="6096000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2EEAD-AAEB-B84E-B58A-75801BA94065}" type="datetime1">
              <a:rPr lang="sv-SE" smtClean="0"/>
              <a:t>2022-11-10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74669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74669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522CC-FB96-C64D-BFBE-B04A035F5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2022-11-10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9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2022-11-10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1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1262" y="1448790"/>
            <a:ext cx="10371138" cy="4132613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Verdana" charset="0"/>
                <a:ea typeface="Verdana" charset="0"/>
                <a:cs typeface="Verdana" charset="0"/>
              </a:defRPr>
            </a:lvl1pPr>
            <a:lvl2pPr marL="914423" indent="-351701">
              <a:buFont typeface="Arial" charset="0"/>
              <a:buChar char="•"/>
              <a:defRPr sz="2000">
                <a:latin typeface="Verdana" charset="0"/>
                <a:ea typeface="Verdana" charset="0"/>
                <a:cs typeface="Verdana" charset="0"/>
              </a:defRPr>
            </a:lvl2pPr>
            <a:lvl3pPr>
              <a:defRPr sz="200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sv-SE" dirty="0"/>
              <a:t>Nivå två</a:t>
            </a:r>
          </a:p>
          <a:p>
            <a:pPr lvl="1"/>
            <a:r>
              <a:rPr lang="sv-SE" dirty="0"/>
              <a:t>Nivå tre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211262" y="510018"/>
            <a:ext cx="10980738" cy="8080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9952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5065FE-EF68-B143-BB95-E412486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2A5BD-7E68-D841-B1F1-6A7043D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07796-DCBE-6E4F-B796-61D6AF92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9576" y="6485426"/>
            <a:ext cx="1045464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6920204-227C-CE45-A747-B8F9D59A1873}" type="datetime1">
              <a:rPr lang="sv-SE" smtClean="0"/>
              <a:t>2022-11-10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7C0EA-6AAF-4C47-929A-2EBF2DDC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0" y="6485426"/>
            <a:ext cx="3017520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EB3BD-C2FB-AE41-A0C9-A72BE354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1432" y="6484709"/>
            <a:ext cx="667512" cy="12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47A1EB-4259-3348-BF98-567C98640325}"/>
              </a:ext>
            </a:extLst>
          </p:cNvPr>
          <p:cNvSpPr/>
          <p:nvPr userDrawn="1"/>
        </p:nvSpPr>
        <p:spPr>
          <a:xfrm>
            <a:off x="0" y="6638693"/>
            <a:ext cx="1219200" cy="22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ABC8234-AF03-A348-8C21-686FCA070924}"/>
              </a:ext>
            </a:extLst>
          </p:cNvPr>
          <p:cNvSpPr/>
          <p:nvPr userDrawn="1"/>
        </p:nvSpPr>
        <p:spPr>
          <a:xfrm>
            <a:off x="1219200" y="6638693"/>
            <a:ext cx="1219200" cy="226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D9ACE6-DBA7-F746-B736-E9B38199DF26}"/>
              </a:ext>
            </a:extLst>
          </p:cNvPr>
          <p:cNvSpPr/>
          <p:nvPr userDrawn="1"/>
        </p:nvSpPr>
        <p:spPr>
          <a:xfrm>
            <a:off x="2438400" y="6638693"/>
            <a:ext cx="1219200" cy="226210"/>
          </a:xfrm>
          <a:prstGeom prst="rect">
            <a:avLst/>
          </a:prstGeom>
          <a:solidFill>
            <a:srgbClr val="E5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B70056-09D5-E749-BB35-E2AB4E14DA16}"/>
              </a:ext>
            </a:extLst>
          </p:cNvPr>
          <p:cNvSpPr/>
          <p:nvPr userDrawn="1"/>
        </p:nvSpPr>
        <p:spPr>
          <a:xfrm>
            <a:off x="3657600" y="6638693"/>
            <a:ext cx="1219200" cy="22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47EF725-4AD2-2D4F-B8CC-9A900B860997}"/>
              </a:ext>
            </a:extLst>
          </p:cNvPr>
          <p:cNvSpPr/>
          <p:nvPr userDrawn="1"/>
        </p:nvSpPr>
        <p:spPr>
          <a:xfrm>
            <a:off x="4876800" y="6638693"/>
            <a:ext cx="1219200" cy="22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9F80AA-58CF-034F-960D-EB72AC9BAD82}"/>
              </a:ext>
            </a:extLst>
          </p:cNvPr>
          <p:cNvSpPr/>
          <p:nvPr userDrawn="1"/>
        </p:nvSpPr>
        <p:spPr>
          <a:xfrm>
            <a:off x="6096000" y="6638693"/>
            <a:ext cx="1219200" cy="226210"/>
          </a:xfrm>
          <a:prstGeom prst="rect">
            <a:avLst/>
          </a:prstGeom>
          <a:solidFill>
            <a:srgbClr val="3B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F92766-98A8-6845-816E-FCA4DC797E11}"/>
              </a:ext>
            </a:extLst>
          </p:cNvPr>
          <p:cNvSpPr/>
          <p:nvPr userDrawn="1"/>
        </p:nvSpPr>
        <p:spPr>
          <a:xfrm>
            <a:off x="7315200" y="6638693"/>
            <a:ext cx="1219200" cy="226210"/>
          </a:xfrm>
          <a:prstGeom prst="rect">
            <a:avLst/>
          </a:prstGeom>
          <a:solidFill>
            <a:srgbClr val="79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D28C89A-ABD1-4645-A3E2-7B29609D3F1B}"/>
              </a:ext>
            </a:extLst>
          </p:cNvPr>
          <p:cNvSpPr/>
          <p:nvPr userDrawn="1"/>
        </p:nvSpPr>
        <p:spPr>
          <a:xfrm>
            <a:off x="8534400" y="6638693"/>
            <a:ext cx="1219200" cy="226210"/>
          </a:xfrm>
          <a:prstGeom prst="rect">
            <a:avLst/>
          </a:prstGeom>
          <a:solidFill>
            <a:srgbClr val="5D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896A6E6-62BC-E347-9161-363D5F21487B}"/>
              </a:ext>
            </a:extLst>
          </p:cNvPr>
          <p:cNvSpPr/>
          <p:nvPr userDrawn="1"/>
        </p:nvSpPr>
        <p:spPr>
          <a:xfrm>
            <a:off x="9753600" y="6638693"/>
            <a:ext cx="1219200" cy="226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02FAA5-5874-784C-A133-E59B01CEA654}"/>
              </a:ext>
            </a:extLst>
          </p:cNvPr>
          <p:cNvSpPr/>
          <p:nvPr userDrawn="1"/>
        </p:nvSpPr>
        <p:spPr>
          <a:xfrm>
            <a:off x="10972800" y="6638693"/>
            <a:ext cx="1219200" cy="22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0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2" r:id="rId10"/>
    <p:sldLayoutId id="2147483673" r:id="rId11"/>
    <p:sldLayoutId id="2147483674" r:id="rId12"/>
    <p:sldLayoutId id="2147483677" r:id="rId13"/>
    <p:sldLayoutId id="2147483678" r:id="rId14"/>
    <p:sldLayoutId id="2147483679" r:id="rId15"/>
    <p:sldLayoutId id="2147483699" r:id="rId1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1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1"/>
            <a:ext cx="12192000" cy="576776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23" y="452972"/>
            <a:ext cx="10058400" cy="63491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9" y="5754916"/>
            <a:ext cx="1393620" cy="1045215"/>
          </a:xfrm>
          <a:prstGeom prst="rect">
            <a:avLst/>
          </a:prstGeom>
        </p:spPr>
      </p:pic>
      <p:pic>
        <p:nvPicPr>
          <p:cNvPr id="8" name="Bildobjekt 30" descr="Titel: LOGO - Beskrivning: LOGO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1"/>
          <a:stretch>
            <a:fillRect/>
          </a:stretch>
        </p:blipFill>
        <p:spPr bwMode="auto">
          <a:xfrm>
            <a:off x="10509815" y="6032168"/>
            <a:ext cx="1315420" cy="5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85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85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85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85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85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237399" algn="ctr" rtl="0" fontAlgn="base">
        <a:spcBef>
          <a:spcPct val="0"/>
        </a:spcBef>
        <a:spcAft>
          <a:spcPct val="0"/>
        </a:spcAft>
        <a:defRPr sz="2285">
          <a:solidFill>
            <a:schemeClr val="tx2"/>
          </a:solidFill>
          <a:latin typeface="Arial" charset="0"/>
        </a:defRPr>
      </a:lvl6pPr>
      <a:lvl7pPr marL="474797" algn="ctr" rtl="0" fontAlgn="base">
        <a:spcBef>
          <a:spcPct val="0"/>
        </a:spcBef>
        <a:spcAft>
          <a:spcPct val="0"/>
        </a:spcAft>
        <a:defRPr sz="2285">
          <a:solidFill>
            <a:schemeClr val="tx2"/>
          </a:solidFill>
          <a:latin typeface="Arial" charset="0"/>
        </a:defRPr>
      </a:lvl7pPr>
      <a:lvl8pPr marL="712195" algn="ctr" rtl="0" fontAlgn="base">
        <a:spcBef>
          <a:spcPct val="0"/>
        </a:spcBef>
        <a:spcAft>
          <a:spcPct val="0"/>
        </a:spcAft>
        <a:defRPr sz="2285">
          <a:solidFill>
            <a:schemeClr val="tx2"/>
          </a:solidFill>
          <a:latin typeface="Arial" charset="0"/>
        </a:defRPr>
      </a:lvl8pPr>
      <a:lvl9pPr marL="949593" algn="ctr" rtl="0" fontAlgn="base">
        <a:spcBef>
          <a:spcPct val="0"/>
        </a:spcBef>
        <a:spcAft>
          <a:spcPct val="0"/>
        </a:spcAft>
        <a:defRPr sz="2285">
          <a:solidFill>
            <a:schemeClr val="tx2"/>
          </a:solidFill>
          <a:latin typeface="Arial" charset="0"/>
        </a:defRPr>
      </a:lvl9pPr>
    </p:titleStyle>
    <p:bodyStyle>
      <a:lvl1pPr marL="178049" indent="-178049" algn="ctr" rtl="0" eaLnBrk="0" fontAlgn="base" hangingPunct="0">
        <a:spcBef>
          <a:spcPct val="20000"/>
        </a:spcBef>
        <a:spcAft>
          <a:spcPct val="0"/>
        </a:spcAft>
        <a:defRPr sz="1662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85772" indent="-148374" algn="l" rtl="0" eaLnBrk="0" fontAlgn="base" hangingPunct="0">
        <a:spcBef>
          <a:spcPct val="20000"/>
        </a:spcBef>
        <a:spcAft>
          <a:spcPct val="0"/>
        </a:spcAft>
        <a:buChar char="–"/>
        <a:defRPr sz="1454">
          <a:solidFill>
            <a:schemeClr val="tx1"/>
          </a:solidFill>
          <a:latin typeface="+mn-lt"/>
          <a:ea typeface="ＭＳ Ｐゴシック" charset="0"/>
        </a:defRPr>
      </a:lvl2pPr>
      <a:lvl3pPr marL="593495" indent="-118700" algn="l" rtl="0" eaLnBrk="0" fontAlgn="base" hangingPunct="0">
        <a:spcBef>
          <a:spcPct val="20000"/>
        </a:spcBef>
        <a:spcAft>
          <a:spcPct val="0"/>
        </a:spcAft>
        <a:buChar char="•"/>
        <a:defRPr sz="1247">
          <a:solidFill>
            <a:schemeClr val="tx1"/>
          </a:solidFill>
          <a:latin typeface="+mn-lt"/>
          <a:ea typeface="ＭＳ Ｐゴシック" charset="0"/>
        </a:defRPr>
      </a:lvl3pPr>
      <a:lvl4pPr marL="830894" indent="-118700" algn="l" rtl="0" eaLnBrk="0" fontAlgn="base" hangingPunct="0">
        <a:spcBef>
          <a:spcPct val="20000"/>
        </a:spcBef>
        <a:spcAft>
          <a:spcPct val="0"/>
        </a:spcAft>
        <a:buChar char="–"/>
        <a:defRPr sz="1039">
          <a:solidFill>
            <a:schemeClr val="tx1"/>
          </a:solidFill>
          <a:latin typeface="+mn-lt"/>
          <a:ea typeface="ＭＳ Ｐゴシック" charset="0"/>
        </a:defRPr>
      </a:lvl4pPr>
      <a:lvl5pPr marL="1068293" indent="-118700" algn="l" rtl="0" eaLnBrk="0" fontAlgn="base" hangingPunct="0">
        <a:spcBef>
          <a:spcPct val="20000"/>
        </a:spcBef>
        <a:spcAft>
          <a:spcPct val="0"/>
        </a:spcAft>
        <a:buChar char="»"/>
        <a:defRPr sz="1039">
          <a:solidFill>
            <a:schemeClr val="tx1"/>
          </a:solidFill>
          <a:latin typeface="+mn-lt"/>
          <a:ea typeface="ＭＳ Ｐゴシック" charset="0"/>
        </a:defRPr>
      </a:lvl5pPr>
      <a:lvl6pPr marL="1305691" indent="-118700" algn="l" rtl="0" fontAlgn="base">
        <a:spcBef>
          <a:spcPct val="20000"/>
        </a:spcBef>
        <a:spcAft>
          <a:spcPct val="0"/>
        </a:spcAft>
        <a:buChar char="»"/>
        <a:defRPr sz="1039">
          <a:solidFill>
            <a:schemeClr val="tx1"/>
          </a:solidFill>
          <a:latin typeface="+mn-lt"/>
        </a:defRPr>
      </a:lvl6pPr>
      <a:lvl7pPr marL="1543088" indent="-118700" algn="l" rtl="0" fontAlgn="base">
        <a:spcBef>
          <a:spcPct val="20000"/>
        </a:spcBef>
        <a:spcAft>
          <a:spcPct val="0"/>
        </a:spcAft>
        <a:buChar char="»"/>
        <a:defRPr sz="1039">
          <a:solidFill>
            <a:schemeClr val="tx1"/>
          </a:solidFill>
          <a:latin typeface="+mn-lt"/>
        </a:defRPr>
      </a:lvl7pPr>
      <a:lvl8pPr marL="1780487" indent="-118700" algn="l" rtl="0" fontAlgn="base">
        <a:spcBef>
          <a:spcPct val="20000"/>
        </a:spcBef>
        <a:spcAft>
          <a:spcPct val="0"/>
        </a:spcAft>
        <a:buChar char="»"/>
        <a:defRPr sz="1039">
          <a:solidFill>
            <a:schemeClr val="tx1"/>
          </a:solidFill>
          <a:latin typeface="+mn-lt"/>
        </a:defRPr>
      </a:lvl8pPr>
      <a:lvl9pPr marL="2017885" indent="-118700" algn="l" rtl="0" fontAlgn="base">
        <a:spcBef>
          <a:spcPct val="20000"/>
        </a:spcBef>
        <a:spcAft>
          <a:spcPct val="0"/>
        </a:spcAft>
        <a:buChar char="»"/>
        <a:defRPr sz="1039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474797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399" algn="l" defTabSz="474797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797" algn="l" defTabSz="474797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195" algn="l" defTabSz="474797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593" algn="l" defTabSz="474797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991" algn="l" defTabSz="474797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390" algn="l" defTabSz="474797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788" algn="l" defTabSz="474797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9186" algn="l" defTabSz="474797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1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1"/>
            <a:ext cx="12192000" cy="576776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23" y="452970"/>
            <a:ext cx="10058400" cy="63491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9" y="5754914"/>
            <a:ext cx="1393620" cy="1045215"/>
          </a:xfrm>
          <a:prstGeom prst="rect">
            <a:avLst/>
          </a:prstGeom>
        </p:spPr>
      </p:pic>
      <p:pic>
        <p:nvPicPr>
          <p:cNvPr id="8" name="Bildobjekt 30" descr="Titel: LOGO - Beskrivning: 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1"/>
          <a:stretch>
            <a:fillRect/>
          </a:stretch>
        </p:blipFill>
        <p:spPr bwMode="auto">
          <a:xfrm>
            <a:off x="10509815" y="6032168"/>
            <a:ext cx="1315420" cy="5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0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16532" algn="ctr" rtl="0" fontAlgn="base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6pPr>
      <a:lvl7pPr marL="633062" algn="ctr" rtl="0" fontAlgn="base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7pPr>
      <a:lvl8pPr marL="949593" algn="ctr" rtl="0" fontAlgn="base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8pPr>
      <a:lvl9pPr marL="1266124" algn="ctr" rtl="0" fontAlgn="base">
        <a:spcBef>
          <a:spcPct val="0"/>
        </a:spcBef>
        <a:spcAft>
          <a:spcPct val="0"/>
        </a:spcAft>
        <a:defRPr sz="3047">
          <a:solidFill>
            <a:schemeClr val="tx2"/>
          </a:solidFill>
          <a:latin typeface="Arial" charset="0"/>
        </a:defRPr>
      </a:lvl9pPr>
    </p:titleStyle>
    <p:bodyStyle>
      <a:lvl1pPr marL="237398" indent="-237398" algn="ctr" rtl="0" eaLnBrk="0" fontAlgn="base" hangingPunct="0">
        <a:spcBef>
          <a:spcPct val="20000"/>
        </a:spcBef>
        <a:spcAft>
          <a:spcPct val="0"/>
        </a:spcAft>
        <a:defRPr sz="2216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sz="1939">
          <a:solidFill>
            <a:schemeClr val="tx1"/>
          </a:solidFill>
          <a:latin typeface="+mn-lt"/>
          <a:ea typeface="ＭＳ Ｐゴシック" charset="0"/>
        </a:defRPr>
      </a:lvl2pPr>
      <a:lvl3pPr marL="791327" indent="-158266" algn="l" rtl="0" eaLnBrk="0" fontAlgn="base" hangingPunct="0">
        <a:spcBef>
          <a:spcPct val="20000"/>
        </a:spcBef>
        <a:spcAft>
          <a:spcPct val="0"/>
        </a:spcAft>
        <a:buChar char="•"/>
        <a:defRPr sz="1662">
          <a:solidFill>
            <a:schemeClr val="tx1"/>
          </a:solidFill>
          <a:latin typeface="+mn-lt"/>
          <a:ea typeface="ＭＳ Ｐゴシック" charset="0"/>
        </a:defRPr>
      </a:lvl3pPr>
      <a:lvl4pPr marL="1107859" indent="-158266" algn="l" rtl="0" eaLnBrk="0" fontAlgn="base" hangingPunct="0">
        <a:spcBef>
          <a:spcPct val="20000"/>
        </a:spcBef>
        <a:spcAft>
          <a:spcPct val="0"/>
        </a:spcAft>
        <a:buChar char="–"/>
        <a:defRPr sz="1385">
          <a:solidFill>
            <a:schemeClr val="tx1"/>
          </a:solidFill>
          <a:latin typeface="+mn-lt"/>
          <a:ea typeface="ＭＳ Ｐゴシック" charset="0"/>
        </a:defRPr>
      </a:lvl4pPr>
      <a:lvl5pPr marL="1424390" indent="-158266" algn="l" rtl="0" eaLnBrk="0" fontAlgn="base" hangingPunct="0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+mn-lt"/>
          <a:ea typeface="ＭＳ Ｐゴシック" charset="0"/>
        </a:defRPr>
      </a:lvl5pPr>
      <a:lvl6pPr marL="1740921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+mn-lt"/>
        </a:defRPr>
      </a:lvl6pPr>
      <a:lvl7pPr marL="2057451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+mn-lt"/>
        </a:defRPr>
      </a:lvl7pPr>
      <a:lvl8pPr marL="237398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+mn-lt"/>
        </a:defRPr>
      </a:lvl8pPr>
      <a:lvl9pPr marL="2690513" indent="-158266" algn="l" rtl="0" fontAlgn="base">
        <a:spcBef>
          <a:spcPct val="20000"/>
        </a:spcBef>
        <a:spcAft>
          <a:spcPct val="0"/>
        </a:spcAft>
        <a:buChar char="»"/>
        <a:defRPr sz="1385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2"/>
            <a:ext cx="12192000" cy="5697039"/>
          </a:xfrm>
          <a:prstGeom prst="rect">
            <a:avLst/>
          </a:prstGeom>
          <a:solidFill>
            <a:srgbClr val="D2DB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750">
              <a:solidFill>
                <a:prstClr val="white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9043"/>
            <a:ext cx="10058400" cy="63491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8" y="5754912"/>
            <a:ext cx="1393620" cy="1045215"/>
          </a:xfrm>
          <a:prstGeom prst="rect">
            <a:avLst/>
          </a:prstGeom>
        </p:spPr>
      </p:pic>
      <p:pic>
        <p:nvPicPr>
          <p:cNvPr id="8" name="Bildobjekt 30" descr="Titel: LOGO - Beskrivning: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1"/>
          <a:stretch>
            <a:fillRect/>
          </a:stretch>
        </p:blipFill>
        <p:spPr bwMode="auto">
          <a:xfrm>
            <a:off x="10509814" y="6032168"/>
            <a:ext cx="1315420" cy="5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4"/>
            <a:ext cx="12192000" cy="5697039"/>
          </a:xfrm>
          <a:prstGeom prst="rect">
            <a:avLst/>
          </a:prstGeom>
          <a:solidFill>
            <a:srgbClr val="D2DB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563">
              <a:solidFill>
                <a:prstClr val="white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9045"/>
            <a:ext cx="10058400" cy="63491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9" y="5754914"/>
            <a:ext cx="1393620" cy="1045215"/>
          </a:xfrm>
          <a:prstGeom prst="rect">
            <a:avLst/>
          </a:prstGeom>
        </p:spPr>
      </p:pic>
      <p:pic>
        <p:nvPicPr>
          <p:cNvPr id="8" name="Bildobjekt 30" descr="Titel: LOGO - Beskrivning: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1"/>
          <a:stretch>
            <a:fillRect/>
          </a:stretch>
        </p:blipFill>
        <p:spPr bwMode="auto">
          <a:xfrm>
            <a:off x="10509815" y="6032168"/>
            <a:ext cx="1315420" cy="5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9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4.safelinks.protection.outlook.com/?url=https%3A%2F%2Fwww.vgregion.se%2Fhalsa-och-vard%2Fvardgivarwebben%2Futveckling--uppfoljning%2Fverksamhetsutveckling%2Fkvalitetsdriven-verksamhetsutveckling%2Fmetoder-och-verktyg%2FprimarvardsKvalitet%2F&amp;data=02%7C01%7CChristina.Lundqvist%40arbetsterapeuterna.se%7Cb1ff40a97d354d75478508d8549acdd7%7C49253cf66f1440b0bc2f0f6b376627bc%7C1%7C0%7C637352371157212589&amp;sdata=8Q%2FXwexu57zj0DtFuE6P6stbLmHS8ePD5Tje6I4BSp8%3D&amp;reserved=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lundqvist@arbetsterapeuterna.se" TargetMode="External"/><Relationship Id="rId2" Type="http://schemas.openxmlformats.org/officeDocument/2006/relationships/hyperlink" Target="mailto:lena.zetterberg@vgregion.s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9467662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18.jpe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17.jpe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4A38230-740F-4E1D-8A7B-2CFB12579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423" y="2825736"/>
            <a:ext cx="9023069" cy="2223591"/>
          </a:xfrm>
        </p:spPr>
        <p:txBody>
          <a:bodyPr/>
          <a:lstStyle/>
          <a:p>
            <a:r>
              <a:rPr lang="sv-SE" sz="4000" dirty="0"/>
              <a:t>Webbinarium 10 nov, 15.00 -16.30</a:t>
            </a:r>
            <a:br>
              <a:rPr lang="sv-SE" dirty="0"/>
            </a:br>
            <a:r>
              <a:rPr lang="sv-SE" sz="2000" dirty="0"/>
              <a:t>- Att komma igång med </a:t>
            </a:r>
            <a:r>
              <a:rPr lang="sv-SE" sz="2000" dirty="0" err="1"/>
              <a:t>rehabindikatorerna</a:t>
            </a:r>
            <a:r>
              <a:rPr lang="sv-SE" sz="2000" dirty="0"/>
              <a:t> i </a:t>
            </a:r>
            <a:r>
              <a:rPr lang="sv-SE" sz="2000" dirty="0" err="1"/>
              <a:t>PrimärvårdsKvalitet</a:t>
            </a:r>
            <a:r>
              <a:rPr lang="sv-SE" sz="2000" dirty="0"/>
              <a:t> - lärande exempel ur beställar- och verksamhetsperspektiv</a:t>
            </a:r>
            <a:br>
              <a:rPr lang="sv-SE" sz="2000" dirty="0"/>
            </a:br>
            <a:br>
              <a:rPr lang="sv-SE" sz="2000" dirty="0"/>
            </a:br>
            <a:r>
              <a:rPr lang="sv-SE" sz="1400" dirty="0"/>
              <a:t>Medverkande:</a:t>
            </a:r>
            <a:br>
              <a:rPr lang="sv-SE" sz="1400" dirty="0"/>
            </a:br>
            <a:r>
              <a:rPr lang="sv-SE" sz="1400" dirty="0"/>
              <a:t>Lena Zetterberg, Christina Lundqvist, </a:t>
            </a:r>
            <a:r>
              <a:rPr lang="sv-SE" sz="1400" dirty="0" err="1"/>
              <a:t>PrimärvårdsKvalitets</a:t>
            </a:r>
            <a:r>
              <a:rPr lang="sv-SE" sz="1400" dirty="0"/>
              <a:t> arbetsgrupp</a:t>
            </a:r>
            <a:br>
              <a:rPr lang="sv-SE" sz="1400" dirty="0"/>
            </a:br>
            <a:r>
              <a:rPr lang="sv-SE" sz="1400" dirty="0"/>
              <a:t>Stina Gäre Arvidsson, Susanne Steen, Projektledning </a:t>
            </a:r>
            <a:r>
              <a:rPr lang="sv-SE" sz="1400" dirty="0" err="1"/>
              <a:t>PrimärvårdsKvalitet</a:t>
            </a:r>
            <a:br>
              <a:rPr lang="sv-SE" sz="1400" dirty="0"/>
            </a:br>
            <a:r>
              <a:rPr lang="sv-SE" sz="1400" dirty="0"/>
              <a:t>Lotta Berggrund, </a:t>
            </a:r>
            <a:r>
              <a:rPr lang="sv-SE" sz="1400" dirty="0" err="1"/>
              <a:t>Närhälsan</a:t>
            </a:r>
            <a:r>
              <a:rPr lang="sv-SE" sz="1400" dirty="0"/>
              <a:t> Frölunda och Styrsö </a:t>
            </a:r>
            <a:r>
              <a:rPr lang="sv-SE" sz="1400" dirty="0" err="1"/>
              <a:t>rehabmottagningar</a:t>
            </a:r>
            <a:br>
              <a:rPr lang="sv-SE" sz="1400" dirty="0"/>
            </a:br>
            <a:r>
              <a:rPr lang="sv-SE" sz="1400" dirty="0"/>
              <a:t>Lena Karlsson, regionutvecklare Västra Frölunda</a:t>
            </a:r>
            <a:br>
              <a:rPr lang="sv-SE" sz="1400" dirty="0"/>
            </a:b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83801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1AE183-D9AD-4DE7-9886-EA1DD50C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849" y="784492"/>
            <a:ext cx="8595809" cy="1157611"/>
          </a:xfrm>
        </p:spPr>
        <p:txBody>
          <a:bodyPr/>
          <a:lstStyle/>
          <a:p>
            <a:r>
              <a:rPr lang="sv-SE" dirty="0"/>
              <a:t>Övergripande indikatorer inom rehab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F37A14-9255-4F09-B539-9ABC244A95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9847" y="2121408"/>
            <a:ext cx="7388307" cy="3822192"/>
          </a:xfrm>
        </p:spPr>
        <p:txBody>
          <a:bodyPr>
            <a:normAutofit lnSpcReduction="10000"/>
          </a:bodyPr>
          <a:lstStyle/>
          <a:p>
            <a:r>
              <a:rPr lang="sv-SE" b="1" dirty="0"/>
              <a:t>Kontinuitetsindex</a:t>
            </a:r>
            <a:r>
              <a:rPr lang="sv-SE" dirty="0"/>
              <a:t> till arbetsterapeut och fysioterapeut</a:t>
            </a:r>
          </a:p>
          <a:p>
            <a:r>
              <a:rPr lang="sv-SE" dirty="0"/>
              <a:t>Andel patienter med kronisk sjukdom och individuell </a:t>
            </a:r>
            <a:r>
              <a:rPr lang="sv-SE" b="1" dirty="0"/>
              <a:t>rehabiliteringsplan</a:t>
            </a:r>
          </a:p>
          <a:p>
            <a:r>
              <a:rPr lang="sv-SE" dirty="0"/>
              <a:t>Andel patienter vars rehabiliteringsplan är uppföljd</a:t>
            </a:r>
          </a:p>
          <a:p>
            <a:r>
              <a:rPr lang="sv-SE" dirty="0"/>
              <a:t>Andel patienter med </a:t>
            </a:r>
            <a:r>
              <a:rPr lang="sv-SE" b="1" dirty="0"/>
              <a:t>SIP</a:t>
            </a:r>
          </a:p>
          <a:p>
            <a:r>
              <a:rPr lang="sv-SE" dirty="0"/>
              <a:t>Andel patienter vars SIP är uppföljd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44316A2-7A6B-494B-AA80-7B7284078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90" t="14623" r="17432" b="15592"/>
          <a:stretch/>
        </p:blipFill>
        <p:spPr>
          <a:xfrm>
            <a:off x="8642554" y="2198837"/>
            <a:ext cx="2678453" cy="3667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022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40908"/>
              </p:ext>
            </p:extLst>
          </p:nvPr>
        </p:nvGraphicFramePr>
        <p:xfrm>
          <a:off x="359229" y="1133857"/>
          <a:ext cx="11484428" cy="519961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17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538">
                  <a:extLst>
                    <a:ext uri="{9D8B030D-6E8A-4147-A177-3AD203B41FA5}">
                      <a16:colId xmlns:a16="http://schemas.microsoft.com/office/drawing/2014/main" val="3959509612"/>
                    </a:ext>
                  </a:extLst>
                </a:gridCol>
                <a:gridCol w="2002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Täljare och Nämnare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  <a:latin typeface="+mn-lt"/>
                        </a:rPr>
                        <a:t>Diagnoskod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KVÅ-kod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7224280"/>
                  </a:ext>
                </a:extLst>
              </a:tr>
              <a:tr h="2321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</a:rPr>
                        <a:t>Andel patienter som har kronisk sjukdom på rehabenhet</a:t>
                      </a:r>
                      <a:endParaRPr lang="sv-S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Täljare: </a:t>
                      </a:r>
                      <a:r>
                        <a:rPr lang="sv-S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 patienter som besökt vårdenheten och fått en av de kroniska diagnoserna nedan vid besöket senaste 18 månaderna.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Nämnare: </a:t>
                      </a:r>
                      <a:r>
                        <a:rPr lang="sv-S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 patienter som besökt vårdenheten de senaste 18 månaderna.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b="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b="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b="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</a:rPr>
                        <a:t>Kroniska diagnoser: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err="1">
                          <a:effectLst/>
                          <a:latin typeface="+mn-lt"/>
                        </a:rPr>
                        <a:t>Ischemisk</a:t>
                      </a:r>
                      <a:r>
                        <a:rPr lang="sv-SE" sz="1400" b="0" dirty="0">
                          <a:effectLst/>
                          <a:latin typeface="+mn-lt"/>
                        </a:rPr>
                        <a:t> hjärtsjukdom,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+mn-lt"/>
                        </a:rPr>
                        <a:t>Hjärtsvikt,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+mn-lt"/>
                        </a:rPr>
                        <a:t>Stroke utan TIA,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+mn-lt"/>
                        </a:rPr>
                        <a:t>KOL, 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+mn-lt"/>
                        </a:rPr>
                        <a:t>MS,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+mn-lt"/>
                        </a:rPr>
                        <a:t>Parkinson.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+mn-lt"/>
                        </a:rPr>
                        <a:t>(Lista 1,</a:t>
                      </a:r>
                      <a:r>
                        <a:rPr lang="sv-SE" sz="1400" b="0" baseline="0" dirty="0">
                          <a:effectLst/>
                          <a:latin typeface="+mn-lt"/>
                        </a:rPr>
                        <a:t> förutom stroke lista 3)</a:t>
                      </a:r>
                      <a:endParaRPr lang="sv-SE" sz="1400" b="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+mn-lt"/>
                        </a:rPr>
                        <a:t> </a:t>
                      </a:r>
                      <a:endParaRPr lang="sv-S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+mn-lt"/>
                        </a:rPr>
                        <a:t>Andel patienter på rehabenhet med kronisk sjukdom som har rehabiliteringsplan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Täljare: </a:t>
                      </a:r>
                      <a:r>
                        <a:rPr lang="sv-S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 patienter som besökt vårdenheten och fått en av de kroniska diagnoserna nedan vid besöket senaste 18 månaderna.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sv-S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Nämnare: </a:t>
                      </a:r>
                      <a:r>
                        <a:rPr lang="sv-S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 patienter som besökt vårdenheten och fått en av de kroniska diagnoserna nedan vid besöket senaste 18 månaderna.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effectLst/>
                          <a:latin typeface="+mn-lt"/>
                        </a:rPr>
                        <a:t>DV093 Upprättande av rehabiliteringsplan, fasta sökord eller regional motsvarande kor</a:t>
                      </a: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257109"/>
                  </a:ext>
                </a:extLst>
              </a:tr>
            </a:tbl>
          </a:graphicData>
        </a:graphic>
      </p:graphicFrame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228058" y="-87234"/>
            <a:ext cx="9927621" cy="1325563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accent1"/>
                </a:solidFill>
              </a:rPr>
              <a:t>Rehabiliteringsplan</a:t>
            </a:r>
          </a:p>
        </p:txBody>
      </p:sp>
    </p:spTree>
    <p:extLst>
      <p:ext uri="{BB962C8B-B14F-4D97-AF65-F5344CB8AC3E}">
        <p14:creationId xmlns:p14="http://schemas.microsoft.com/office/powerpoint/2010/main" val="137108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C4D12B-28DB-4643-A601-CEA2187B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68" y="727736"/>
            <a:ext cx="9705701" cy="1157611"/>
          </a:xfrm>
        </p:spPr>
        <p:txBody>
          <a:bodyPr/>
          <a:lstStyle/>
          <a:p>
            <a:r>
              <a:rPr lang="sv-SE" dirty="0"/>
              <a:t>Levnadsvanor inom rehab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48CD0C-3DE0-4106-B0D8-63980494A9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41408" y="1938528"/>
            <a:ext cx="9491755" cy="3822192"/>
          </a:xfrm>
        </p:spPr>
        <p:txBody>
          <a:bodyPr>
            <a:normAutofit lnSpcReduction="10000"/>
          </a:bodyPr>
          <a:lstStyle/>
          <a:p>
            <a:r>
              <a:rPr lang="sv-SE" dirty="0"/>
              <a:t>Rådgivning/FaR vid kronisk sjukdom och otillräcklig fysisk aktivitet</a:t>
            </a:r>
          </a:p>
          <a:p>
            <a:r>
              <a:rPr lang="sv-SE" dirty="0"/>
              <a:t>Tillräcklig fysisk aktivitet efter rådgivning vid kronisk sjukdom</a:t>
            </a:r>
          </a:p>
          <a:p>
            <a:r>
              <a:rPr lang="sv-SE" dirty="0"/>
              <a:t>Rådgivning vid kronisk sjukdom och ohälsosamma matvanor</a:t>
            </a:r>
          </a:p>
          <a:p>
            <a:r>
              <a:rPr lang="sv-SE" dirty="0"/>
              <a:t>Ej längre ohälsosamma matvanor efter rådgivning vid kronisk sjukdom</a:t>
            </a:r>
          </a:p>
        </p:txBody>
      </p:sp>
    </p:spTree>
    <p:extLst>
      <p:ext uri="{BB962C8B-B14F-4D97-AF65-F5344CB8AC3E}">
        <p14:creationId xmlns:p14="http://schemas.microsoft.com/office/powerpoint/2010/main" val="356878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7FE0E8-C2CA-4FA9-914A-2D093117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30" y="771879"/>
            <a:ext cx="9478677" cy="1157611"/>
          </a:xfrm>
        </p:spPr>
        <p:txBody>
          <a:bodyPr/>
          <a:lstStyle/>
          <a:p>
            <a:r>
              <a:rPr lang="sv-SE" dirty="0"/>
              <a:t>Diagnosspecifika indikatorer inom rehab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625BB6-4590-49FB-AECA-145CF2C169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23390" y="1929490"/>
            <a:ext cx="9769228" cy="3822192"/>
          </a:xfrm>
        </p:spPr>
        <p:txBody>
          <a:bodyPr>
            <a:normAutofit/>
          </a:bodyPr>
          <a:lstStyle/>
          <a:p>
            <a:r>
              <a:rPr lang="sv-SE" sz="2400" b="1" dirty="0"/>
              <a:t>Artros</a:t>
            </a:r>
            <a:r>
              <a:rPr lang="sv-SE" sz="2400" dirty="0"/>
              <a:t> – förekomst, artrosskola, handledd träning</a:t>
            </a:r>
          </a:p>
          <a:p>
            <a:r>
              <a:rPr lang="sv-SE" sz="2400" b="1" dirty="0"/>
              <a:t>Demens</a:t>
            </a:r>
            <a:r>
              <a:rPr lang="sv-SE" sz="2400" dirty="0"/>
              <a:t> – förekomst, bedömning av arbetsterapeut, kognitiva hjälpmedel</a:t>
            </a:r>
          </a:p>
          <a:p>
            <a:r>
              <a:rPr lang="sv-SE" sz="2400" b="1" dirty="0"/>
              <a:t>Urininkontinens</a:t>
            </a:r>
            <a:r>
              <a:rPr lang="sv-SE" sz="2400" dirty="0"/>
              <a:t> – förekomst, bäckenbottenträning</a:t>
            </a:r>
          </a:p>
          <a:p>
            <a:r>
              <a:rPr lang="sv-SE" sz="2400" b="1" dirty="0"/>
              <a:t>KOL</a:t>
            </a:r>
            <a:r>
              <a:rPr lang="sv-SE" sz="2400" dirty="0"/>
              <a:t> – förekomst, 6-minuters gångtest, energibesparande tekniker, handledd träning, patientutbildning</a:t>
            </a:r>
          </a:p>
          <a:p>
            <a:r>
              <a:rPr lang="sv-SE" sz="2400" b="1" dirty="0"/>
              <a:t>TIA/Stroke </a:t>
            </a:r>
            <a:r>
              <a:rPr lang="sv-SE" sz="2400" dirty="0"/>
              <a:t>– förekomst, tränat ADL, balansträning, tränat kondition och styrka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106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02740-EEE4-4E79-91FE-3101B909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21" y="744776"/>
            <a:ext cx="7538873" cy="1157611"/>
          </a:xfrm>
        </p:spPr>
        <p:txBody>
          <a:bodyPr/>
          <a:lstStyle/>
          <a:p>
            <a:r>
              <a:rPr lang="sv-SE" dirty="0"/>
              <a:t>Mångbesökare ny indikator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F1594E-44C0-4512-9CA5-F04B731A5E3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42987" y="2030575"/>
            <a:ext cx="6994717" cy="3733298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Andel patienter som besökt </a:t>
            </a:r>
            <a:r>
              <a:rPr lang="sv-SE" dirty="0" err="1"/>
              <a:t>rehabenhet</a:t>
            </a:r>
            <a:r>
              <a:rPr lang="sv-SE" dirty="0"/>
              <a:t> &gt;40 gånger de senaste 12 mån</a:t>
            </a:r>
          </a:p>
          <a:p>
            <a:r>
              <a:rPr lang="sv-SE" dirty="0"/>
              <a:t>Andel patienter som fått rehabiliteringsplan/SIP upprättad eller uppföljd på rehabenhet av de patienter som haft &gt;40 besök på rehabenheten de senaste 12 mån </a:t>
            </a:r>
          </a:p>
          <a:p>
            <a:r>
              <a:rPr lang="sv-SE" dirty="0"/>
              <a:t>Andel patienter som besökt fysioterapeut på </a:t>
            </a:r>
            <a:r>
              <a:rPr lang="sv-SE" dirty="0" err="1"/>
              <a:t>rehabenhet</a:t>
            </a:r>
            <a:r>
              <a:rPr lang="sv-SE" dirty="0"/>
              <a:t> &gt;30 gånger de senaste 12 mån </a:t>
            </a:r>
          </a:p>
          <a:p>
            <a:r>
              <a:rPr lang="sv-SE" dirty="0"/>
              <a:t>Andel patienter som besökt arbetsterapeut på </a:t>
            </a:r>
            <a:r>
              <a:rPr lang="sv-SE" dirty="0" err="1"/>
              <a:t>rehabenhet</a:t>
            </a:r>
            <a:r>
              <a:rPr lang="sv-SE" dirty="0"/>
              <a:t> &gt;10  gånger de senaste 12 mån </a:t>
            </a:r>
          </a:p>
        </p:txBody>
      </p:sp>
      <p:pic>
        <p:nvPicPr>
          <p:cNvPr id="5" name="Bild 4" descr="Målgrupp">
            <a:extLst>
              <a:ext uri="{FF2B5EF4-FFF2-40B4-BE49-F238E27FC236}">
                <a16:creationId xmlns:a16="http://schemas.microsoft.com/office/drawing/2014/main" id="{6521EF9C-A88C-4179-9497-BADA5FCAB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2888" y="2093638"/>
            <a:ext cx="1887742" cy="18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4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ADD60E-1FD9-4039-8247-E12CCE3D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958" y="3533998"/>
            <a:ext cx="9459311" cy="1157611"/>
          </a:xfrm>
        </p:spPr>
        <p:txBody>
          <a:bodyPr/>
          <a:lstStyle/>
          <a:p>
            <a:r>
              <a:rPr lang="sv-SE" sz="3200" dirty="0"/>
              <a:t>Att starta upp med </a:t>
            </a:r>
            <a:r>
              <a:rPr lang="sv-SE" sz="3200" dirty="0" err="1"/>
              <a:t>rehabindikatorer</a:t>
            </a:r>
            <a:r>
              <a:rPr lang="sv-SE" sz="3200" dirty="0"/>
              <a:t> – erfarenheter från </a:t>
            </a:r>
            <a:r>
              <a:rPr lang="sv-SE" sz="3200" dirty="0" err="1"/>
              <a:t>Närhälsan</a:t>
            </a:r>
            <a:r>
              <a:rPr lang="sv-SE" sz="3200" dirty="0"/>
              <a:t> Frölunda och Styrsö </a:t>
            </a:r>
            <a:r>
              <a:rPr lang="sv-SE" sz="3200" dirty="0" err="1"/>
              <a:t>rehabmottagningar</a:t>
            </a:r>
            <a:r>
              <a:rPr lang="sv-SE" sz="3200" dirty="0"/>
              <a:t>, </a:t>
            </a:r>
            <a:br>
              <a:rPr lang="sv-SE" sz="3200" dirty="0"/>
            </a:br>
            <a:r>
              <a:rPr lang="sv-SE" sz="3200" i="1" dirty="0">
                <a:solidFill>
                  <a:schemeClr val="bg1">
                    <a:lumMod val="65000"/>
                  </a:schemeClr>
                </a:solidFill>
              </a:rPr>
              <a:t>Lotta Berggrund, enhetschef </a:t>
            </a:r>
            <a:br>
              <a:rPr lang="sv-SE" sz="1600" dirty="0">
                <a:solidFill>
                  <a:schemeClr val="bg1">
                    <a:lumMod val="65000"/>
                  </a:schemeClr>
                </a:solidFill>
              </a:rPr>
            </a:b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07389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373D4F-A2F4-45FB-901B-1DDE50EB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916" y="816023"/>
            <a:ext cx="10285423" cy="3535260"/>
          </a:xfrm>
        </p:spPr>
        <p:txBody>
          <a:bodyPr/>
          <a:lstStyle/>
          <a:p>
            <a:r>
              <a:rPr lang="sv-SE" sz="3200" dirty="0"/>
              <a:t>Varför är </a:t>
            </a:r>
            <a:r>
              <a:rPr lang="sv-SE" sz="3200" dirty="0" err="1"/>
              <a:t>PrimärvårdsKvalitet</a:t>
            </a:r>
            <a:r>
              <a:rPr lang="sv-SE" sz="3200" dirty="0"/>
              <a:t> viktigt ur ett beställarperspektiv?</a:t>
            </a:r>
            <a:br>
              <a:rPr lang="sv-SE" sz="3200" dirty="0"/>
            </a:br>
            <a:r>
              <a:rPr lang="sv-SE" sz="3200" i="1" dirty="0">
                <a:solidFill>
                  <a:schemeClr val="bg1">
                    <a:lumMod val="65000"/>
                  </a:schemeClr>
                </a:solidFill>
              </a:rPr>
              <a:t>Lena Karlsson, regionutvecklare Västra Götalandsregionen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719833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754699-2A01-45A0-A660-DDA14714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41" y="1163301"/>
            <a:ext cx="8972040" cy="1157611"/>
          </a:xfrm>
        </p:spPr>
        <p:txBody>
          <a:bodyPr/>
          <a:lstStyle/>
          <a:p>
            <a:r>
              <a:rPr lang="sv-SE" dirty="0"/>
              <a:t>Diskussion – vad behövs i din verksamhet för att komma igång?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AE6D4F-7330-4EC3-BFF4-7993008A0E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0148" y="2058148"/>
            <a:ext cx="7199312" cy="382219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ratbubbla: oval 3">
            <a:extLst>
              <a:ext uri="{FF2B5EF4-FFF2-40B4-BE49-F238E27FC236}">
                <a16:creationId xmlns:a16="http://schemas.microsoft.com/office/drawing/2014/main" id="{2A0C2FD8-F728-433E-83B9-631919B8C20A}"/>
              </a:ext>
            </a:extLst>
          </p:cNvPr>
          <p:cNvSpPr/>
          <p:nvPr/>
        </p:nvSpPr>
        <p:spPr>
          <a:xfrm>
            <a:off x="8833066" y="1684675"/>
            <a:ext cx="3260309" cy="1797269"/>
          </a:xfrm>
          <a:prstGeom prst="wedgeEllipseCallout">
            <a:avLst>
              <a:gd name="adj1" fmla="val 32939"/>
              <a:gd name="adj2" fmla="val 72325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EB79C770-8E82-483A-8C42-3D86F0E4CC38}"/>
              </a:ext>
            </a:extLst>
          </p:cNvPr>
          <p:cNvSpPr/>
          <p:nvPr/>
        </p:nvSpPr>
        <p:spPr>
          <a:xfrm>
            <a:off x="7448682" y="2411885"/>
            <a:ext cx="3260309" cy="1797269"/>
          </a:xfrm>
          <a:prstGeom prst="wedgeEllipseCallout">
            <a:avLst>
              <a:gd name="adj1" fmla="val -40562"/>
              <a:gd name="adj2" fmla="val 8144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25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6C19B4-B04E-4895-9C66-000CAF93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46" y="1151799"/>
            <a:ext cx="9597426" cy="1157611"/>
          </a:xfrm>
        </p:spPr>
        <p:txBody>
          <a:bodyPr/>
          <a:lstStyle/>
          <a:p>
            <a:r>
              <a:rPr lang="sv-SE" dirty="0"/>
              <a:t>Fokusmaterial och annat stöd på webben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E81C9C-3FF2-47B8-A820-0D6B27B2F60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8095" y="2012140"/>
            <a:ext cx="8942282" cy="3822192"/>
          </a:xfrm>
        </p:spPr>
        <p:txBody>
          <a:bodyPr/>
          <a:lstStyle/>
          <a:p>
            <a:r>
              <a:rPr lang="sv-SE" dirty="0"/>
              <a:t>Exempel – vårdgivarwebb, VG-region</a:t>
            </a:r>
            <a:br>
              <a:rPr lang="sv-SE" dirty="0"/>
            </a:br>
            <a:r>
              <a:rPr lang="sv-SE" sz="1800" u="sng" dirty="0">
                <a:hlinkClick r:id="rId3"/>
              </a:rPr>
              <a:t>https://www.vgregion.se/halsa-och-vard/vardgivarwebben/utveckling--uppfoljning/verksamhetsutveckling/kvalitetsdriven-verksamhetsutveckling/metoder-och-verktyg/primarvardsKvalitet/</a:t>
            </a:r>
            <a:r>
              <a:rPr lang="sv-SE" sz="1800" dirty="0"/>
              <a:t> </a:t>
            </a:r>
          </a:p>
          <a:p>
            <a:endParaRPr lang="sv-SE" sz="1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948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A201B85-D2FC-48DA-922A-BCD042947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 för i dag!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FA29D2-1261-4A73-B087-9132BC83E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För frågor: </a:t>
            </a:r>
          </a:p>
          <a:p>
            <a:r>
              <a:rPr lang="sv-SE" dirty="0">
                <a:hlinkClick r:id="rId2"/>
              </a:rPr>
              <a:t>lena.zetterberg@vgregion.se</a:t>
            </a:r>
            <a:r>
              <a:rPr lang="sv-SE" dirty="0"/>
              <a:t> eller </a:t>
            </a:r>
            <a:r>
              <a:rPr lang="sv-SE" dirty="0">
                <a:hlinkClick r:id="rId3"/>
              </a:rPr>
              <a:t>christina.lundqvist@arbetsterapeuterna.se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01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0F3373C-0D4E-465C-866E-0903C5D6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39" y="335594"/>
            <a:ext cx="8734784" cy="1182655"/>
          </a:xfrm>
        </p:spPr>
        <p:txBody>
          <a:bodyPr/>
          <a:lstStyle/>
          <a:p>
            <a:r>
              <a:rPr lang="sv-SE" dirty="0"/>
              <a:t>Program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B7DA3BB-F953-4D61-8E2A-37FF210F58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59457" y="1518249"/>
            <a:ext cx="9775704" cy="44253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b="1" dirty="0"/>
              <a:t>15.00 - 15.15	Dagens upplägg och introduktion - </a:t>
            </a:r>
            <a:r>
              <a:rPr lang="sv-SE" b="1" dirty="0" err="1"/>
              <a:t>PrimärvårdsKvalitet</a:t>
            </a:r>
            <a:r>
              <a:rPr lang="sv-SE" b="1" dirty="0"/>
              <a:t> </a:t>
            </a:r>
            <a:br>
              <a:rPr lang="sv-SE" b="1" dirty="0"/>
            </a:br>
            <a:r>
              <a:rPr lang="sv-SE" b="1" dirty="0"/>
              <a:t>		</a:t>
            </a:r>
            <a:r>
              <a:rPr lang="sv-SE" i="1" dirty="0">
                <a:solidFill>
                  <a:schemeClr val="bg1">
                    <a:lumMod val="65000"/>
                  </a:schemeClr>
                </a:solidFill>
              </a:rPr>
              <a:t>Christina Lundqvist, arbetsterapeut, Stina Gäre Arvidsson, allmänläkare/ 		Susanne Steen, allmänläkare, </a:t>
            </a:r>
            <a:r>
              <a:rPr lang="sv-SE" i="1" dirty="0" err="1">
                <a:solidFill>
                  <a:schemeClr val="bg1">
                    <a:lumMod val="65000"/>
                  </a:schemeClr>
                </a:solidFill>
              </a:rPr>
              <a:t>PrimärvårdsKvalitets</a:t>
            </a:r>
            <a:r>
              <a:rPr lang="sv-SE" i="1" dirty="0">
                <a:solidFill>
                  <a:schemeClr val="bg1">
                    <a:lumMod val="65000"/>
                  </a:schemeClr>
                </a:solidFill>
              </a:rPr>
              <a:t> arbetsgrupp,</a:t>
            </a: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sv-SE" b="1" dirty="0"/>
              <a:t>15.15 - 15.30	Rehabindikatorernas uppbyggnad och områden</a:t>
            </a:r>
            <a:br>
              <a:rPr lang="sv-SE" b="1" dirty="0"/>
            </a:br>
            <a:r>
              <a:rPr lang="sv-SE" b="1" dirty="0"/>
              <a:t>		</a:t>
            </a:r>
            <a:r>
              <a:rPr lang="sv-SE" i="1" dirty="0">
                <a:solidFill>
                  <a:schemeClr val="bg1">
                    <a:lumMod val="65000"/>
                  </a:schemeClr>
                </a:solidFill>
              </a:rPr>
              <a:t>Lena Zetterberg, fysioterapeut, </a:t>
            </a:r>
            <a:r>
              <a:rPr lang="sv-SE" i="1" dirty="0" err="1">
                <a:solidFill>
                  <a:schemeClr val="bg1">
                    <a:lumMod val="65000"/>
                  </a:schemeClr>
                </a:solidFill>
              </a:rPr>
              <a:t>PrimärvårdsKvalitets</a:t>
            </a:r>
            <a:r>
              <a:rPr lang="sv-SE" i="1" dirty="0">
                <a:solidFill>
                  <a:schemeClr val="bg1">
                    <a:lumMod val="65000"/>
                  </a:schemeClr>
                </a:solidFill>
              </a:rPr>
              <a:t> arbetsgrupp</a:t>
            </a: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sv-SE" b="1" dirty="0"/>
              <a:t>15.30 - 15.45	Att starta upp med </a:t>
            </a:r>
            <a:r>
              <a:rPr lang="sv-SE" b="1" dirty="0" err="1"/>
              <a:t>rehabindikatorer</a:t>
            </a:r>
            <a:r>
              <a:rPr lang="sv-SE" b="1" dirty="0"/>
              <a:t> – erfarenheter från </a:t>
            </a:r>
            <a:r>
              <a:rPr lang="sv-SE" b="1" dirty="0" err="1"/>
              <a:t>Närhälsan</a:t>
            </a:r>
            <a:r>
              <a:rPr lang="sv-SE" b="1" dirty="0"/>
              <a:t> 			Frölunda och Styrsö </a:t>
            </a:r>
            <a:r>
              <a:rPr lang="sv-SE" b="1" dirty="0" err="1"/>
              <a:t>rehabmottagningar</a:t>
            </a:r>
            <a:r>
              <a:rPr lang="sv-SE" b="1" dirty="0"/>
              <a:t>, </a:t>
            </a:r>
            <a:br>
              <a:rPr lang="sv-SE" b="1" dirty="0"/>
            </a:br>
            <a:r>
              <a:rPr lang="sv-SE" b="1" dirty="0"/>
              <a:t>		</a:t>
            </a:r>
            <a:r>
              <a:rPr lang="sv-SE" i="1" dirty="0">
                <a:solidFill>
                  <a:schemeClr val="bg1">
                    <a:lumMod val="65000"/>
                  </a:schemeClr>
                </a:solidFill>
              </a:rPr>
              <a:t>Lotta Berggrund, enhetschef </a:t>
            </a: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sv-SE" b="1" dirty="0"/>
              <a:t>15.50 - 16.05	Varför är </a:t>
            </a:r>
            <a:r>
              <a:rPr lang="sv-SE" b="1" dirty="0" err="1"/>
              <a:t>PrimärvårdsKvalitet</a:t>
            </a:r>
            <a:r>
              <a:rPr lang="sv-SE" b="1" dirty="0"/>
              <a:t> viktigt ur ett beställarperspektiv?</a:t>
            </a:r>
            <a:br>
              <a:rPr lang="sv-SE" b="1" dirty="0"/>
            </a:br>
            <a:r>
              <a:rPr lang="sv-SE" b="1" dirty="0"/>
              <a:t>		</a:t>
            </a:r>
            <a:r>
              <a:rPr lang="sv-SE" i="1" dirty="0">
                <a:solidFill>
                  <a:schemeClr val="bg1">
                    <a:lumMod val="65000"/>
                  </a:schemeClr>
                </a:solidFill>
              </a:rPr>
              <a:t>Lena Karlsson, regionutvecklare Västra Götalandsregionen</a:t>
            </a:r>
            <a:endParaRPr lang="sv-SE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sv-SE" b="1" dirty="0"/>
              <a:t>16.05 - 16.20	Diskussion – vad behövs för att komma igång?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pPr marL="0" indent="0">
              <a:buNone/>
            </a:pPr>
            <a:r>
              <a:rPr lang="sv-SE" b="1" dirty="0"/>
              <a:t>16.20 - 16.30	Fokusmaterial och annat stöd på webben. Avslut.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672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27529" y="474826"/>
            <a:ext cx="10814755" cy="567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3600" dirty="0"/>
              <a:t> </a:t>
            </a:r>
            <a:br>
              <a:rPr lang="sv-SE" sz="3600" dirty="0"/>
            </a:br>
            <a:r>
              <a:rPr lang="sv-SE" dirty="0" err="1"/>
              <a:t>PrimärvårdsKvalitet</a:t>
            </a:r>
            <a:r>
              <a:rPr lang="sv-SE" dirty="0"/>
              <a:t> är</a:t>
            </a:r>
            <a:endParaRPr lang="sv-S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2905" y="1302921"/>
            <a:ext cx="10814756" cy="4525963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… </a:t>
            </a:r>
            <a:r>
              <a:rPr lang="sv-SE" sz="2400" dirty="0"/>
              <a:t>ett nationellt system med kvalitetsindikatorer och tekniska lösningar för automatisk datahämtning, för att tillgängliggöra kvalitetsmått lokalt och nationellt.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Ett samverkansprojekt mellan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1" y="5436816"/>
            <a:ext cx="1710770" cy="1283077"/>
          </a:xfrm>
          <a:prstGeom prst="rect">
            <a:avLst/>
          </a:prstGeom>
        </p:spPr>
      </p:pic>
      <p:pic>
        <p:nvPicPr>
          <p:cNvPr id="5" name="Bildobjekt 30" descr="Titel: LOGO - Beskrivning: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1"/>
          <a:stretch>
            <a:fillRect/>
          </a:stretch>
        </p:blipFill>
        <p:spPr bwMode="auto">
          <a:xfrm>
            <a:off x="6220926" y="5682343"/>
            <a:ext cx="1829068" cy="7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07" y="4448427"/>
            <a:ext cx="970419" cy="988389"/>
          </a:xfrm>
          <a:prstGeom prst="rect">
            <a:avLst/>
          </a:prstGeom>
        </p:spPr>
      </p:pic>
      <p:pic>
        <p:nvPicPr>
          <p:cNvPr id="8" name="Bildobjekt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87" y="4409039"/>
            <a:ext cx="1092878" cy="915664"/>
          </a:xfrm>
          <a:prstGeom prst="rect">
            <a:avLst/>
          </a:prstGeom>
        </p:spPr>
      </p:pic>
      <p:pic>
        <p:nvPicPr>
          <p:cNvPr id="9" name="Bildobjekt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91" y="4409039"/>
            <a:ext cx="1129815" cy="829019"/>
          </a:xfrm>
          <a:prstGeom prst="rect">
            <a:avLst/>
          </a:prstGeom>
        </p:spPr>
      </p:pic>
      <p:pic>
        <p:nvPicPr>
          <p:cNvPr id="10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7" y="4585996"/>
            <a:ext cx="1303551" cy="48101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0" y="5828884"/>
            <a:ext cx="1673525" cy="8290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10439141" y="5952409"/>
            <a:ext cx="1527080" cy="6587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26" y="4495887"/>
            <a:ext cx="2322581" cy="655321"/>
          </a:xfrm>
          <a:prstGeom prst="rect">
            <a:avLst/>
          </a:prstGeom>
        </p:spPr>
      </p:pic>
      <p:pic>
        <p:nvPicPr>
          <p:cNvPr id="1026" name="584BCF88-C9B0-42BB-B411-2535F9FD2680" descr="image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172" y="4495887"/>
            <a:ext cx="944540" cy="9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47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DC77E3B-B38B-46DA-B758-77AD5172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Indikatorer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E4E88B0-B9CA-4C20-9792-FF00B729FFCC}"/>
              </a:ext>
            </a:extLst>
          </p:cNvPr>
          <p:cNvSpPr/>
          <p:nvPr/>
        </p:nvSpPr>
        <p:spPr>
          <a:xfrm>
            <a:off x="311271" y="2089150"/>
            <a:ext cx="2068577" cy="2431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Kontinuitet</a:t>
            </a:r>
          </a:p>
          <a:p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Samsjuklighet</a:t>
            </a:r>
          </a:p>
          <a:p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Prioritering</a:t>
            </a:r>
          </a:p>
          <a:p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Levnadsvanor</a:t>
            </a:r>
          </a:p>
          <a:p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Rehabilitering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(artros, stroke, KOL)</a:t>
            </a: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Samverkan</a:t>
            </a:r>
          </a:p>
          <a:p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Äldre</a:t>
            </a:r>
          </a:p>
          <a:p>
            <a:r>
              <a:rPr lang="sv-S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Läkemedel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4CED1D4-0411-4C1F-8CB3-4483517FCFB3}"/>
              </a:ext>
            </a:extLst>
          </p:cNvPr>
          <p:cNvSpPr/>
          <p:nvPr/>
        </p:nvSpPr>
        <p:spPr>
          <a:xfrm>
            <a:off x="6078126" y="3436202"/>
            <a:ext cx="1584176" cy="1077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Patient-rapporterade</a:t>
            </a:r>
          </a:p>
          <a:p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data</a:t>
            </a:r>
          </a:p>
        </p:txBody>
      </p:sp>
      <p:sp>
        <p:nvSpPr>
          <p:cNvPr id="7" name="Rubrik 2">
            <a:extLst>
              <a:ext uri="{FF2B5EF4-FFF2-40B4-BE49-F238E27FC236}">
                <a16:creationId xmlns:a16="http://schemas.microsoft.com/office/drawing/2014/main" id="{9FD4FDC5-E34E-4194-A95F-57ED5F70C6EF}"/>
              </a:ext>
            </a:extLst>
          </p:cNvPr>
          <p:cNvSpPr txBox="1">
            <a:spLocks/>
          </p:cNvSpPr>
          <p:nvPr/>
        </p:nvSpPr>
        <p:spPr>
          <a:xfrm>
            <a:off x="70467" y="1557251"/>
            <a:ext cx="3513481" cy="414969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ctr"/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Indikatorområden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6813280-A872-4E34-845A-2D85532BB097}"/>
              </a:ext>
            </a:extLst>
          </p:cNvPr>
          <p:cNvSpPr/>
          <p:nvPr/>
        </p:nvSpPr>
        <p:spPr>
          <a:xfrm>
            <a:off x="2008361" y="2093361"/>
            <a:ext cx="2149468" cy="2428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Artros</a:t>
            </a:r>
          </a:p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Astma</a:t>
            </a:r>
          </a:p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Bensår</a:t>
            </a:r>
          </a:p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Demens</a:t>
            </a:r>
          </a:p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Ångest</a:t>
            </a:r>
          </a:p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Förmaksflimmer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E8B448B-5238-4920-A0D3-2663C8823E33}"/>
              </a:ext>
            </a:extLst>
          </p:cNvPr>
          <p:cNvSpPr txBox="1"/>
          <p:nvPr/>
        </p:nvSpPr>
        <p:spPr>
          <a:xfrm>
            <a:off x="311271" y="5460543"/>
            <a:ext cx="468052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Inspiration till dialog och förbättring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Individuella patienter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Struktur/ process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2099637-94AF-46F9-9F80-6562F3A8495B}"/>
              </a:ext>
            </a:extLst>
          </p:cNvPr>
          <p:cNvSpPr/>
          <p:nvPr/>
        </p:nvSpPr>
        <p:spPr>
          <a:xfrm>
            <a:off x="3807571" y="2096361"/>
            <a:ext cx="2166382" cy="24313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Hjärtsvikt</a:t>
            </a:r>
          </a:p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</a:t>
            </a:r>
          </a:p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Kranskärlssjukdom</a:t>
            </a:r>
          </a:p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Stroke/TIA</a:t>
            </a:r>
          </a:p>
          <a:p>
            <a:r>
              <a:rPr lang="sv-S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Hypertoni</a:t>
            </a:r>
          </a:p>
          <a:p>
            <a:r>
              <a:rPr lang="sv-S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Osteoporos</a:t>
            </a:r>
          </a:p>
          <a:p>
            <a:endParaRPr lang="sv-S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Infektioner</a:t>
            </a:r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89FD44B4-7340-4DB7-9FA2-848821819922}"/>
              </a:ext>
            </a:extLst>
          </p:cNvPr>
          <p:cNvSpPr txBox="1">
            <a:spLocks/>
          </p:cNvSpPr>
          <p:nvPr/>
        </p:nvSpPr>
        <p:spPr>
          <a:xfrm>
            <a:off x="349865" y="4961830"/>
            <a:ext cx="3513481" cy="414969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Syfte</a:t>
            </a:r>
          </a:p>
        </p:txBody>
      </p:sp>
      <p:pic>
        <p:nvPicPr>
          <p:cNvPr id="4" name="Picture 2" descr="Information från Läkemedelsverket nummer 6 2014">
            <a:extLst>
              <a:ext uri="{FF2B5EF4-FFF2-40B4-BE49-F238E27FC236}">
                <a16:creationId xmlns:a16="http://schemas.microsoft.com/office/drawing/2014/main" id="{205EBCA9-2D11-4377-A8BA-DEF362E8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569" y="424827"/>
            <a:ext cx="853468" cy="12080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tionella riktlinjer fÃ¶r vÃ¥rd och omsorg vid demenssjukdom">
            <a:extLst>
              <a:ext uri="{FF2B5EF4-FFF2-40B4-BE49-F238E27FC236}">
                <a16:creationId xmlns:a16="http://schemas.microsoft.com/office/drawing/2014/main" id="{A86D6317-7B6F-4BEC-8759-BC38C078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81" y="853638"/>
            <a:ext cx="845351" cy="12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76D4B321-0BEA-4D56-BFDA-58315AA51DC2}"/>
              </a:ext>
            </a:extLst>
          </p:cNvPr>
          <p:cNvSpPr txBox="1"/>
          <p:nvPr/>
        </p:nvSpPr>
        <p:spPr>
          <a:xfrm>
            <a:off x="8034172" y="2028552"/>
            <a:ext cx="374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Baserade på evidens</a:t>
            </a:r>
          </a:p>
          <a:p>
            <a:r>
              <a:rPr lang="sv-SE" dirty="0"/>
              <a:t>Begränsning - automatisk uttag</a:t>
            </a:r>
          </a:p>
          <a:p>
            <a:r>
              <a:rPr lang="sv-SE" dirty="0"/>
              <a:t>Dialog med verksamhet</a:t>
            </a:r>
          </a:p>
          <a:p>
            <a:r>
              <a:rPr lang="sv-SE" dirty="0"/>
              <a:t>Uppdatering</a:t>
            </a:r>
          </a:p>
        </p:txBody>
      </p:sp>
      <p:sp>
        <p:nvSpPr>
          <p:cNvPr id="19" name="Rubrik 2">
            <a:extLst>
              <a:ext uri="{FF2B5EF4-FFF2-40B4-BE49-F238E27FC236}">
                <a16:creationId xmlns:a16="http://schemas.microsoft.com/office/drawing/2014/main" id="{0333072F-FBF7-464F-8D58-F0AE645DF526}"/>
              </a:ext>
            </a:extLst>
          </p:cNvPr>
          <p:cNvSpPr txBox="1">
            <a:spLocks/>
          </p:cNvSpPr>
          <p:nvPr/>
        </p:nvSpPr>
        <p:spPr>
          <a:xfrm>
            <a:off x="8034173" y="1471394"/>
            <a:ext cx="3513481" cy="414969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sz="3200" dirty="0">
                <a:solidFill>
                  <a:prstClr val="black"/>
                </a:solidFill>
                <a:latin typeface="Calibri" panose="020F0502020204030204"/>
              </a:rPr>
              <a:t>Indikatorer</a:t>
            </a:r>
          </a:p>
        </p:txBody>
      </p:sp>
    </p:spTree>
    <p:extLst>
      <p:ext uri="{BB962C8B-B14F-4D97-AF65-F5344CB8AC3E}">
        <p14:creationId xmlns:p14="http://schemas.microsoft.com/office/powerpoint/2010/main" val="26022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88157-4213-4AE2-A933-70B4FDEB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88" y="733337"/>
            <a:ext cx="7200000" cy="1157611"/>
          </a:xfrm>
        </p:spPr>
        <p:txBody>
          <a:bodyPr/>
          <a:lstStyle/>
          <a:p>
            <a:r>
              <a:rPr lang="sv-SE" dirty="0"/>
              <a:t>Samverkan i vårdkedjan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9A8716-8A92-4ADD-BF71-54B8AAA07F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2595" y="1890948"/>
            <a:ext cx="7199312" cy="3822192"/>
          </a:xfrm>
        </p:spPr>
        <p:txBody>
          <a:bodyPr/>
          <a:lstStyle/>
          <a:p>
            <a:r>
              <a:rPr lang="sv-SE" sz="2200" dirty="0"/>
              <a:t>Andel patienter som har varit på återbesök </a:t>
            </a:r>
            <a:br>
              <a:rPr lang="sv-SE" sz="2200" dirty="0"/>
            </a:br>
            <a:r>
              <a:rPr lang="sv-SE" sz="2200" dirty="0"/>
              <a:t>vid kronisk sjukdom</a:t>
            </a:r>
          </a:p>
          <a:p>
            <a:pPr lvl="1">
              <a:spcBef>
                <a:spcPts val="1000"/>
              </a:spcBef>
            </a:pPr>
            <a:r>
              <a:rPr lang="sv-SE" sz="2200" dirty="0"/>
              <a:t>ingen kontakt</a:t>
            </a:r>
          </a:p>
          <a:p>
            <a:pPr lvl="1">
              <a:spcBef>
                <a:spcPts val="1000"/>
              </a:spcBef>
            </a:pPr>
            <a:r>
              <a:rPr lang="sv-SE" sz="2200" dirty="0"/>
              <a:t>i primärvård eller på sjukhus</a:t>
            </a:r>
          </a:p>
          <a:p>
            <a:pPr lvl="1">
              <a:spcBef>
                <a:spcPts val="1000"/>
              </a:spcBef>
            </a:pPr>
            <a:r>
              <a:rPr lang="sv-SE" sz="2200" dirty="0"/>
              <a:t>bara  i primärvård</a:t>
            </a:r>
          </a:p>
          <a:p>
            <a:pPr lvl="1">
              <a:spcBef>
                <a:spcPts val="1000"/>
              </a:spcBef>
            </a:pPr>
            <a:r>
              <a:rPr lang="sv-SE" sz="2200" dirty="0"/>
              <a:t>bara på sjukhus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F81C797-1744-4530-BCDD-3F74FC3A7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773" y="1029837"/>
            <a:ext cx="5981227" cy="264366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1583A0D-A454-4945-84AD-973BD7F94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525" y="3696690"/>
            <a:ext cx="7419475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8608E7B7-0C71-4286-A458-7ABE9475704B}"/>
              </a:ext>
            </a:extLst>
          </p:cNvPr>
          <p:cNvGrpSpPr/>
          <p:nvPr/>
        </p:nvGrpSpPr>
        <p:grpSpPr>
          <a:xfrm>
            <a:off x="-79855" y="1842009"/>
            <a:ext cx="2268697" cy="4343438"/>
            <a:chOff x="8860324" y="544833"/>
            <a:chExt cx="3029298" cy="5931029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75B86646-AC36-4FA3-816F-5C3804A9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60324" y="544833"/>
              <a:ext cx="3029298" cy="5931029"/>
            </a:xfrm>
            <a:prstGeom prst="rect">
              <a:avLst/>
            </a:prstGeom>
          </p:spPr>
        </p:pic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17DA4AEA-40D3-445A-855D-FF90494E2476}"/>
                </a:ext>
              </a:extLst>
            </p:cNvPr>
            <p:cNvSpPr/>
            <p:nvPr/>
          </p:nvSpPr>
          <p:spPr>
            <a:xfrm>
              <a:off x="9601865" y="5247088"/>
              <a:ext cx="600518" cy="534415"/>
            </a:xfrm>
            <a:custGeom>
              <a:avLst/>
              <a:gdLst>
                <a:gd name="connsiteX0" fmla="*/ 300038 w 409300"/>
                <a:gd name="connsiteY0" fmla="*/ 13295 h 373034"/>
                <a:gd name="connsiteX1" fmla="*/ 305991 w 409300"/>
                <a:gd name="connsiteY1" fmla="*/ 14485 h 373034"/>
                <a:gd name="connsiteX2" fmla="*/ 307181 w 409300"/>
                <a:gd name="connsiteY2" fmla="*/ 19248 h 373034"/>
                <a:gd name="connsiteX3" fmla="*/ 309563 w 409300"/>
                <a:gd name="connsiteY3" fmla="*/ 21629 h 373034"/>
                <a:gd name="connsiteX4" fmla="*/ 311944 w 409300"/>
                <a:gd name="connsiteY4" fmla="*/ 28773 h 373034"/>
                <a:gd name="connsiteX5" fmla="*/ 313134 w 409300"/>
                <a:gd name="connsiteY5" fmla="*/ 32345 h 373034"/>
                <a:gd name="connsiteX6" fmla="*/ 313134 w 409300"/>
                <a:gd name="connsiteY6" fmla="*/ 59729 h 373034"/>
                <a:gd name="connsiteX7" fmla="*/ 314325 w 409300"/>
                <a:gd name="connsiteY7" fmla="*/ 72826 h 373034"/>
                <a:gd name="connsiteX8" fmla="*/ 315516 w 409300"/>
                <a:gd name="connsiteY8" fmla="*/ 76398 h 373034"/>
                <a:gd name="connsiteX9" fmla="*/ 319088 w 409300"/>
                <a:gd name="connsiteY9" fmla="*/ 78779 h 373034"/>
                <a:gd name="connsiteX10" fmla="*/ 322659 w 409300"/>
                <a:gd name="connsiteY10" fmla="*/ 118070 h 373034"/>
                <a:gd name="connsiteX11" fmla="*/ 323850 w 409300"/>
                <a:gd name="connsiteY11" fmla="*/ 128785 h 373034"/>
                <a:gd name="connsiteX12" fmla="*/ 345281 w 409300"/>
                <a:gd name="connsiteY12" fmla="*/ 129976 h 373034"/>
                <a:gd name="connsiteX13" fmla="*/ 372666 w 409300"/>
                <a:gd name="connsiteY13" fmla="*/ 133548 h 373034"/>
                <a:gd name="connsiteX14" fmla="*/ 378619 w 409300"/>
                <a:gd name="connsiteY14" fmla="*/ 134738 h 373034"/>
                <a:gd name="connsiteX15" fmla="*/ 384572 w 409300"/>
                <a:gd name="connsiteY15" fmla="*/ 137120 h 373034"/>
                <a:gd name="connsiteX16" fmla="*/ 392906 w 409300"/>
                <a:gd name="connsiteY16" fmla="*/ 138310 h 373034"/>
                <a:gd name="connsiteX17" fmla="*/ 397669 w 409300"/>
                <a:gd name="connsiteY17" fmla="*/ 143073 h 373034"/>
                <a:gd name="connsiteX18" fmla="*/ 398859 w 409300"/>
                <a:gd name="connsiteY18" fmla="*/ 147835 h 373034"/>
                <a:gd name="connsiteX19" fmla="*/ 402431 w 409300"/>
                <a:gd name="connsiteY19" fmla="*/ 158551 h 373034"/>
                <a:gd name="connsiteX20" fmla="*/ 403622 w 409300"/>
                <a:gd name="connsiteY20" fmla="*/ 162123 h 373034"/>
                <a:gd name="connsiteX21" fmla="*/ 407194 w 409300"/>
                <a:gd name="connsiteY21" fmla="*/ 163313 h 373034"/>
                <a:gd name="connsiteX22" fmla="*/ 406003 w 409300"/>
                <a:gd name="connsiteY22" fmla="*/ 193079 h 373034"/>
                <a:gd name="connsiteX23" fmla="*/ 398859 w 409300"/>
                <a:gd name="connsiteY23" fmla="*/ 208557 h 373034"/>
                <a:gd name="connsiteX24" fmla="*/ 395288 w 409300"/>
                <a:gd name="connsiteY24" fmla="*/ 210938 h 373034"/>
                <a:gd name="connsiteX25" fmla="*/ 394097 w 409300"/>
                <a:gd name="connsiteY25" fmla="*/ 215701 h 373034"/>
                <a:gd name="connsiteX26" fmla="*/ 391716 w 409300"/>
                <a:gd name="connsiteY26" fmla="*/ 219273 h 373034"/>
                <a:gd name="connsiteX27" fmla="*/ 390525 w 409300"/>
                <a:gd name="connsiteY27" fmla="*/ 235941 h 373034"/>
                <a:gd name="connsiteX28" fmla="*/ 389334 w 409300"/>
                <a:gd name="connsiteY28" fmla="*/ 239513 h 373034"/>
                <a:gd name="connsiteX29" fmla="*/ 384572 w 409300"/>
                <a:gd name="connsiteY29" fmla="*/ 245466 h 373034"/>
                <a:gd name="connsiteX30" fmla="*/ 382191 w 409300"/>
                <a:gd name="connsiteY30" fmla="*/ 252610 h 373034"/>
                <a:gd name="connsiteX31" fmla="*/ 381000 w 409300"/>
                <a:gd name="connsiteY31" fmla="*/ 268088 h 373034"/>
                <a:gd name="connsiteX32" fmla="*/ 379809 w 409300"/>
                <a:gd name="connsiteY32" fmla="*/ 277613 h 373034"/>
                <a:gd name="connsiteX33" fmla="*/ 375047 w 409300"/>
                <a:gd name="connsiteY33" fmla="*/ 276423 h 373034"/>
                <a:gd name="connsiteX34" fmla="*/ 354806 w 409300"/>
                <a:gd name="connsiteY34" fmla="*/ 274041 h 373034"/>
                <a:gd name="connsiteX35" fmla="*/ 323850 w 409300"/>
                <a:gd name="connsiteY35" fmla="*/ 272851 h 373034"/>
                <a:gd name="connsiteX36" fmla="*/ 319088 w 409300"/>
                <a:gd name="connsiteY36" fmla="*/ 275232 h 373034"/>
                <a:gd name="connsiteX37" fmla="*/ 315516 w 409300"/>
                <a:gd name="connsiteY37" fmla="*/ 276423 h 373034"/>
                <a:gd name="connsiteX38" fmla="*/ 313134 w 409300"/>
                <a:gd name="connsiteY38" fmla="*/ 278804 h 373034"/>
                <a:gd name="connsiteX39" fmla="*/ 309563 w 409300"/>
                <a:gd name="connsiteY39" fmla="*/ 281185 h 373034"/>
                <a:gd name="connsiteX40" fmla="*/ 305991 w 409300"/>
                <a:gd name="connsiteY40" fmla="*/ 288329 h 373034"/>
                <a:gd name="connsiteX41" fmla="*/ 303609 w 409300"/>
                <a:gd name="connsiteY41" fmla="*/ 296663 h 373034"/>
                <a:gd name="connsiteX42" fmla="*/ 294084 w 409300"/>
                <a:gd name="connsiteY42" fmla="*/ 295473 h 373034"/>
                <a:gd name="connsiteX43" fmla="*/ 292894 w 409300"/>
                <a:gd name="connsiteY43" fmla="*/ 291901 h 373034"/>
                <a:gd name="connsiteX44" fmla="*/ 289322 w 409300"/>
                <a:gd name="connsiteY44" fmla="*/ 289520 h 373034"/>
                <a:gd name="connsiteX45" fmla="*/ 286941 w 409300"/>
                <a:gd name="connsiteY45" fmla="*/ 285948 h 373034"/>
                <a:gd name="connsiteX46" fmla="*/ 282178 w 409300"/>
                <a:gd name="connsiteY46" fmla="*/ 278804 h 373034"/>
                <a:gd name="connsiteX47" fmla="*/ 278606 w 409300"/>
                <a:gd name="connsiteY47" fmla="*/ 277613 h 373034"/>
                <a:gd name="connsiteX48" fmla="*/ 270272 w 409300"/>
                <a:gd name="connsiteY48" fmla="*/ 271660 h 373034"/>
                <a:gd name="connsiteX49" fmla="*/ 263128 w 409300"/>
                <a:gd name="connsiteY49" fmla="*/ 266898 h 373034"/>
                <a:gd name="connsiteX50" fmla="*/ 260747 w 409300"/>
                <a:gd name="connsiteY50" fmla="*/ 264516 h 373034"/>
                <a:gd name="connsiteX51" fmla="*/ 245269 w 409300"/>
                <a:gd name="connsiteY51" fmla="*/ 265707 h 373034"/>
                <a:gd name="connsiteX52" fmla="*/ 238125 w 409300"/>
                <a:gd name="connsiteY52" fmla="*/ 269279 h 373034"/>
                <a:gd name="connsiteX53" fmla="*/ 234553 w 409300"/>
                <a:gd name="connsiteY53" fmla="*/ 272851 h 373034"/>
                <a:gd name="connsiteX54" fmla="*/ 230981 w 409300"/>
                <a:gd name="connsiteY54" fmla="*/ 275232 h 373034"/>
                <a:gd name="connsiteX55" fmla="*/ 226219 w 409300"/>
                <a:gd name="connsiteY55" fmla="*/ 282376 h 373034"/>
                <a:gd name="connsiteX56" fmla="*/ 225028 w 409300"/>
                <a:gd name="connsiteY56" fmla="*/ 285948 h 373034"/>
                <a:gd name="connsiteX57" fmla="*/ 208359 w 409300"/>
                <a:gd name="connsiteY57" fmla="*/ 291901 h 373034"/>
                <a:gd name="connsiteX58" fmla="*/ 205978 w 409300"/>
                <a:gd name="connsiteY58" fmla="*/ 299045 h 373034"/>
                <a:gd name="connsiteX59" fmla="*/ 204788 w 409300"/>
                <a:gd name="connsiteY59" fmla="*/ 306188 h 373034"/>
                <a:gd name="connsiteX60" fmla="*/ 202406 w 409300"/>
                <a:gd name="connsiteY60" fmla="*/ 308570 h 373034"/>
                <a:gd name="connsiteX61" fmla="*/ 201216 w 409300"/>
                <a:gd name="connsiteY61" fmla="*/ 315713 h 373034"/>
                <a:gd name="connsiteX62" fmla="*/ 200025 w 409300"/>
                <a:gd name="connsiteY62" fmla="*/ 320476 h 373034"/>
                <a:gd name="connsiteX63" fmla="*/ 198834 w 409300"/>
                <a:gd name="connsiteY63" fmla="*/ 326429 h 373034"/>
                <a:gd name="connsiteX64" fmla="*/ 197644 w 409300"/>
                <a:gd name="connsiteY64" fmla="*/ 357385 h 373034"/>
                <a:gd name="connsiteX65" fmla="*/ 196453 w 409300"/>
                <a:gd name="connsiteY65" fmla="*/ 360957 h 373034"/>
                <a:gd name="connsiteX66" fmla="*/ 195263 w 409300"/>
                <a:gd name="connsiteY66" fmla="*/ 365720 h 373034"/>
                <a:gd name="connsiteX67" fmla="*/ 192881 w 409300"/>
                <a:gd name="connsiteY67" fmla="*/ 368101 h 373034"/>
                <a:gd name="connsiteX68" fmla="*/ 188119 w 409300"/>
                <a:gd name="connsiteY68" fmla="*/ 369291 h 373034"/>
                <a:gd name="connsiteX69" fmla="*/ 183356 w 409300"/>
                <a:gd name="connsiteY69" fmla="*/ 366910 h 373034"/>
                <a:gd name="connsiteX70" fmla="*/ 178594 w 409300"/>
                <a:gd name="connsiteY70" fmla="*/ 355004 h 373034"/>
                <a:gd name="connsiteX71" fmla="*/ 177403 w 409300"/>
                <a:gd name="connsiteY71" fmla="*/ 351432 h 373034"/>
                <a:gd name="connsiteX72" fmla="*/ 176213 w 409300"/>
                <a:gd name="connsiteY72" fmla="*/ 347860 h 373034"/>
                <a:gd name="connsiteX73" fmla="*/ 175022 w 409300"/>
                <a:gd name="connsiteY73" fmla="*/ 338335 h 373034"/>
                <a:gd name="connsiteX74" fmla="*/ 171450 w 409300"/>
                <a:gd name="connsiteY74" fmla="*/ 334763 h 373034"/>
                <a:gd name="connsiteX75" fmla="*/ 170259 w 409300"/>
                <a:gd name="connsiteY75" fmla="*/ 331191 h 373034"/>
                <a:gd name="connsiteX76" fmla="*/ 165497 w 409300"/>
                <a:gd name="connsiteY76" fmla="*/ 325238 h 373034"/>
                <a:gd name="connsiteX77" fmla="*/ 163116 w 409300"/>
                <a:gd name="connsiteY77" fmla="*/ 321666 h 373034"/>
                <a:gd name="connsiteX78" fmla="*/ 154781 w 409300"/>
                <a:gd name="connsiteY78" fmla="*/ 316904 h 373034"/>
                <a:gd name="connsiteX79" fmla="*/ 132159 w 409300"/>
                <a:gd name="connsiteY79" fmla="*/ 318095 h 373034"/>
                <a:gd name="connsiteX80" fmla="*/ 129778 w 409300"/>
                <a:gd name="connsiteY80" fmla="*/ 325238 h 373034"/>
                <a:gd name="connsiteX81" fmla="*/ 123825 w 409300"/>
                <a:gd name="connsiteY81" fmla="*/ 331191 h 373034"/>
                <a:gd name="connsiteX82" fmla="*/ 122634 w 409300"/>
                <a:gd name="connsiteY82" fmla="*/ 334763 h 373034"/>
                <a:gd name="connsiteX83" fmla="*/ 120253 w 409300"/>
                <a:gd name="connsiteY83" fmla="*/ 331191 h 373034"/>
                <a:gd name="connsiteX84" fmla="*/ 114300 w 409300"/>
                <a:gd name="connsiteY84" fmla="*/ 321666 h 373034"/>
                <a:gd name="connsiteX85" fmla="*/ 111919 w 409300"/>
                <a:gd name="connsiteY85" fmla="*/ 318095 h 373034"/>
                <a:gd name="connsiteX86" fmla="*/ 108347 w 409300"/>
                <a:gd name="connsiteY86" fmla="*/ 316904 h 373034"/>
                <a:gd name="connsiteX87" fmla="*/ 103584 w 409300"/>
                <a:gd name="connsiteY87" fmla="*/ 314523 h 373034"/>
                <a:gd name="connsiteX88" fmla="*/ 100013 w 409300"/>
                <a:gd name="connsiteY88" fmla="*/ 316904 h 373034"/>
                <a:gd name="connsiteX89" fmla="*/ 98822 w 409300"/>
                <a:gd name="connsiteY89" fmla="*/ 320476 h 373034"/>
                <a:gd name="connsiteX90" fmla="*/ 95250 w 409300"/>
                <a:gd name="connsiteY90" fmla="*/ 325238 h 373034"/>
                <a:gd name="connsiteX91" fmla="*/ 94059 w 409300"/>
                <a:gd name="connsiteY91" fmla="*/ 328810 h 373034"/>
                <a:gd name="connsiteX92" fmla="*/ 90488 w 409300"/>
                <a:gd name="connsiteY92" fmla="*/ 330001 h 373034"/>
                <a:gd name="connsiteX93" fmla="*/ 73819 w 409300"/>
                <a:gd name="connsiteY93" fmla="*/ 332382 h 373034"/>
                <a:gd name="connsiteX94" fmla="*/ 71438 w 409300"/>
                <a:gd name="connsiteY94" fmla="*/ 328810 h 373034"/>
                <a:gd name="connsiteX95" fmla="*/ 66675 w 409300"/>
                <a:gd name="connsiteY95" fmla="*/ 306188 h 373034"/>
                <a:gd name="connsiteX96" fmla="*/ 57150 w 409300"/>
                <a:gd name="connsiteY96" fmla="*/ 300235 h 373034"/>
                <a:gd name="connsiteX97" fmla="*/ 44053 w 409300"/>
                <a:gd name="connsiteY97" fmla="*/ 293091 h 373034"/>
                <a:gd name="connsiteX98" fmla="*/ 39291 w 409300"/>
                <a:gd name="connsiteY98" fmla="*/ 294282 h 373034"/>
                <a:gd name="connsiteX99" fmla="*/ 36909 w 409300"/>
                <a:gd name="connsiteY99" fmla="*/ 296663 h 373034"/>
                <a:gd name="connsiteX100" fmla="*/ 29766 w 409300"/>
                <a:gd name="connsiteY100" fmla="*/ 299045 h 373034"/>
                <a:gd name="connsiteX101" fmla="*/ 23813 w 409300"/>
                <a:gd name="connsiteY101" fmla="*/ 301426 h 373034"/>
                <a:gd name="connsiteX102" fmla="*/ 19050 w 409300"/>
                <a:gd name="connsiteY102" fmla="*/ 303807 h 373034"/>
                <a:gd name="connsiteX103" fmla="*/ 7144 w 409300"/>
                <a:gd name="connsiteY103" fmla="*/ 308570 h 373034"/>
                <a:gd name="connsiteX104" fmla="*/ 4763 w 409300"/>
                <a:gd name="connsiteY104" fmla="*/ 313332 h 373034"/>
                <a:gd name="connsiteX105" fmla="*/ 2381 w 409300"/>
                <a:gd name="connsiteY105" fmla="*/ 310951 h 373034"/>
                <a:gd name="connsiteX106" fmla="*/ 0 w 409300"/>
                <a:gd name="connsiteY106" fmla="*/ 302616 h 373034"/>
                <a:gd name="connsiteX107" fmla="*/ 1191 w 409300"/>
                <a:gd name="connsiteY107" fmla="*/ 279995 h 373034"/>
                <a:gd name="connsiteX108" fmla="*/ 2381 w 409300"/>
                <a:gd name="connsiteY108" fmla="*/ 274041 h 373034"/>
                <a:gd name="connsiteX109" fmla="*/ 4763 w 409300"/>
                <a:gd name="connsiteY109" fmla="*/ 270470 h 373034"/>
                <a:gd name="connsiteX110" fmla="*/ 8334 w 409300"/>
                <a:gd name="connsiteY110" fmla="*/ 268088 h 373034"/>
                <a:gd name="connsiteX111" fmla="*/ 10716 w 409300"/>
                <a:gd name="connsiteY111" fmla="*/ 264516 h 373034"/>
                <a:gd name="connsiteX112" fmla="*/ 17859 w 409300"/>
                <a:gd name="connsiteY112" fmla="*/ 260945 h 373034"/>
                <a:gd name="connsiteX113" fmla="*/ 23813 w 409300"/>
                <a:gd name="connsiteY113" fmla="*/ 254991 h 373034"/>
                <a:gd name="connsiteX114" fmla="*/ 32147 w 409300"/>
                <a:gd name="connsiteY114" fmla="*/ 249038 h 373034"/>
                <a:gd name="connsiteX115" fmla="*/ 35719 w 409300"/>
                <a:gd name="connsiteY115" fmla="*/ 246657 h 373034"/>
                <a:gd name="connsiteX116" fmla="*/ 40481 w 409300"/>
                <a:gd name="connsiteY116" fmla="*/ 243085 h 373034"/>
                <a:gd name="connsiteX117" fmla="*/ 45244 w 409300"/>
                <a:gd name="connsiteY117" fmla="*/ 237132 h 373034"/>
                <a:gd name="connsiteX118" fmla="*/ 52388 w 409300"/>
                <a:gd name="connsiteY118" fmla="*/ 229988 h 373034"/>
                <a:gd name="connsiteX119" fmla="*/ 57150 w 409300"/>
                <a:gd name="connsiteY119" fmla="*/ 227607 h 373034"/>
                <a:gd name="connsiteX120" fmla="*/ 64294 w 409300"/>
                <a:gd name="connsiteY120" fmla="*/ 220463 h 373034"/>
                <a:gd name="connsiteX121" fmla="*/ 71438 w 409300"/>
                <a:gd name="connsiteY121" fmla="*/ 213320 h 373034"/>
                <a:gd name="connsiteX122" fmla="*/ 79772 w 409300"/>
                <a:gd name="connsiteY122" fmla="*/ 207366 h 373034"/>
                <a:gd name="connsiteX123" fmla="*/ 82153 w 409300"/>
                <a:gd name="connsiteY123" fmla="*/ 203795 h 373034"/>
                <a:gd name="connsiteX124" fmla="*/ 86916 w 409300"/>
                <a:gd name="connsiteY124" fmla="*/ 199032 h 373034"/>
                <a:gd name="connsiteX125" fmla="*/ 89297 w 409300"/>
                <a:gd name="connsiteY125" fmla="*/ 188316 h 373034"/>
                <a:gd name="connsiteX126" fmla="*/ 92869 w 409300"/>
                <a:gd name="connsiteY126" fmla="*/ 176410 h 373034"/>
                <a:gd name="connsiteX127" fmla="*/ 94059 w 409300"/>
                <a:gd name="connsiteY127" fmla="*/ 172838 h 373034"/>
                <a:gd name="connsiteX128" fmla="*/ 96441 w 409300"/>
                <a:gd name="connsiteY128" fmla="*/ 169266 h 373034"/>
                <a:gd name="connsiteX129" fmla="*/ 100013 w 409300"/>
                <a:gd name="connsiteY129" fmla="*/ 157360 h 373034"/>
                <a:gd name="connsiteX130" fmla="*/ 101203 w 409300"/>
                <a:gd name="connsiteY130" fmla="*/ 153788 h 373034"/>
                <a:gd name="connsiteX131" fmla="*/ 102394 w 409300"/>
                <a:gd name="connsiteY131" fmla="*/ 150216 h 373034"/>
                <a:gd name="connsiteX132" fmla="*/ 103584 w 409300"/>
                <a:gd name="connsiteY132" fmla="*/ 139501 h 373034"/>
                <a:gd name="connsiteX133" fmla="*/ 104775 w 409300"/>
                <a:gd name="connsiteY133" fmla="*/ 134738 h 373034"/>
                <a:gd name="connsiteX134" fmla="*/ 107156 w 409300"/>
                <a:gd name="connsiteY134" fmla="*/ 113307 h 373034"/>
                <a:gd name="connsiteX135" fmla="*/ 109538 w 409300"/>
                <a:gd name="connsiteY135" fmla="*/ 101401 h 373034"/>
                <a:gd name="connsiteX136" fmla="*/ 110728 w 409300"/>
                <a:gd name="connsiteY136" fmla="*/ 93066 h 373034"/>
                <a:gd name="connsiteX137" fmla="*/ 111919 w 409300"/>
                <a:gd name="connsiteY137" fmla="*/ 82351 h 373034"/>
                <a:gd name="connsiteX138" fmla="*/ 113109 w 409300"/>
                <a:gd name="connsiteY138" fmla="*/ 69254 h 373034"/>
                <a:gd name="connsiteX139" fmla="*/ 116681 w 409300"/>
                <a:gd name="connsiteY139" fmla="*/ 51395 h 373034"/>
                <a:gd name="connsiteX140" fmla="*/ 119063 w 409300"/>
                <a:gd name="connsiteY140" fmla="*/ 37107 h 373034"/>
                <a:gd name="connsiteX141" fmla="*/ 120253 w 409300"/>
                <a:gd name="connsiteY141" fmla="*/ 28773 h 373034"/>
                <a:gd name="connsiteX142" fmla="*/ 123825 w 409300"/>
                <a:gd name="connsiteY142" fmla="*/ 27582 h 373034"/>
                <a:gd name="connsiteX143" fmla="*/ 136922 w 409300"/>
                <a:gd name="connsiteY143" fmla="*/ 28773 h 373034"/>
                <a:gd name="connsiteX144" fmla="*/ 138113 w 409300"/>
                <a:gd name="connsiteY144" fmla="*/ 32345 h 373034"/>
                <a:gd name="connsiteX145" fmla="*/ 142875 w 409300"/>
                <a:gd name="connsiteY145" fmla="*/ 40679 h 373034"/>
                <a:gd name="connsiteX146" fmla="*/ 144066 w 409300"/>
                <a:gd name="connsiteY146" fmla="*/ 45441 h 373034"/>
                <a:gd name="connsiteX147" fmla="*/ 147638 w 409300"/>
                <a:gd name="connsiteY147" fmla="*/ 46632 h 373034"/>
                <a:gd name="connsiteX148" fmla="*/ 155972 w 409300"/>
                <a:gd name="connsiteY148" fmla="*/ 44251 h 373034"/>
                <a:gd name="connsiteX149" fmla="*/ 165497 w 409300"/>
                <a:gd name="connsiteY149" fmla="*/ 41870 h 373034"/>
                <a:gd name="connsiteX150" fmla="*/ 169069 w 409300"/>
                <a:gd name="connsiteY150" fmla="*/ 31154 h 373034"/>
                <a:gd name="connsiteX151" fmla="*/ 170259 w 409300"/>
                <a:gd name="connsiteY151" fmla="*/ 27582 h 373034"/>
                <a:gd name="connsiteX152" fmla="*/ 172641 w 409300"/>
                <a:gd name="connsiteY152" fmla="*/ 19248 h 373034"/>
                <a:gd name="connsiteX153" fmla="*/ 175022 w 409300"/>
                <a:gd name="connsiteY153" fmla="*/ 1388 h 373034"/>
                <a:gd name="connsiteX154" fmla="*/ 183356 w 409300"/>
                <a:gd name="connsiteY154" fmla="*/ 2579 h 373034"/>
                <a:gd name="connsiteX155" fmla="*/ 182166 w 409300"/>
                <a:gd name="connsiteY155" fmla="*/ 32345 h 373034"/>
                <a:gd name="connsiteX156" fmla="*/ 180975 w 409300"/>
                <a:gd name="connsiteY156" fmla="*/ 38298 h 373034"/>
                <a:gd name="connsiteX157" fmla="*/ 176213 w 409300"/>
                <a:gd name="connsiteY157" fmla="*/ 54966 h 373034"/>
                <a:gd name="connsiteX158" fmla="*/ 173831 w 409300"/>
                <a:gd name="connsiteY158" fmla="*/ 57348 h 373034"/>
                <a:gd name="connsiteX159" fmla="*/ 171450 w 409300"/>
                <a:gd name="connsiteY159" fmla="*/ 65682 h 373034"/>
                <a:gd name="connsiteX160" fmla="*/ 170259 w 409300"/>
                <a:gd name="connsiteY160" fmla="*/ 69254 h 373034"/>
                <a:gd name="connsiteX161" fmla="*/ 171450 w 409300"/>
                <a:gd name="connsiteY161" fmla="*/ 90685 h 373034"/>
                <a:gd name="connsiteX162" fmla="*/ 172641 w 409300"/>
                <a:gd name="connsiteY162" fmla="*/ 95448 h 373034"/>
                <a:gd name="connsiteX163" fmla="*/ 175022 w 409300"/>
                <a:gd name="connsiteY163" fmla="*/ 99020 h 373034"/>
                <a:gd name="connsiteX164" fmla="*/ 178594 w 409300"/>
                <a:gd name="connsiteY164" fmla="*/ 100210 h 373034"/>
                <a:gd name="connsiteX165" fmla="*/ 182166 w 409300"/>
                <a:gd name="connsiteY165" fmla="*/ 99020 h 373034"/>
                <a:gd name="connsiteX166" fmla="*/ 184547 w 409300"/>
                <a:gd name="connsiteY166" fmla="*/ 96638 h 373034"/>
                <a:gd name="connsiteX167" fmla="*/ 188119 w 409300"/>
                <a:gd name="connsiteY167" fmla="*/ 94257 h 373034"/>
                <a:gd name="connsiteX168" fmla="*/ 189309 w 409300"/>
                <a:gd name="connsiteY168" fmla="*/ 90685 h 373034"/>
                <a:gd name="connsiteX169" fmla="*/ 195263 w 409300"/>
                <a:gd name="connsiteY169" fmla="*/ 84732 h 373034"/>
                <a:gd name="connsiteX170" fmla="*/ 200025 w 409300"/>
                <a:gd name="connsiteY170" fmla="*/ 77588 h 373034"/>
                <a:gd name="connsiteX171" fmla="*/ 201216 w 409300"/>
                <a:gd name="connsiteY171" fmla="*/ 74016 h 373034"/>
                <a:gd name="connsiteX172" fmla="*/ 203597 w 409300"/>
                <a:gd name="connsiteY172" fmla="*/ 70445 h 373034"/>
                <a:gd name="connsiteX173" fmla="*/ 204788 w 409300"/>
                <a:gd name="connsiteY173" fmla="*/ 66873 h 373034"/>
                <a:gd name="connsiteX174" fmla="*/ 208359 w 409300"/>
                <a:gd name="connsiteY174" fmla="*/ 50204 h 373034"/>
                <a:gd name="connsiteX175" fmla="*/ 211931 w 409300"/>
                <a:gd name="connsiteY175" fmla="*/ 41870 h 373034"/>
                <a:gd name="connsiteX176" fmla="*/ 215503 w 409300"/>
                <a:gd name="connsiteY176" fmla="*/ 40679 h 373034"/>
                <a:gd name="connsiteX177" fmla="*/ 219075 w 409300"/>
                <a:gd name="connsiteY177" fmla="*/ 38298 h 373034"/>
                <a:gd name="connsiteX178" fmla="*/ 225028 w 409300"/>
                <a:gd name="connsiteY178" fmla="*/ 35916 h 373034"/>
                <a:gd name="connsiteX179" fmla="*/ 226219 w 409300"/>
                <a:gd name="connsiteY179" fmla="*/ 32345 h 373034"/>
                <a:gd name="connsiteX180" fmla="*/ 233363 w 409300"/>
                <a:gd name="connsiteY180" fmla="*/ 29963 h 373034"/>
                <a:gd name="connsiteX181" fmla="*/ 236934 w 409300"/>
                <a:gd name="connsiteY181" fmla="*/ 26391 h 373034"/>
                <a:gd name="connsiteX182" fmla="*/ 239316 w 409300"/>
                <a:gd name="connsiteY182" fmla="*/ 19248 h 373034"/>
                <a:gd name="connsiteX183" fmla="*/ 240506 w 409300"/>
                <a:gd name="connsiteY183" fmla="*/ 10913 h 373034"/>
                <a:gd name="connsiteX184" fmla="*/ 257175 w 409300"/>
                <a:gd name="connsiteY184" fmla="*/ 12104 h 373034"/>
                <a:gd name="connsiteX185" fmla="*/ 260747 w 409300"/>
                <a:gd name="connsiteY185" fmla="*/ 14485 h 373034"/>
                <a:gd name="connsiteX186" fmla="*/ 300038 w 409300"/>
                <a:gd name="connsiteY186" fmla="*/ 13295 h 37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409300" h="373034">
                  <a:moveTo>
                    <a:pt x="300038" y="13295"/>
                  </a:moveTo>
                  <a:cubicBezTo>
                    <a:pt x="307579" y="13295"/>
                    <a:pt x="304436" y="13189"/>
                    <a:pt x="305991" y="14485"/>
                  </a:cubicBezTo>
                  <a:cubicBezTo>
                    <a:pt x="307248" y="15533"/>
                    <a:pt x="306449" y="17784"/>
                    <a:pt x="307181" y="19248"/>
                  </a:cubicBezTo>
                  <a:cubicBezTo>
                    <a:pt x="307683" y="20252"/>
                    <a:pt x="308769" y="20835"/>
                    <a:pt x="309563" y="21629"/>
                  </a:cubicBezTo>
                  <a:lnTo>
                    <a:pt x="311944" y="28773"/>
                  </a:lnTo>
                  <a:lnTo>
                    <a:pt x="313134" y="32345"/>
                  </a:lnTo>
                  <a:cubicBezTo>
                    <a:pt x="315874" y="56995"/>
                    <a:pt x="313134" y="26456"/>
                    <a:pt x="313134" y="59729"/>
                  </a:cubicBezTo>
                  <a:cubicBezTo>
                    <a:pt x="313134" y="64113"/>
                    <a:pt x="313705" y="68486"/>
                    <a:pt x="314325" y="72826"/>
                  </a:cubicBezTo>
                  <a:cubicBezTo>
                    <a:pt x="314503" y="74068"/>
                    <a:pt x="314732" y="75418"/>
                    <a:pt x="315516" y="76398"/>
                  </a:cubicBezTo>
                  <a:cubicBezTo>
                    <a:pt x="316410" y="77515"/>
                    <a:pt x="317897" y="77985"/>
                    <a:pt x="319088" y="78779"/>
                  </a:cubicBezTo>
                  <a:cubicBezTo>
                    <a:pt x="325040" y="96637"/>
                    <a:pt x="320605" y="81102"/>
                    <a:pt x="322659" y="118070"/>
                  </a:cubicBezTo>
                  <a:cubicBezTo>
                    <a:pt x="322858" y="121658"/>
                    <a:pt x="320670" y="127111"/>
                    <a:pt x="323850" y="128785"/>
                  </a:cubicBezTo>
                  <a:cubicBezTo>
                    <a:pt x="330181" y="132117"/>
                    <a:pt x="338137" y="129579"/>
                    <a:pt x="345281" y="129976"/>
                  </a:cubicBezTo>
                  <a:cubicBezTo>
                    <a:pt x="348043" y="130321"/>
                    <a:pt x="366361" y="132497"/>
                    <a:pt x="372666" y="133548"/>
                  </a:cubicBezTo>
                  <a:cubicBezTo>
                    <a:pt x="374662" y="133881"/>
                    <a:pt x="376635" y="134341"/>
                    <a:pt x="378619" y="134738"/>
                  </a:cubicBezTo>
                  <a:cubicBezTo>
                    <a:pt x="380603" y="135532"/>
                    <a:pt x="382499" y="136602"/>
                    <a:pt x="384572" y="137120"/>
                  </a:cubicBezTo>
                  <a:cubicBezTo>
                    <a:pt x="387294" y="137801"/>
                    <a:pt x="390351" y="137149"/>
                    <a:pt x="392906" y="138310"/>
                  </a:cubicBezTo>
                  <a:cubicBezTo>
                    <a:pt x="394950" y="139239"/>
                    <a:pt x="397669" y="143073"/>
                    <a:pt x="397669" y="143073"/>
                  </a:cubicBezTo>
                  <a:cubicBezTo>
                    <a:pt x="398066" y="144660"/>
                    <a:pt x="398389" y="146268"/>
                    <a:pt x="398859" y="147835"/>
                  </a:cubicBezTo>
                  <a:cubicBezTo>
                    <a:pt x="399941" y="151441"/>
                    <a:pt x="401240" y="154979"/>
                    <a:pt x="402431" y="158551"/>
                  </a:cubicBezTo>
                  <a:cubicBezTo>
                    <a:pt x="402828" y="159742"/>
                    <a:pt x="402431" y="161726"/>
                    <a:pt x="403622" y="162123"/>
                  </a:cubicBezTo>
                  <a:lnTo>
                    <a:pt x="407194" y="163313"/>
                  </a:lnTo>
                  <a:cubicBezTo>
                    <a:pt x="411096" y="175024"/>
                    <a:pt x="408913" y="166882"/>
                    <a:pt x="406003" y="193079"/>
                  </a:cubicBezTo>
                  <a:cubicBezTo>
                    <a:pt x="405346" y="198993"/>
                    <a:pt x="403676" y="204703"/>
                    <a:pt x="398859" y="208557"/>
                  </a:cubicBezTo>
                  <a:cubicBezTo>
                    <a:pt x="397742" y="209451"/>
                    <a:pt x="396478" y="210144"/>
                    <a:pt x="395288" y="210938"/>
                  </a:cubicBezTo>
                  <a:cubicBezTo>
                    <a:pt x="394891" y="212526"/>
                    <a:pt x="394742" y="214197"/>
                    <a:pt x="394097" y="215701"/>
                  </a:cubicBezTo>
                  <a:cubicBezTo>
                    <a:pt x="393533" y="217016"/>
                    <a:pt x="391965" y="217864"/>
                    <a:pt x="391716" y="219273"/>
                  </a:cubicBezTo>
                  <a:cubicBezTo>
                    <a:pt x="390748" y="224758"/>
                    <a:pt x="391176" y="230409"/>
                    <a:pt x="390525" y="235941"/>
                  </a:cubicBezTo>
                  <a:cubicBezTo>
                    <a:pt x="390378" y="237188"/>
                    <a:pt x="389980" y="238437"/>
                    <a:pt x="389334" y="239513"/>
                  </a:cubicBezTo>
                  <a:cubicBezTo>
                    <a:pt x="385098" y="246574"/>
                    <a:pt x="388651" y="236287"/>
                    <a:pt x="384572" y="245466"/>
                  </a:cubicBezTo>
                  <a:cubicBezTo>
                    <a:pt x="383553" y="247760"/>
                    <a:pt x="382191" y="252610"/>
                    <a:pt x="382191" y="252610"/>
                  </a:cubicBezTo>
                  <a:cubicBezTo>
                    <a:pt x="381794" y="257769"/>
                    <a:pt x="381491" y="262937"/>
                    <a:pt x="381000" y="268088"/>
                  </a:cubicBezTo>
                  <a:cubicBezTo>
                    <a:pt x="380697" y="271273"/>
                    <a:pt x="381669" y="275009"/>
                    <a:pt x="379809" y="277613"/>
                  </a:cubicBezTo>
                  <a:cubicBezTo>
                    <a:pt x="378858" y="278944"/>
                    <a:pt x="376667" y="276654"/>
                    <a:pt x="375047" y="276423"/>
                  </a:cubicBezTo>
                  <a:cubicBezTo>
                    <a:pt x="368322" y="275462"/>
                    <a:pt x="361553" y="274835"/>
                    <a:pt x="354806" y="274041"/>
                  </a:cubicBezTo>
                  <a:cubicBezTo>
                    <a:pt x="338340" y="269925"/>
                    <a:pt x="348549" y="271478"/>
                    <a:pt x="323850" y="272851"/>
                  </a:cubicBezTo>
                  <a:cubicBezTo>
                    <a:pt x="322263" y="273645"/>
                    <a:pt x="320719" y="274533"/>
                    <a:pt x="319088" y="275232"/>
                  </a:cubicBezTo>
                  <a:cubicBezTo>
                    <a:pt x="317934" y="275726"/>
                    <a:pt x="316592" y="275777"/>
                    <a:pt x="315516" y="276423"/>
                  </a:cubicBezTo>
                  <a:cubicBezTo>
                    <a:pt x="314553" y="277001"/>
                    <a:pt x="314011" y="278103"/>
                    <a:pt x="313134" y="278804"/>
                  </a:cubicBezTo>
                  <a:cubicBezTo>
                    <a:pt x="312017" y="279698"/>
                    <a:pt x="310753" y="280391"/>
                    <a:pt x="309563" y="281185"/>
                  </a:cubicBezTo>
                  <a:cubicBezTo>
                    <a:pt x="306569" y="290164"/>
                    <a:pt x="310607" y="279096"/>
                    <a:pt x="305991" y="288329"/>
                  </a:cubicBezTo>
                  <a:cubicBezTo>
                    <a:pt x="305137" y="290038"/>
                    <a:pt x="303991" y="295136"/>
                    <a:pt x="303609" y="296663"/>
                  </a:cubicBezTo>
                  <a:cubicBezTo>
                    <a:pt x="300434" y="296266"/>
                    <a:pt x="297008" y="296772"/>
                    <a:pt x="294084" y="295473"/>
                  </a:cubicBezTo>
                  <a:cubicBezTo>
                    <a:pt x="292937" y="294963"/>
                    <a:pt x="293678" y="292881"/>
                    <a:pt x="292894" y="291901"/>
                  </a:cubicBezTo>
                  <a:cubicBezTo>
                    <a:pt x="292000" y="290784"/>
                    <a:pt x="290513" y="290314"/>
                    <a:pt x="289322" y="289520"/>
                  </a:cubicBezTo>
                  <a:cubicBezTo>
                    <a:pt x="288528" y="288329"/>
                    <a:pt x="287581" y="287228"/>
                    <a:pt x="286941" y="285948"/>
                  </a:cubicBezTo>
                  <a:cubicBezTo>
                    <a:pt x="284757" y="281579"/>
                    <a:pt x="287256" y="282189"/>
                    <a:pt x="282178" y="278804"/>
                  </a:cubicBezTo>
                  <a:cubicBezTo>
                    <a:pt x="281134" y="278108"/>
                    <a:pt x="279797" y="278010"/>
                    <a:pt x="278606" y="277613"/>
                  </a:cubicBezTo>
                  <a:cubicBezTo>
                    <a:pt x="269318" y="268325"/>
                    <a:pt x="281242" y="279496"/>
                    <a:pt x="270272" y="271660"/>
                  </a:cubicBezTo>
                  <a:cubicBezTo>
                    <a:pt x="262470" y="266087"/>
                    <a:pt x="270789" y="269450"/>
                    <a:pt x="263128" y="266898"/>
                  </a:cubicBezTo>
                  <a:cubicBezTo>
                    <a:pt x="262334" y="266104"/>
                    <a:pt x="261867" y="264591"/>
                    <a:pt x="260747" y="264516"/>
                  </a:cubicBezTo>
                  <a:cubicBezTo>
                    <a:pt x="255584" y="264172"/>
                    <a:pt x="250404" y="265065"/>
                    <a:pt x="245269" y="265707"/>
                  </a:cubicBezTo>
                  <a:cubicBezTo>
                    <a:pt x="242743" y="266023"/>
                    <a:pt x="240001" y="267716"/>
                    <a:pt x="238125" y="269279"/>
                  </a:cubicBezTo>
                  <a:cubicBezTo>
                    <a:pt x="236831" y="270357"/>
                    <a:pt x="235847" y="271773"/>
                    <a:pt x="234553" y="272851"/>
                  </a:cubicBezTo>
                  <a:cubicBezTo>
                    <a:pt x="233454" y="273767"/>
                    <a:pt x="232172" y="274438"/>
                    <a:pt x="230981" y="275232"/>
                  </a:cubicBezTo>
                  <a:cubicBezTo>
                    <a:pt x="229394" y="277613"/>
                    <a:pt x="227124" y="279661"/>
                    <a:pt x="226219" y="282376"/>
                  </a:cubicBezTo>
                  <a:cubicBezTo>
                    <a:pt x="225822" y="283567"/>
                    <a:pt x="225916" y="285061"/>
                    <a:pt x="225028" y="285948"/>
                  </a:cubicBezTo>
                  <a:cubicBezTo>
                    <a:pt x="218958" y="292018"/>
                    <a:pt x="216547" y="290877"/>
                    <a:pt x="208359" y="291901"/>
                  </a:cubicBezTo>
                  <a:cubicBezTo>
                    <a:pt x="207565" y="294282"/>
                    <a:pt x="206390" y="296569"/>
                    <a:pt x="205978" y="299045"/>
                  </a:cubicBezTo>
                  <a:cubicBezTo>
                    <a:pt x="205581" y="301426"/>
                    <a:pt x="205636" y="303928"/>
                    <a:pt x="204788" y="306188"/>
                  </a:cubicBezTo>
                  <a:cubicBezTo>
                    <a:pt x="204394" y="307239"/>
                    <a:pt x="203200" y="307776"/>
                    <a:pt x="202406" y="308570"/>
                  </a:cubicBezTo>
                  <a:cubicBezTo>
                    <a:pt x="202009" y="310951"/>
                    <a:pt x="201689" y="313346"/>
                    <a:pt x="201216" y="315713"/>
                  </a:cubicBezTo>
                  <a:cubicBezTo>
                    <a:pt x="200895" y="317318"/>
                    <a:pt x="200380" y="318878"/>
                    <a:pt x="200025" y="320476"/>
                  </a:cubicBezTo>
                  <a:cubicBezTo>
                    <a:pt x="199586" y="322451"/>
                    <a:pt x="199231" y="324445"/>
                    <a:pt x="198834" y="326429"/>
                  </a:cubicBezTo>
                  <a:cubicBezTo>
                    <a:pt x="198437" y="336748"/>
                    <a:pt x="198354" y="347083"/>
                    <a:pt x="197644" y="357385"/>
                  </a:cubicBezTo>
                  <a:cubicBezTo>
                    <a:pt x="197558" y="358637"/>
                    <a:pt x="196798" y="359750"/>
                    <a:pt x="196453" y="360957"/>
                  </a:cubicBezTo>
                  <a:cubicBezTo>
                    <a:pt x="196004" y="362531"/>
                    <a:pt x="195995" y="364256"/>
                    <a:pt x="195263" y="365720"/>
                  </a:cubicBezTo>
                  <a:cubicBezTo>
                    <a:pt x="194761" y="366724"/>
                    <a:pt x="193675" y="367307"/>
                    <a:pt x="192881" y="368101"/>
                  </a:cubicBezTo>
                  <a:cubicBezTo>
                    <a:pt x="188878" y="376108"/>
                    <a:pt x="192276" y="372755"/>
                    <a:pt x="188119" y="369291"/>
                  </a:cubicBezTo>
                  <a:cubicBezTo>
                    <a:pt x="186755" y="368155"/>
                    <a:pt x="184944" y="367704"/>
                    <a:pt x="183356" y="366910"/>
                  </a:cubicBezTo>
                  <a:cubicBezTo>
                    <a:pt x="179852" y="359901"/>
                    <a:pt x="181537" y="363834"/>
                    <a:pt x="178594" y="355004"/>
                  </a:cubicBezTo>
                  <a:lnTo>
                    <a:pt x="177403" y="351432"/>
                  </a:lnTo>
                  <a:lnTo>
                    <a:pt x="176213" y="347860"/>
                  </a:lnTo>
                  <a:cubicBezTo>
                    <a:pt x="175816" y="344685"/>
                    <a:pt x="176116" y="341342"/>
                    <a:pt x="175022" y="338335"/>
                  </a:cubicBezTo>
                  <a:cubicBezTo>
                    <a:pt x="174447" y="336753"/>
                    <a:pt x="172384" y="336164"/>
                    <a:pt x="171450" y="334763"/>
                  </a:cubicBezTo>
                  <a:cubicBezTo>
                    <a:pt x="170754" y="333719"/>
                    <a:pt x="170820" y="332314"/>
                    <a:pt x="170259" y="331191"/>
                  </a:cubicBezTo>
                  <a:cubicBezTo>
                    <a:pt x="167817" y="326309"/>
                    <a:pt x="168448" y="328928"/>
                    <a:pt x="165497" y="325238"/>
                  </a:cubicBezTo>
                  <a:cubicBezTo>
                    <a:pt x="164603" y="324121"/>
                    <a:pt x="164128" y="322678"/>
                    <a:pt x="163116" y="321666"/>
                  </a:cubicBezTo>
                  <a:cubicBezTo>
                    <a:pt x="161433" y="319983"/>
                    <a:pt x="156648" y="317837"/>
                    <a:pt x="154781" y="316904"/>
                  </a:cubicBezTo>
                  <a:cubicBezTo>
                    <a:pt x="147240" y="317301"/>
                    <a:pt x="139323" y="315707"/>
                    <a:pt x="132159" y="318095"/>
                  </a:cubicBezTo>
                  <a:cubicBezTo>
                    <a:pt x="129778" y="318889"/>
                    <a:pt x="131553" y="323463"/>
                    <a:pt x="129778" y="325238"/>
                  </a:cubicBezTo>
                  <a:lnTo>
                    <a:pt x="123825" y="331191"/>
                  </a:lnTo>
                  <a:cubicBezTo>
                    <a:pt x="123428" y="332382"/>
                    <a:pt x="123889" y="334763"/>
                    <a:pt x="122634" y="334763"/>
                  </a:cubicBezTo>
                  <a:cubicBezTo>
                    <a:pt x="121203" y="334763"/>
                    <a:pt x="120834" y="332499"/>
                    <a:pt x="120253" y="331191"/>
                  </a:cubicBezTo>
                  <a:cubicBezTo>
                    <a:pt x="116077" y="321795"/>
                    <a:pt x="120725" y="325951"/>
                    <a:pt x="114300" y="321666"/>
                  </a:cubicBezTo>
                  <a:cubicBezTo>
                    <a:pt x="113506" y="320476"/>
                    <a:pt x="113036" y="318989"/>
                    <a:pt x="111919" y="318095"/>
                  </a:cubicBezTo>
                  <a:cubicBezTo>
                    <a:pt x="110939" y="317311"/>
                    <a:pt x="109501" y="317398"/>
                    <a:pt x="108347" y="316904"/>
                  </a:cubicBezTo>
                  <a:cubicBezTo>
                    <a:pt x="106716" y="316205"/>
                    <a:pt x="105172" y="315317"/>
                    <a:pt x="103584" y="314523"/>
                  </a:cubicBezTo>
                  <a:cubicBezTo>
                    <a:pt x="102394" y="315317"/>
                    <a:pt x="100907" y="315787"/>
                    <a:pt x="100013" y="316904"/>
                  </a:cubicBezTo>
                  <a:cubicBezTo>
                    <a:pt x="99229" y="317884"/>
                    <a:pt x="99445" y="319386"/>
                    <a:pt x="98822" y="320476"/>
                  </a:cubicBezTo>
                  <a:cubicBezTo>
                    <a:pt x="97837" y="322199"/>
                    <a:pt x="96441" y="323651"/>
                    <a:pt x="95250" y="325238"/>
                  </a:cubicBezTo>
                  <a:cubicBezTo>
                    <a:pt x="94853" y="326429"/>
                    <a:pt x="94946" y="327922"/>
                    <a:pt x="94059" y="328810"/>
                  </a:cubicBezTo>
                  <a:cubicBezTo>
                    <a:pt x="93172" y="329697"/>
                    <a:pt x="91724" y="329783"/>
                    <a:pt x="90488" y="330001"/>
                  </a:cubicBezTo>
                  <a:cubicBezTo>
                    <a:pt x="84961" y="330976"/>
                    <a:pt x="73819" y="332382"/>
                    <a:pt x="73819" y="332382"/>
                  </a:cubicBezTo>
                  <a:cubicBezTo>
                    <a:pt x="73025" y="331191"/>
                    <a:pt x="71640" y="330227"/>
                    <a:pt x="71438" y="328810"/>
                  </a:cubicBezTo>
                  <a:cubicBezTo>
                    <a:pt x="68098" y="305433"/>
                    <a:pt x="77399" y="309764"/>
                    <a:pt x="66675" y="306188"/>
                  </a:cubicBezTo>
                  <a:cubicBezTo>
                    <a:pt x="61287" y="298104"/>
                    <a:pt x="68485" y="307319"/>
                    <a:pt x="57150" y="300235"/>
                  </a:cubicBezTo>
                  <a:cubicBezTo>
                    <a:pt x="46561" y="293617"/>
                    <a:pt x="51177" y="295466"/>
                    <a:pt x="44053" y="293091"/>
                  </a:cubicBezTo>
                  <a:cubicBezTo>
                    <a:pt x="42466" y="293488"/>
                    <a:pt x="40754" y="293550"/>
                    <a:pt x="39291" y="294282"/>
                  </a:cubicBezTo>
                  <a:cubicBezTo>
                    <a:pt x="38287" y="294784"/>
                    <a:pt x="37913" y="296161"/>
                    <a:pt x="36909" y="296663"/>
                  </a:cubicBezTo>
                  <a:cubicBezTo>
                    <a:pt x="34664" y="297786"/>
                    <a:pt x="32096" y="298113"/>
                    <a:pt x="29766" y="299045"/>
                  </a:cubicBezTo>
                  <a:cubicBezTo>
                    <a:pt x="27782" y="299839"/>
                    <a:pt x="25766" y="300558"/>
                    <a:pt x="23813" y="301426"/>
                  </a:cubicBezTo>
                  <a:cubicBezTo>
                    <a:pt x="22191" y="302147"/>
                    <a:pt x="20698" y="303148"/>
                    <a:pt x="19050" y="303807"/>
                  </a:cubicBezTo>
                  <a:cubicBezTo>
                    <a:pt x="4355" y="309684"/>
                    <a:pt x="18299" y="302990"/>
                    <a:pt x="7144" y="308570"/>
                  </a:cubicBezTo>
                  <a:cubicBezTo>
                    <a:pt x="6350" y="310157"/>
                    <a:pt x="6350" y="312538"/>
                    <a:pt x="4763" y="313332"/>
                  </a:cubicBezTo>
                  <a:cubicBezTo>
                    <a:pt x="3759" y="313834"/>
                    <a:pt x="2959" y="311914"/>
                    <a:pt x="2381" y="310951"/>
                  </a:cubicBezTo>
                  <a:cubicBezTo>
                    <a:pt x="1651" y="309734"/>
                    <a:pt x="221" y="303500"/>
                    <a:pt x="0" y="302616"/>
                  </a:cubicBezTo>
                  <a:cubicBezTo>
                    <a:pt x="397" y="295076"/>
                    <a:pt x="564" y="287520"/>
                    <a:pt x="1191" y="279995"/>
                  </a:cubicBezTo>
                  <a:cubicBezTo>
                    <a:pt x="1359" y="277978"/>
                    <a:pt x="1670" y="275936"/>
                    <a:pt x="2381" y="274041"/>
                  </a:cubicBezTo>
                  <a:cubicBezTo>
                    <a:pt x="2883" y="272701"/>
                    <a:pt x="3751" y="271482"/>
                    <a:pt x="4763" y="270470"/>
                  </a:cubicBezTo>
                  <a:cubicBezTo>
                    <a:pt x="5775" y="269458"/>
                    <a:pt x="7144" y="268882"/>
                    <a:pt x="8334" y="268088"/>
                  </a:cubicBezTo>
                  <a:cubicBezTo>
                    <a:pt x="9128" y="266897"/>
                    <a:pt x="9704" y="265528"/>
                    <a:pt x="10716" y="264516"/>
                  </a:cubicBezTo>
                  <a:cubicBezTo>
                    <a:pt x="13024" y="262208"/>
                    <a:pt x="14954" y="261913"/>
                    <a:pt x="17859" y="260945"/>
                  </a:cubicBezTo>
                  <a:cubicBezTo>
                    <a:pt x="19844" y="258960"/>
                    <a:pt x="21406" y="256435"/>
                    <a:pt x="23813" y="254991"/>
                  </a:cubicBezTo>
                  <a:cubicBezTo>
                    <a:pt x="39012" y="245874"/>
                    <a:pt x="24112" y="255467"/>
                    <a:pt x="32147" y="249038"/>
                  </a:cubicBezTo>
                  <a:cubicBezTo>
                    <a:pt x="33264" y="248144"/>
                    <a:pt x="34555" y="247489"/>
                    <a:pt x="35719" y="246657"/>
                  </a:cubicBezTo>
                  <a:cubicBezTo>
                    <a:pt x="37334" y="245504"/>
                    <a:pt x="38957" y="244355"/>
                    <a:pt x="40481" y="243085"/>
                  </a:cubicBezTo>
                  <a:cubicBezTo>
                    <a:pt x="44971" y="239344"/>
                    <a:pt x="40844" y="242083"/>
                    <a:pt x="45244" y="237132"/>
                  </a:cubicBezTo>
                  <a:cubicBezTo>
                    <a:pt x="47481" y="234615"/>
                    <a:pt x="49376" y="231494"/>
                    <a:pt x="52388" y="229988"/>
                  </a:cubicBezTo>
                  <a:cubicBezTo>
                    <a:pt x="53975" y="229194"/>
                    <a:pt x="55764" y="228716"/>
                    <a:pt x="57150" y="227607"/>
                  </a:cubicBezTo>
                  <a:cubicBezTo>
                    <a:pt x="59780" y="225503"/>
                    <a:pt x="61492" y="222331"/>
                    <a:pt x="64294" y="220463"/>
                  </a:cubicBezTo>
                  <a:cubicBezTo>
                    <a:pt x="76542" y="212299"/>
                    <a:pt x="57266" y="225720"/>
                    <a:pt x="71438" y="213320"/>
                  </a:cubicBezTo>
                  <a:cubicBezTo>
                    <a:pt x="77911" y="207657"/>
                    <a:pt x="75970" y="212119"/>
                    <a:pt x="79772" y="207366"/>
                  </a:cubicBezTo>
                  <a:cubicBezTo>
                    <a:pt x="80666" y="206249"/>
                    <a:pt x="81222" y="204881"/>
                    <a:pt x="82153" y="203795"/>
                  </a:cubicBezTo>
                  <a:cubicBezTo>
                    <a:pt x="83614" y="202090"/>
                    <a:pt x="86916" y="199032"/>
                    <a:pt x="86916" y="199032"/>
                  </a:cubicBezTo>
                  <a:cubicBezTo>
                    <a:pt x="89062" y="186148"/>
                    <a:pt x="86953" y="196519"/>
                    <a:pt x="89297" y="188316"/>
                  </a:cubicBezTo>
                  <a:cubicBezTo>
                    <a:pt x="92905" y="175693"/>
                    <a:pt x="87197" y="193429"/>
                    <a:pt x="92869" y="176410"/>
                  </a:cubicBezTo>
                  <a:cubicBezTo>
                    <a:pt x="93266" y="175219"/>
                    <a:pt x="93363" y="173882"/>
                    <a:pt x="94059" y="172838"/>
                  </a:cubicBezTo>
                  <a:lnTo>
                    <a:pt x="96441" y="169266"/>
                  </a:lnTo>
                  <a:cubicBezTo>
                    <a:pt x="98241" y="162062"/>
                    <a:pt x="97111" y="166066"/>
                    <a:pt x="100013" y="157360"/>
                  </a:cubicBezTo>
                  <a:lnTo>
                    <a:pt x="101203" y="153788"/>
                  </a:lnTo>
                  <a:lnTo>
                    <a:pt x="102394" y="150216"/>
                  </a:lnTo>
                  <a:cubicBezTo>
                    <a:pt x="102791" y="146644"/>
                    <a:pt x="103038" y="143053"/>
                    <a:pt x="103584" y="139501"/>
                  </a:cubicBezTo>
                  <a:cubicBezTo>
                    <a:pt x="103833" y="137883"/>
                    <a:pt x="104554" y="136360"/>
                    <a:pt x="104775" y="134738"/>
                  </a:cubicBezTo>
                  <a:cubicBezTo>
                    <a:pt x="105746" y="127616"/>
                    <a:pt x="106139" y="120422"/>
                    <a:pt x="107156" y="113307"/>
                  </a:cubicBezTo>
                  <a:cubicBezTo>
                    <a:pt x="107728" y="109300"/>
                    <a:pt x="108966" y="105408"/>
                    <a:pt x="109538" y="101401"/>
                  </a:cubicBezTo>
                  <a:cubicBezTo>
                    <a:pt x="109935" y="98623"/>
                    <a:pt x="110380" y="95851"/>
                    <a:pt x="110728" y="93066"/>
                  </a:cubicBezTo>
                  <a:cubicBezTo>
                    <a:pt x="111174" y="89500"/>
                    <a:pt x="111561" y="85927"/>
                    <a:pt x="111919" y="82351"/>
                  </a:cubicBezTo>
                  <a:cubicBezTo>
                    <a:pt x="112355" y="77989"/>
                    <a:pt x="112597" y="73608"/>
                    <a:pt x="113109" y="69254"/>
                  </a:cubicBezTo>
                  <a:cubicBezTo>
                    <a:pt x="113748" y="63819"/>
                    <a:pt x="115524" y="56408"/>
                    <a:pt x="116681" y="51395"/>
                  </a:cubicBezTo>
                  <a:cubicBezTo>
                    <a:pt x="118967" y="41487"/>
                    <a:pt x="117045" y="52245"/>
                    <a:pt x="119063" y="37107"/>
                  </a:cubicBezTo>
                  <a:cubicBezTo>
                    <a:pt x="119434" y="34325"/>
                    <a:pt x="118998" y="31283"/>
                    <a:pt x="120253" y="28773"/>
                  </a:cubicBezTo>
                  <a:cubicBezTo>
                    <a:pt x="120814" y="27650"/>
                    <a:pt x="122634" y="27979"/>
                    <a:pt x="123825" y="27582"/>
                  </a:cubicBezTo>
                  <a:cubicBezTo>
                    <a:pt x="128191" y="27979"/>
                    <a:pt x="132763" y="27387"/>
                    <a:pt x="136922" y="28773"/>
                  </a:cubicBezTo>
                  <a:cubicBezTo>
                    <a:pt x="138113" y="29170"/>
                    <a:pt x="137552" y="31222"/>
                    <a:pt x="138113" y="32345"/>
                  </a:cubicBezTo>
                  <a:cubicBezTo>
                    <a:pt x="141570" y="39257"/>
                    <a:pt x="139741" y="32323"/>
                    <a:pt x="142875" y="40679"/>
                  </a:cubicBezTo>
                  <a:cubicBezTo>
                    <a:pt x="143450" y="42211"/>
                    <a:pt x="143044" y="44163"/>
                    <a:pt x="144066" y="45441"/>
                  </a:cubicBezTo>
                  <a:cubicBezTo>
                    <a:pt x="144850" y="46421"/>
                    <a:pt x="146447" y="46235"/>
                    <a:pt x="147638" y="46632"/>
                  </a:cubicBezTo>
                  <a:lnTo>
                    <a:pt x="155972" y="44251"/>
                  </a:lnTo>
                  <a:cubicBezTo>
                    <a:pt x="159134" y="43408"/>
                    <a:pt x="165497" y="41870"/>
                    <a:pt x="165497" y="41870"/>
                  </a:cubicBezTo>
                  <a:lnTo>
                    <a:pt x="169069" y="31154"/>
                  </a:lnTo>
                  <a:cubicBezTo>
                    <a:pt x="169466" y="29963"/>
                    <a:pt x="169954" y="28800"/>
                    <a:pt x="170259" y="27582"/>
                  </a:cubicBezTo>
                  <a:cubicBezTo>
                    <a:pt x="171755" y="21602"/>
                    <a:pt x="170932" y="24372"/>
                    <a:pt x="172641" y="19248"/>
                  </a:cubicBezTo>
                  <a:cubicBezTo>
                    <a:pt x="173435" y="13295"/>
                    <a:pt x="171774" y="6440"/>
                    <a:pt x="175022" y="1388"/>
                  </a:cubicBezTo>
                  <a:cubicBezTo>
                    <a:pt x="176539" y="-973"/>
                    <a:pt x="182725" y="-155"/>
                    <a:pt x="183356" y="2579"/>
                  </a:cubicBezTo>
                  <a:cubicBezTo>
                    <a:pt x="185589" y="12255"/>
                    <a:pt x="182826" y="22437"/>
                    <a:pt x="182166" y="32345"/>
                  </a:cubicBezTo>
                  <a:cubicBezTo>
                    <a:pt x="182031" y="34364"/>
                    <a:pt x="181430" y="36326"/>
                    <a:pt x="180975" y="38298"/>
                  </a:cubicBezTo>
                  <a:cubicBezTo>
                    <a:pt x="180956" y="38378"/>
                    <a:pt x="177350" y="53829"/>
                    <a:pt x="176213" y="54966"/>
                  </a:cubicBezTo>
                  <a:lnTo>
                    <a:pt x="173831" y="57348"/>
                  </a:lnTo>
                  <a:cubicBezTo>
                    <a:pt x="170971" y="65933"/>
                    <a:pt x="174449" y="55191"/>
                    <a:pt x="171450" y="65682"/>
                  </a:cubicBezTo>
                  <a:cubicBezTo>
                    <a:pt x="171105" y="66889"/>
                    <a:pt x="170656" y="68063"/>
                    <a:pt x="170259" y="69254"/>
                  </a:cubicBezTo>
                  <a:cubicBezTo>
                    <a:pt x="170656" y="76398"/>
                    <a:pt x="170802" y="83560"/>
                    <a:pt x="171450" y="90685"/>
                  </a:cubicBezTo>
                  <a:cubicBezTo>
                    <a:pt x="171598" y="92315"/>
                    <a:pt x="171996" y="93944"/>
                    <a:pt x="172641" y="95448"/>
                  </a:cubicBezTo>
                  <a:cubicBezTo>
                    <a:pt x="173205" y="96763"/>
                    <a:pt x="173905" y="98126"/>
                    <a:pt x="175022" y="99020"/>
                  </a:cubicBezTo>
                  <a:cubicBezTo>
                    <a:pt x="176002" y="99804"/>
                    <a:pt x="177403" y="99813"/>
                    <a:pt x="178594" y="100210"/>
                  </a:cubicBezTo>
                  <a:cubicBezTo>
                    <a:pt x="179785" y="99813"/>
                    <a:pt x="181090" y="99666"/>
                    <a:pt x="182166" y="99020"/>
                  </a:cubicBezTo>
                  <a:cubicBezTo>
                    <a:pt x="183129" y="98442"/>
                    <a:pt x="183670" y="97339"/>
                    <a:pt x="184547" y="96638"/>
                  </a:cubicBezTo>
                  <a:cubicBezTo>
                    <a:pt x="185664" y="95744"/>
                    <a:pt x="186928" y="95051"/>
                    <a:pt x="188119" y="94257"/>
                  </a:cubicBezTo>
                  <a:cubicBezTo>
                    <a:pt x="188516" y="93066"/>
                    <a:pt x="188556" y="91689"/>
                    <a:pt x="189309" y="90685"/>
                  </a:cubicBezTo>
                  <a:cubicBezTo>
                    <a:pt x="190993" y="88440"/>
                    <a:pt x="195263" y="84732"/>
                    <a:pt x="195263" y="84732"/>
                  </a:cubicBezTo>
                  <a:cubicBezTo>
                    <a:pt x="198092" y="76242"/>
                    <a:pt x="194081" y="86503"/>
                    <a:pt x="200025" y="77588"/>
                  </a:cubicBezTo>
                  <a:cubicBezTo>
                    <a:pt x="200721" y="76544"/>
                    <a:pt x="200655" y="75139"/>
                    <a:pt x="201216" y="74016"/>
                  </a:cubicBezTo>
                  <a:cubicBezTo>
                    <a:pt x="201856" y="72736"/>
                    <a:pt x="202957" y="71725"/>
                    <a:pt x="203597" y="70445"/>
                  </a:cubicBezTo>
                  <a:cubicBezTo>
                    <a:pt x="204158" y="69322"/>
                    <a:pt x="204443" y="68080"/>
                    <a:pt x="204788" y="66873"/>
                  </a:cubicBezTo>
                  <a:cubicBezTo>
                    <a:pt x="206358" y="61377"/>
                    <a:pt x="206789" y="55700"/>
                    <a:pt x="208359" y="50204"/>
                  </a:cubicBezTo>
                  <a:cubicBezTo>
                    <a:pt x="208928" y="48213"/>
                    <a:pt x="210662" y="43139"/>
                    <a:pt x="211931" y="41870"/>
                  </a:cubicBezTo>
                  <a:cubicBezTo>
                    <a:pt x="212818" y="40983"/>
                    <a:pt x="214380" y="41240"/>
                    <a:pt x="215503" y="40679"/>
                  </a:cubicBezTo>
                  <a:cubicBezTo>
                    <a:pt x="216783" y="40039"/>
                    <a:pt x="217795" y="38938"/>
                    <a:pt x="219075" y="38298"/>
                  </a:cubicBezTo>
                  <a:cubicBezTo>
                    <a:pt x="220987" y="37342"/>
                    <a:pt x="223044" y="36710"/>
                    <a:pt x="225028" y="35916"/>
                  </a:cubicBezTo>
                  <a:cubicBezTo>
                    <a:pt x="225425" y="34726"/>
                    <a:pt x="225198" y="33074"/>
                    <a:pt x="226219" y="32345"/>
                  </a:cubicBezTo>
                  <a:cubicBezTo>
                    <a:pt x="228262" y="30886"/>
                    <a:pt x="233363" y="29963"/>
                    <a:pt x="233363" y="29963"/>
                  </a:cubicBezTo>
                  <a:cubicBezTo>
                    <a:pt x="234553" y="28772"/>
                    <a:pt x="236116" y="27863"/>
                    <a:pt x="236934" y="26391"/>
                  </a:cubicBezTo>
                  <a:cubicBezTo>
                    <a:pt x="238153" y="24197"/>
                    <a:pt x="239316" y="19248"/>
                    <a:pt x="239316" y="19248"/>
                  </a:cubicBezTo>
                  <a:cubicBezTo>
                    <a:pt x="239713" y="16470"/>
                    <a:pt x="237900" y="11955"/>
                    <a:pt x="240506" y="10913"/>
                  </a:cubicBezTo>
                  <a:cubicBezTo>
                    <a:pt x="245678" y="8844"/>
                    <a:pt x="251689" y="11136"/>
                    <a:pt x="257175" y="12104"/>
                  </a:cubicBezTo>
                  <a:cubicBezTo>
                    <a:pt x="258584" y="12353"/>
                    <a:pt x="259467" y="13845"/>
                    <a:pt x="260747" y="14485"/>
                  </a:cubicBezTo>
                  <a:cubicBezTo>
                    <a:pt x="261870" y="15046"/>
                    <a:pt x="292497" y="13295"/>
                    <a:pt x="300038" y="13295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64105049-29B2-4D27-A14B-57D864C290B9}"/>
                </a:ext>
              </a:extLst>
            </p:cNvPr>
            <p:cNvSpPr/>
            <p:nvPr/>
          </p:nvSpPr>
          <p:spPr>
            <a:xfrm>
              <a:off x="10126307" y="5234749"/>
              <a:ext cx="331551" cy="783636"/>
            </a:xfrm>
            <a:custGeom>
              <a:avLst/>
              <a:gdLst>
                <a:gd name="connsiteX0" fmla="*/ 225631 w 225978"/>
                <a:gd name="connsiteY0" fmla="*/ 55432 h 546996"/>
                <a:gd name="connsiteX1" fmla="*/ 218161 w 225978"/>
                <a:gd name="connsiteY1" fmla="*/ 53938 h 546996"/>
                <a:gd name="connsiteX2" fmla="*/ 215173 w 225978"/>
                <a:gd name="connsiteY2" fmla="*/ 50949 h 546996"/>
                <a:gd name="connsiteX3" fmla="*/ 206208 w 225978"/>
                <a:gd name="connsiteY3" fmla="*/ 47961 h 546996"/>
                <a:gd name="connsiteX4" fmla="*/ 198737 w 225978"/>
                <a:gd name="connsiteY4" fmla="*/ 41985 h 546996"/>
                <a:gd name="connsiteX5" fmla="*/ 194255 w 225978"/>
                <a:gd name="connsiteY5" fmla="*/ 27044 h 546996"/>
                <a:gd name="connsiteX6" fmla="*/ 192761 w 225978"/>
                <a:gd name="connsiteY6" fmla="*/ 22561 h 546996"/>
                <a:gd name="connsiteX7" fmla="*/ 179314 w 225978"/>
                <a:gd name="connsiteY7" fmla="*/ 21067 h 546996"/>
                <a:gd name="connsiteX8" fmla="*/ 173337 w 225978"/>
                <a:gd name="connsiteY8" fmla="*/ 18079 h 546996"/>
                <a:gd name="connsiteX9" fmla="*/ 170349 w 225978"/>
                <a:gd name="connsiteY9" fmla="*/ 13596 h 546996"/>
                <a:gd name="connsiteX10" fmla="*/ 164373 w 225978"/>
                <a:gd name="connsiteY10" fmla="*/ 9114 h 546996"/>
                <a:gd name="connsiteX11" fmla="*/ 159890 w 225978"/>
                <a:gd name="connsiteY11" fmla="*/ 149 h 546996"/>
                <a:gd name="connsiteX12" fmla="*/ 153914 w 225978"/>
                <a:gd name="connsiteY12" fmla="*/ 1644 h 546996"/>
                <a:gd name="connsiteX13" fmla="*/ 143455 w 225978"/>
                <a:gd name="connsiteY13" fmla="*/ 9114 h 546996"/>
                <a:gd name="connsiteX14" fmla="*/ 137478 w 225978"/>
                <a:gd name="connsiteY14" fmla="*/ 10608 h 546996"/>
                <a:gd name="connsiteX15" fmla="*/ 135984 w 225978"/>
                <a:gd name="connsiteY15" fmla="*/ 15091 h 546996"/>
                <a:gd name="connsiteX16" fmla="*/ 134490 w 225978"/>
                <a:gd name="connsiteY16" fmla="*/ 33020 h 546996"/>
                <a:gd name="connsiteX17" fmla="*/ 122537 w 225978"/>
                <a:gd name="connsiteY17" fmla="*/ 31526 h 546996"/>
                <a:gd name="connsiteX18" fmla="*/ 116561 w 225978"/>
                <a:gd name="connsiteY18" fmla="*/ 28538 h 546996"/>
                <a:gd name="connsiteX19" fmla="*/ 113573 w 225978"/>
                <a:gd name="connsiteY19" fmla="*/ 25549 h 546996"/>
                <a:gd name="connsiteX20" fmla="*/ 110584 w 225978"/>
                <a:gd name="connsiteY20" fmla="*/ 30032 h 546996"/>
                <a:gd name="connsiteX21" fmla="*/ 109090 w 225978"/>
                <a:gd name="connsiteY21" fmla="*/ 46467 h 546996"/>
                <a:gd name="connsiteX22" fmla="*/ 107596 w 225978"/>
                <a:gd name="connsiteY22" fmla="*/ 67385 h 546996"/>
                <a:gd name="connsiteX23" fmla="*/ 104608 w 225978"/>
                <a:gd name="connsiteY23" fmla="*/ 100255 h 546996"/>
                <a:gd name="connsiteX24" fmla="*/ 103114 w 225978"/>
                <a:gd name="connsiteY24" fmla="*/ 104738 h 546996"/>
                <a:gd name="connsiteX25" fmla="*/ 97137 w 225978"/>
                <a:gd name="connsiteY25" fmla="*/ 112208 h 546996"/>
                <a:gd name="connsiteX26" fmla="*/ 88173 w 225978"/>
                <a:gd name="connsiteY26" fmla="*/ 110714 h 546996"/>
                <a:gd name="connsiteX27" fmla="*/ 79208 w 225978"/>
                <a:gd name="connsiteY27" fmla="*/ 107726 h 546996"/>
                <a:gd name="connsiteX28" fmla="*/ 64267 w 225978"/>
                <a:gd name="connsiteY28" fmla="*/ 106232 h 546996"/>
                <a:gd name="connsiteX29" fmla="*/ 58290 w 225978"/>
                <a:gd name="connsiteY29" fmla="*/ 103244 h 546996"/>
                <a:gd name="connsiteX30" fmla="*/ 47831 w 225978"/>
                <a:gd name="connsiteY30" fmla="*/ 100255 h 546996"/>
                <a:gd name="connsiteX31" fmla="*/ 41855 w 225978"/>
                <a:gd name="connsiteY31" fmla="*/ 101749 h 546996"/>
                <a:gd name="connsiteX32" fmla="*/ 38867 w 225978"/>
                <a:gd name="connsiteY32" fmla="*/ 106232 h 546996"/>
                <a:gd name="connsiteX33" fmla="*/ 31396 w 225978"/>
                <a:gd name="connsiteY33" fmla="*/ 110714 h 546996"/>
                <a:gd name="connsiteX34" fmla="*/ 22431 w 225978"/>
                <a:gd name="connsiteY34" fmla="*/ 118185 h 546996"/>
                <a:gd name="connsiteX35" fmla="*/ 13467 w 225978"/>
                <a:gd name="connsiteY35" fmla="*/ 124161 h 546996"/>
                <a:gd name="connsiteX36" fmla="*/ 11973 w 225978"/>
                <a:gd name="connsiteY36" fmla="*/ 130138 h 546996"/>
                <a:gd name="connsiteX37" fmla="*/ 26914 w 225978"/>
                <a:gd name="connsiteY37" fmla="*/ 134620 h 546996"/>
                <a:gd name="connsiteX38" fmla="*/ 32890 w 225978"/>
                <a:gd name="connsiteY38" fmla="*/ 148067 h 546996"/>
                <a:gd name="connsiteX39" fmla="*/ 34384 w 225978"/>
                <a:gd name="connsiteY39" fmla="*/ 154044 h 546996"/>
                <a:gd name="connsiteX40" fmla="*/ 38867 w 225978"/>
                <a:gd name="connsiteY40" fmla="*/ 158526 h 546996"/>
                <a:gd name="connsiteX41" fmla="*/ 41855 w 225978"/>
                <a:gd name="connsiteY41" fmla="*/ 167491 h 546996"/>
                <a:gd name="connsiteX42" fmla="*/ 44843 w 225978"/>
                <a:gd name="connsiteY42" fmla="*/ 171973 h 546996"/>
                <a:gd name="connsiteX43" fmla="*/ 47831 w 225978"/>
                <a:gd name="connsiteY43" fmla="*/ 182432 h 546996"/>
                <a:gd name="connsiteX44" fmla="*/ 49326 w 225978"/>
                <a:gd name="connsiteY44" fmla="*/ 186914 h 546996"/>
                <a:gd name="connsiteX45" fmla="*/ 46337 w 225978"/>
                <a:gd name="connsiteY45" fmla="*/ 230244 h 546996"/>
                <a:gd name="connsiteX46" fmla="*/ 41855 w 225978"/>
                <a:gd name="connsiteY46" fmla="*/ 240702 h 546996"/>
                <a:gd name="connsiteX47" fmla="*/ 34384 w 225978"/>
                <a:gd name="connsiteY47" fmla="*/ 248173 h 546996"/>
                <a:gd name="connsiteX48" fmla="*/ 29902 w 225978"/>
                <a:gd name="connsiteY48" fmla="*/ 261620 h 546996"/>
                <a:gd name="connsiteX49" fmla="*/ 28408 w 225978"/>
                <a:gd name="connsiteY49" fmla="*/ 266102 h 546996"/>
                <a:gd name="connsiteX50" fmla="*/ 25420 w 225978"/>
                <a:gd name="connsiteY50" fmla="*/ 270585 h 546996"/>
                <a:gd name="connsiteX51" fmla="*/ 28408 w 225978"/>
                <a:gd name="connsiteY51" fmla="*/ 284032 h 546996"/>
                <a:gd name="connsiteX52" fmla="*/ 32890 w 225978"/>
                <a:gd name="connsiteY52" fmla="*/ 290008 h 546996"/>
                <a:gd name="connsiteX53" fmla="*/ 38867 w 225978"/>
                <a:gd name="connsiteY53" fmla="*/ 298973 h 546996"/>
                <a:gd name="connsiteX54" fmla="*/ 40361 w 225978"/>
                <a:gd name="connsiteY54" fmla="*/ 303455 h 546996"/>
                <a:gd name="connsiteX55" fmla="*/ 43349 w 225978"/>
                <a:gd name="connsiteY55" fmla="*/ 307938 h 546996"/>
                <a:gd name="connsiteX56" fmla="*/ 47831 w 225978"/>
                <a:gd name="connsiteY56" fmla="*/ 316902 h 546996"/>
                <a:gd name="connsiteX57" fmla="*/ 52314 w 225978"/>
                <a:gd name="connsiteY57" fmla="*/ 319891 h 546996"/>
                <a:gd name="connsiteX58" fmla="*/ 58290 w 225978"/>
                <a:gd name="connsiteY58" fmla="*/ 331844 h 546996"/>
                <a:gd name="connsiteX59" fmla="*/ 59784 w 225978"/>
                <a:gd name="connsiteY59" fmla="*/ 336326 h 546996"/>
                <a:gd name="connsiteX60" fmla="*/ 70243 w 225978"/>
                <a:gd name="connsiteY60" fmla="*/ 349773 h 546996"/>
                <a:gd name="connsiteX61" fmla="*/ 73231 w 225978"/>
                <a:gd name="connsiteY61" fmla="*/ 358738 h 546996"/>
                <a:gd name="connsiteX62" fmla="*/ 71737 w 225978"/>
                <a:gd name="connsiteY62" fmla="*/ 367702 h 546996"/>
                <a:gd name="connsiteX63" fmla="*/ 67255 w 225978"/>
                <a:gd name="connsiteY63" fmla="*/ 369196 h 546996"/>
                <a:gd name="connsiteX64" fmla="*/ 53808 w 225978"/>
                <a:gd name="connsiteY64" fmla="*/ 367702 h 546996"/>
                <a:gd name="connsiteX65" fmla="*/ 40361 w 225978"/>
                <a:gd name="connsiteY65" fmla="*/ 372185 h 546996"/>
                <a:gd name="connsiteX66" fmla="*/ 37373 w 225978"/>
                <a:gd name="connsiteY66" fmla="*/ 376667 h 546996"/>
                <a:gd name="connsiteX67" fmla="*/ 31396 w 225978"/>
                <a:gd name="connsiteY67" fmla="*/ 382644 h 546996"/>
                <a:gd name="connsiteX68" fmla="*/ 29902 w 225978"/>
                <a:gd name="connsiteY68" fmla="*/ 409538 h 546996"/>
                <a:gd name="connsiteX69" fmla="*/ 25420 w 225978"/>
                <a:gd name="connsiteY69" fmla="*/ 411032 h 546996"/>
                <a:gd name="connsiteX70" fmla="*/ 17949 w 225978"/>
                <a:gd name="connsiteY70" fmla="*/ 415514 h 546996"/>
                <a:gd name="connsiteX71" fmla="*/ 16455 w 225978"/>
                <a:gd name="connsiteY71" fmla="*/ 419996 h 546996"/>
                <a:gd name="connsiteX72" fmla="*/ 11973 w 225978"/>
                <a:gd name="connsiteY72" fmla="*/ 454361 h 546996"/>
                <a:gd name="connsiteX73" fmla="*/ 8984 w 225978"/>
                <a:gd name="connsiteY73" fmla="*/ 463326 h 546996"/>
                <a:gd name="connsiteX74" fmla="*/ 1514 w 225978"/>
                <a:gd name="connsiteY74" fmla="*/ 472291 h 546996"/>
                <a:gd name="connsiteX75" fmla="*/ 20 w 225978"/>
                <a:gd name="connsiteY75" fmla="*/ 481255 h 546996"/>
                <a:gd name="connsiteX76" fmla="*/ 3008 w 225978"/>
                <a:gd name="connsiteY76" fmla="*/ 496196 h 546996"/>
                <a:gd name="connsiteX77" fmla="*/ 7490 w 225978"/>
                <a:gd name="connsiteY77" fmla="*/ 497691 h 546996"/>
                <a:gd name="connsiteX78" fmla="*/ 19443 w 225978"/>
                <a:gd name="connsiteY78" fmla="*/ 502173 h 546996"/>
                <a:gd name="connsiteX79" fmla="*/ 44843 w 225978"/>
                <a:gd name="connsiteY79" fmla="*/ 503667 h 546996"/>
                <a:gd name="connsiteX80" fmla="*/ 58290 w 225978"/>
                <a:gd name="connsiteY80" fmla="*/ 506655 h 546996"/>
                <a:gd name="connsiteX81" fmla="*/ 64267 w 225978"/>
                <a:gd name="connsiteY81" fmla="*/ 512632 h 546996"/>
                <a:gd name="connsiteX82" fmla="*/ 68749 w 225978"/>
                <a:gd name="connsiteY82" fmla="*/ 517114 h 546996"/>
                <a:gd name="connsiteX83" fmla="*/ 73231 w 225978"/>
                <a:gd name="connsiteY83" fmla="*/ 526079 h 546996"/>
                <a:gd name="connsiteX84" fmla="*/ 76220 w 225978"/>
                <a:gd name="connsiteY84" fmla="*/ 529067 h 546996"/>
                <a:gd name="connsiteX85" fmla="*/ 88173 w 225978"/>
                <a:gd name="connsiteY85" fmla="*/ 541020 h 546996"/>
                <a:gd name="connsiteX86" fmla="*/ 101620 w 225978"/>
                <a:gd name="connsiteY86" fmla="*/ 545502 h 546996"/>
                <a:gd name="connsiteX87" fmla="*/ 106102 w 225978"/>
                <a:gd name="connsiteY87" fmla="*/ 546996 h 546996"/>
                <a:gd name="connsiteX88" fmla="*/ 115067 w 225978"/>
                <a:gd name="connsiteY88" fmla="*/ 545502 h 546996"/>
                <a:gd name="connsiteX89" fmla="*/ 122537 w 225978"/>
                <a:gd name="connsiteY89" fmla="*/ 536538 h 546996"/>
                <a:gd name="connsiteX90" fmla="*/ 125526 w 225978"/>
                <a:gd name="connsiteY90" fmla="*/ 533549 h 546996"/>
                <a:gd name="connsiteX91" fmla="*/ 130008 w 225978"/>
                <a:gd name="connsiteY91" fmla="*/ 524585 h 546996"/>
                <a:gd name="connsiteX92" fmla="*/ 131502 w 225978"/>
                <a:gd name="connsiteY92" fmla="*/ 497691 h 546996"/>
                <a:gd name="connsiteX93" fmla="*/ 134490 w 225978"/>
                <a:gd name="connsiteY93" fmla="*/ 493208 h 546996"/>
                <a:gd name="connsiteX94" fmla="*/ 140467 w 225978"/>
                <a:gd name="connsiteY94" fmla="*/ 484244 h 546996"/>
                <a:gd name="connsiteX95" fmla="*/ 147937 w 225978"/>
                <a:gd name="connsiteY95" fmla="*/ 470796 h 546996"/>
                <a:gd name="connsiteX96" fmla="*/ 152420 w 225978"/>
                <a:gd name="connsiteY96" fmla="*/ 467808 h 546996"/>
                <a:gd name="connsiteX97" fmla="*/ 156902 w 225978"/>
                <a:gd name="connsiteY97" fmla="*/ 458844 h 546996"/>
                <a:gd name="connsiteX98" fmla="*/ 159890 w 225978"/>
                <a:gd name="connsiteY98" fmla="*/ 455855 h 546996"/>
                <a:gd name="connsiteX99" fmla="*/ 165867 w 225978"/>
                <a:gd name="connsiteY99" fmla="*/ 446891 h 546996"/>
                <a:gd name="connsiteX100" fmla="*/ 168855 w 225978"/>
                <a:gd name="connsiteY100" fmla="*/ 437926 h 546996"/>
                <a:gd name="connsiteX101" fmla="*/ 177820 w 225978"/>
                <a:gd name="connsiteY101" fmla="*/ 428961 h 546996"/>
                <a:gd name="connsiteX102" fmla="*/ 179314 w 225978"/>
                <a:gd name="connsiteY102" fmla="*/ 424479 h 546996"/>
                <a:gd name="connsiteX103" fmla="*/ 182302 w 225978"/>
                <a:gd name="connsiteY103" fmla="*/ 419996 h 546996"/>
                <a:gd name="connsiteX104" fmla="*/ 183796 w 225978"/>
                <a:gd name="connsiteY104" fmla="*/ 414020 h 546996"/>
                <a:gd name="connsiteX105" fmla="*/ 186784 w 225978"/>
                <a:gd name="connsiteY105" fmla="*/ 349773 h 546996"/>
                <a:gd name="connsiteX106" fmla="*/ 189773 w 225978"/>
                <a:gd name="connsiteY106" fmla="*/ 334832 h 546996"/>
                <a:gd name="connsiteX107" fmla="*/ 192761 w 225978"/>
                <a:gd name="connsiteY107" fmla="*/ 328855 h 546996"/>
                <a:gd name="connsiteX108" fmla="*/ 195749 w 225978"/>
                <a:gd name="connsiteY108" fmla="*/ 319891 h 546996"/>
                <a:gd name="connsiteX109" fmla="*/ 197243 w 225978"/>
                <a:gd name="connsiteY109" fmla="*/ 315408 h 546996"/>
                <a:gd name="connsiteX110" fmla="*/ 195749 w 225978"/>
                <a:gd name="connsiteY110" fmla="*/ 251161 h 546996"/>
                <a:gd name="connsiteX111" fmla="*/ 200231 w 225978"/>
                <a:gd name="connsiteY111" fmla="*/ 231738 h 546996"/>
                <a:gd name="connsiteX112" fmla="*/ 201726 w 225978"/>
                <a:gd name="connsiteY112" fmla="*/ 227255 h 546996"/>
                <a:gd name="connsiteX113" fmla="*/ 207702 w 225978"/>
                <a:gd name="connsiteY113" fmla="*/ 218291 h 546996"/>
                <a:gd name="connsiteX114" fmla="*/ 209196 w 225978"/>
                <a:gd name="connsiteY114" fmla="*/ 213808 h 546996"/>
                <a:gd name="connsiteX115" fmla="*/ 213678 w 225978"/>
                <a:gd name="connsiteY115" fmla="*/ 212314 h 546996"/>
                <a:gd name="connsiteX116" fmla="*/ 216667 w 225978"/>
                <a:gd name="connsiteY116" fmla="*/ 203349 h 546996"/>
                <a:gd name="connsiteX117" fmla="*/ 215173 w 225978"/>
                <a:gd name="connsiteY117" fmla="*/ 188408 h 546996"/>
                <a:gd name="connsiteX118" fmla="*/ 213678 w 225978"/>
                <a:gd name="connsiteY118" fmla="*/ 183926 h 546996"/>
                <a:gd name="connsiteX119" fmla="*/ 216667 w 225978"/>
                <a:gd name="connsiteY119" fmla="*/ 155538 h 546996"/>
                <a:gd name="connsiteX120" fmla="*/ 215173 w 225978"/>
                <a:gd name="connsiteY120" fmla="*/ 143585 h 546996"/>
                <a:gd name="connsiteX121" fmla="*/ 213678 w 225978"/>
                <a:gd name="connsiteY121" fmla="*/ 104738 h 546996"/>
                <a:gd name="connsiteX122" fmla="*/ 210690 w 225978"/>
                <a:gd name="connsiteY122" fmla="*/ 101749 h 546996"/>
                <a:gd name="connsiteX123" fmla="*/ 207702 w 225978"/>
                <a:gd name="connsiteY123" fmla="*/ 97267 h 546996"/>
                <a:gd name="connsiteX124" fmla="*/ 206208 w 225978"/>
                <a:gd name="connsiteY124" fmla="*/ 92785 h 546996"/>
                <a:gd name="connsiteX125" fmla="*/ 225631 w 225978"/>
                <a:gd name="connsiteY125" fmla="*/ 55432 h 54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225978" h="546996">
                  <a:moveTo>
                    <a:pt x="225631" y="55432"/>
                  </a:moveTo>
                  <a:cubicBezTo>
                    <a:pt x="227623" y="48957"/>
                    <a:pt x="220495" y="54938"/>
                    <a:pt x="218161" y="53938"/>
                  </a:cubicBezTo>
                  <a:cubicBezTo>
                    <a:pt x="216866" y="53383"/>
                    <a:pt x="216433" y="51579"/>
                    <a:pt x="215173" y="50949"/>
                  </a:cubicBezTo>
                  <a:cubicBezTo>
                    <a:pt x="212356" y="49540"/>
                    <a:pt x="208829" y="49708"/>
                    <a:pt x="206208" y="47961"/>
                  </a:cubicBezTo>
                  <a:cubicBezTo>
                    <a:pt x="200554" y="44192"/>
                    <a:pt x="202996" y="46242"/>
                    <a:pt x="198737" y="41985"/>
                  </a:cubicBezTo>
                  <a:cubicBezTo>
                    <a:pt x="191638" y="20686"/>
                    <a:pt x="198769" y="42846"/>
                    <a:pt x="194255" y="27044"/>
                  </a:cubicBezTo>
                  <a:cubicBezTo>
                    <a:pt x="193822" y="25529"/>
                    <a:pt x="194223" y="23146"/>
                    <a:pt x="192761" y="22561"/>
                  </a:cubicBezTo>
                  <a:cubicBezTo>
                    <a:pt x="188574" y="20886"/>
                    <a:pt x="183796" y="21565"/>
                    <a:pt x="179314" y="21067"/>
                  </a:cubicBezTo>
                  <a:cubicBezTo>
                    <a:pt x="177322" y="20071"/>
                    <a:pt x="175048" y="19505"/>
                    <a:pt x="173337" y="18079"/>
                  </a:cubicBezTo>
                  <a:cubicBezTo>
                    <a:pt x="171957" y="16929"/>
                    <a:pt x="171619" y="14866"/>
                    <a:pt x="170349" y="13596"/>
                  </a:cubicBezTo>
                  <a:cubicBezTo>
                    <a:pt x="168588" y="11835"/>
                    <a:pt x="166365" y="10608"/>
                    <a:pt x="164373" y="9114"/>
                  </a:cubicBezTo>
                  <a:cubicBezTo>
                    <a:pt x="163793" y="7375"/>
                    <a:pt x="162060" y="872"/>
                    <a:pt x="159890" y="149"/>
                  </a:cubicBezTo>
                  <a:cubicBezTo>
                    <a:pt x="157942" y="-500"/>
                    <a:pt x="155906" y="1146"/>
                    <a:pt x="153914" y="1644"/>
                  </a:cubicBezTo>
                  <a:cubicBezTo>
                    <a:pt x="153237" y="2152"/>
                    <a:pt x="145152" y="8387"/>
                    <a:pt x="143455" y="9114"/>
                  </a:cubicBezTo>
                  <a:cubicBezTo>
                    <a:pt x="141567" y="9923"/>
                    <a:pt x="139470" y="10110"/>
                    <a:pt x="137478" y="10608"/>
                  </a:cubicBezTo>
                  <a:cubicBezTo>
                    <a:pt x="136980" y="12102"/>
                    <a:pt x="136192" y="13530"/>
                    <a:pt x="135984" y="15091"/>
                  </a:cubicBezTo>
                  <a:cubicBezTo>
                    <a:pt x="135191" y="21035"/>
                    <a:pt x="138288" y="28379"/>
                    <a:pt x="134490" y="33020"/>
                  </a:cubicBezTo>
                  <a:cubicBezTo>
                    <a:pt x="131947" y="36128"/>
                    <a:pt x="126521" y="32024"/>
                    <a:pt x="122537" y="31526"/>
                  </a:cubicBezTo>
                  <a:cubicBezTo>
                    <a:pt x="120545" y="30530"/>
                    <a:pt x="118414" y="29774"/>
                    <a:pt x="116561" y="28538"/>
                  </a:cubicBezTo>
                  <a:cubicBezTo>
                    <a:pt x="115389" y="27756"/>
                    <a:pt x="114940" y="25207"/>
                    <a:pt x="113573" y="25549"/>
                  </a:cubicBezTo>
                  <a:cubicBezTo>
                    <a:pt x="111831" y="25985"/>
                    <a:pt x="111580" y="28538"/>
                    <a:pt x="110584" y="30032"/>
                  </a:cubicBezTo>
                  <a:cubicBezTo>
                    <a:pt x="110086" y="35510"/>
                    <a:pt x="109529" y="40984"/>
                    <a:pt x="109090" y="46467"/>
                  </a:cubicBezTo>
                  <a:cubicBezTo>
                    <a:pt x="108533" y="53435"/>
                    <a:pt x="108176" y="60419"/>
                    <a:pt x="107596" y="67385"/>
                  </a:cubicBezTo>
                  <a:cubicBezTo>
                    <a:pt x="106682" y="78349"/>
                    <a:pt x="105919" y="89332"/>
                    <a:pt x="104608" y="100255"/>
                  </a:cubicBezTo>
                  <a:cubicBezTo>
                    <a:pt x="104420" y="101819"/>
                    <a:pt x="103818" y="103329"/>
                    <a:pt x="103114" y="104738"/>
                  </a:cubicBezTo>
                  <a:cubicBezTo>
                    <a:pt x="101229" y="108508"/>
                    <a:pt x="99917" y="109429"/>
                    <a:pt x="97137" y="112208"/>
                  </a:cubicBezTo>
                  <a:cubicBezTo>
                    <a:pt x="94149" y="111710"/>
                    <a:pt x="91112" y="111449"/>
                    <a:pt x="88173" y="110714"/>
                  </a:cubicBezTo>
                  <a:cubicBezTo>
                    <a:pt x="85117" y="109950"/>
                    <a:pt x="82342" y="108039"/>
                    <a:pt x="79208" y="107726"/>
                  </a:cubicBezTo>
                  <a:lnTo>
                    <a:pt x="64267" y="106232"/>
                  </a:lnTo>
                  <a:cubicBezTo>
                    <a:pt x="62275" y="105236"/>
                    <a:pt x="60337" y="104122"/>
                    <a:pt x="58290" y="103244"/>
                  </a:cubicBezTo>
                  <a:cubicBezTo>
                    <a:pt x="55281" y="101954"/>
                    <a:pt x="50874" y="101016"/>
                    <a:pt x="47831" y="100255"/>
                  </a:cubicBezTo>
                  <a:cubicBezTo>
                    <a:pt x="45839" y="100753"/>
                    <a:pt x="43563" y="100610"/>
                    <a:pt x="41855" y="101749"/>
                  </a:cubicBezTo>
                  <a:cubicBezTo>
                    <a:pt x="40361" y="102745"/>
                    <a:pt x="39989" y="104830"/>
                    <a:pt x="38867" y="106232"/>
                  </a:cubicBezTo>
                  <a:cubicBezTo>
                    <a:pt x="35885" y="109960"/>
                    <a:pt x="35962" y="109192"/>
                    <a:pt x="31396" y="110714"/>
                  </a:cubicBezTo>
                  <a:cubicBezTo>
                    <a:pt x="18304" y="123806"/>
                    <a:pt x="34911" y="107784"/>
                    <a:pt x="22431" y="118185"/>
                  </a:cubicBezTo>
                  <a:cubicBezTo>
                    <a:pt x="14971" y="124402"/>
                    <a:pt x="21343" y="121536"/>
                    <a:pt x="13467" y="124161"/>
                  </a:cubicBezTo>
                  <a:cubicBezTo>
                    <a:pt x="12969" y="126153"/>
                    <a:pt x="10658" y="128560"/>
                    <a:pt x="11973" y="130138"/>
                  </a:cubicBezTo>
                  <a:cubicBezTo>
                    <a:pt x="12931" y="131287"/>
                    <a:pt x="24372" y="133985"/>
                    <a:pt x="26914" y="134620"/>
                  </a:cubicBezTo>
                  <a:cubicBezTo>
                    <a:pt x="30838" y="140507"/>
                    <a:pt x="30757" y="139532"/>
                    <a:pt x="32890" y="148067"/>
                  </a:cubicBezTo>
                  <a:cubicBezTo>
                    <a:pt x="33388" y="150059"/>
                    <a:pt x="33365" y="152261"/>
                    <a:pt x="34384" y="154044"/>
                  </a:cubicBezTo>
                  <a:cubicBezTo>
                    <a:pt x="35432" y="155879"/>
                    <a:pt x="37373" y="157032"/>
                    <a:pt x="38867" y="158526"/>
                  </a:cubicBezTo>
                  <a:cubicBezTo>
                    <a:pt x="39863" y="161514"/>
                    <a:pt x="40108" y="164870"/>
                    <a:pt x="41855" y="167491"/>
                  </a:cubicBezTo>
                  <a:cubicBezTo>
                    <a:pt x="42851" y="168985"/>
                    <a:pt x="44040" y="170367"/>
                    <a:pt x="44843" y="171973"/>
                  </a:cubicBezTo>
                  <a:cubicBezTo>
                    <a:pt x="46038" y="174363"/>
                    <a:pt x="47192" y="180196"/>
                    <a:pt x="47831" y="182432"/>
                  </a:cubicBezTo>
                  <a:cubicBezTo>
                    <a:pt x="48264" y="183946"/>
                    <a:pt x="48828" y="185420"/>
                    <a:pt x="49326" y="186914"/>
                  </a:cubicBezTo>
                  <a:cubicBezTo>
                    <a:pt x="48631" y="203594"/>
                    <a:pt x="49985" y="215652"/>
                    <a:pt x="46337" y="230244"/>
                  </a:cubicBezTo>
                  <a:cubicBezTo>
                    <a:pt x="45636" y="233049"/>
                    <a:pt x="43430" y="238677"/>
                    <a:pt x="41855" y="240702"/>
                  </a:cubicBezTo>
                  <a:cubicBezTo>
                    <a:pt x="39693" y="243482"/>
                    <a:pt x="34384" y="248173"/>
                    <a:pt x="34384" y="248173"/>
                  </a:cubicBezTo>
                  <a:lnTo>
                    <a:pt x="29902" y="261620"/>
                  </a:lnTo>
                  <a:cubicBezTo>
                    <a:pt x="29404" y="263114"/>
                    <a:pt x="29281" y="264792"/>
                    <a:pt x="28408" y="266102"/>
                  </a:cubicBezTo>
                  <a:lnTo>
                    <a:pt x="25420" y="270585"/>
                  </a:lnTo>
                  <a:cubicBezTo>
                    <a:pt x="25786" y="272778"/>
                    <a:pt x="26678" y="281004"/>
                    <a:pt x="28408" y="284032"/>
                  </a:cubicBezTo>
                  <a:cubicBezTo>
                    <a:pt x="29643" y="286194"/>
                    <a:pt x="31396" y="288016"/>
                    <a:pt x="32890" y="290008"/>
                  </a:cubicBezTo>
                  <a:cubicBezTo>
                    <a:pt x="36442" y="300666"/>
                    <a:pt x="31406" y="287783"/>
                    <a:pt x="38867" y="298973"/>
                  </a:cubicBezTo>
                  <a:cubicBezTo>
                    <a:pt x="39741" y="300283"/>
                    <a:pt x="39657" y="302046"/>
                    <a:pt x="40361" y="303455"/>
                  </a:cubicBezTo>
                  <a:cubicBezTo>
                    <a:pt x="41164" y="305061"/>
                    <a:pt x="42546" y="306332"/>
                    <a:pt x="43349" y="307938"/>
                  </a:cubicBezTo>
                  <a:cubicBezTo>
                    <a:pt x="45779" y="312798"/>
                    <a:pt x="43550" y="312621"/>
                    <a:pt x="47831" y="316902"/>
                  </a:cubicBezTo>
                  <a:cubicBezTo>
                    <a:pt x="49101" y="318172"/>
                    <a:pt x="50820" y="318895"/>
                    <a:pt x="52314" y="319891"/>
                  </a:cubicBezTo>
                  <a:cubicBezTo>
                    <a:pt x="55747" y="330191"/>
                    <a:pt x="53075" y="326628"/>
                    <a:pt x="58290" y="331844"/>
                  </a:cubicBezTo>
                  <a:cubicBezTo>
                    <a:pt x="58788" y="333338"/>
                    <a:pt x="58910" y="335016"/>
                    <a:pt x="59784" y="336326"/>
                  </a:cubicBezTo>
                  <a:cubicBezTo>
                    <a:pt x="64942" y="344062"/>
                    <a:pt x="66264" y="337835"/>
                    <a:pt x="70243" y="349773"/>
                  </a:cubicBezTo>
                  <a:lnTo>
                    <a:pt x="73231" y="358738"/>
                  </a:lnTo>
                  <a:cubicBezTo>
                    <a:pt x="72733" y="361726"/>
                    <a:pt x="73240" y="365072"/>
                    <a:pt x="71737" y="367702"/>
                  </a:cubicBezTo>
                  <a:cubicBezTo>
                    <a:pt x="70956" y="369069"/>
                    <a:pt x="68830" y="369196"/>
                    <a:pt x="67255" y="369196"/>
                  </a:cubicBezTo>
                  <a:cubicBezTo>
                    <a:pt x="62745" y="369196"/>
                    <a:pt x="58290" y="368200"/>
                    <a:pt x="53808" y="367702"/>
                  </a:cubicBezTo>
                  <a:cubicBezTo>
                    <a:pt x="47795" y="368704"/>
                    <a:pt x="44564" y="367982"/>
                    <a:pt x="40361" y="372185"/>
                  </a:cubicBezTo>
                  <a:cubicBezTo>
                    <a:pt x="39091" y="373455"/>
                    <a:pt x="38542" y="375304"/>
                    <a:pt x="37373" y="376667"/>
                  </a:cubicBezTo>
                  <a:cubicBezTo>
                    <a:pt x="35539" y="378806"/>
                    <a:pt x="31396" y="382644"/>
                    <a:pt x="31396" y="382644"/>
                  </a:cubicBezTo>
                  <a:cubicBezTo>
                    <a:pt x="30898" y="391609"/>
                    <a:pt x="31752" y="400752"/>
                    <a:pt x="29902" y="409538"/>
                  </a:cubicBezTo>
                  <a:cubicBezTo>
                    <a:pt x="29578" y="411079"/>
                    <a:pt x="26770" y="410222"/>
                    <a:pt x="25420" y="411032"/>
                  </a:cubicBezTo>
                  <a:cubicBezTo>
                    <a:pt x="15165" y="417184"/>
                    <a:pt x="30645" y="411282"/>
                    <a:pt x="17949" y="415514"/>
                  </a:cubicBezTo>
                  <a:cubicBezTo>
                    <a:pt x="17451" y="417008"/>
                    <a:pt x="16668" y="418436"/>
                    <a:pt x="16455" y="419996"/>
                  </a:cubicBezTo>
                  <a:cubicBezTo>
                    <a:pt x="14455" y="434663"/>
                    <a:pt x="15515" y="442556"/>
                    <a:pt x="11973" y="454361"/>
                  </a:cubicBezTo>
                  <a:cubicBezTo>
                    <a:pt x="11068" y="457378"/>
                    <a:pt x="11211" y="461099"/>
                    <a:pt x="8984" y="463326"/>
                  </a:cubicBezTo>
                  <a:cubicBezTo>
                    <a:pt x="3232" y="469078"/>
                    <a:pt x="5674" y="466050"/>
                    <a:pt x="1514" y="472291"/>
                  </a:cubicBezTo>
                  <a:cubicBezTo>
                    <a:pt x="1016" y="475279"/>
                    <a:pt x="-169" y="478232"/>
                    <a:pt x="20" y="481255"/>
                  </a:cubicBezTo>
                  <a:cubicBezTo>
                    <a:pt x="337" y="486324"/>
                    <a:pt x="907" y="491572"/>
                    <a:pt x="3008" y="496196"/>
                  </a:cubicBezTo>
                  <a:cubicBezTo>
                    <a:pt x="3660" y="497630"/>
                    <a:pt x="6081" y="496987"/>
                    <a:pt x="7490" y="497691"/>
                  </a:cubicBezTo>
                  <a:cubicBezTo>
                    <a:pt x="15029" y="501461"/>
                    <a:pt x="8879" y="501213"/>
                    <a:pt x="19443" y="502173"/>
                  </a:cubicBezTo>
                  <a:cubicBezTo>
                    <a:pt x="27889" y="502941"/>
                    <a:pt x="36376" y="503169"/>
                    <a:pt x="44843" y="503667"/>
                  </a:cubicBezTo>
                  <a:cubicBezTo>
                    <a:pt x="45517" y="503779"/>
                    <a:pt x="56051" y="505056"/>
                    <a:pt x="58290" y="506655"/>
                  </a:cubicBezTo>
                  <a:cubicBezTo>
                    <a:pt x="60583" y="508293"/>
                    <a:pt x="62275" y="510640"/>
                    <a:pt x="64267" y="512632"/>
                  </a:cubicBezTo>
                  <a:lnTo>
                    <a:pt x="68749" y="517114"/>
                  </a:lnTo>
                  <a:cubicBezTo>
                    <a:pt x="70326" y="521846"/>
                    <a:pt x="69922" y="521943"/>
                    <a:pt x="73231" y="526079"/>
                  </a:cubicBezTo>
                  <a:cubicBezTo>
                    <a:pt x="74111" y="527179"/>
                    <a:pt x="75375" y="527940"/>
                    <a:pt x="76220" y="529067"/>
                  </a:cubicBezTo>
                  <a:cubicBezTo>
                    <a:pt x="83134" y="538286"/>
                    <a:pt x="79168" y="537418"/>
                    <a:pt x="88173" y="541020"/>
                  </a:cubicBezTo>
                  <a:cubicBezTo>
                    <a:pt x="88187" y="541026"/>
                    <a:pt x="99372" y="544753"/>
                    <a:pt x="101620" y="545502"/>
                  </a:cubicBezTo>
                  <a:lnTo>
                    <a:pt x="106102" y="546996"/>
                  </a:lnTo>
                  <a:cubicBezTo>
                    <a:pt x="109090" y="546498"/>
                    <a:pt x="112193" y="546460"/>
                    <a:pt x="115067" y="545502"/>
                  </a:cubicBezTo>
                  <a:cubicBezTo>
                    <a:pt x="120902" y="543557"/>
                    <a:pt x="119366" y="541294"/>
                    <a:pt x="122537" y="536538"/>
                  </a:cubicBezTo>
                  <a:cubicBezTo>
                    <a:pt x="123319" y="535366"/>
                    <a:pt x="124646" y="534649"/>
                    <a:pt x="125526" y="533549"/>
                  </a:cubicBezTo>
                  <a:cubicBezTo>
                    <a:pt x="128836" y="529412"/>
                    <a:pt x="128430" y="529319"/>
                    <a:pt x="130008" y="524585"/>
                  </a:cubicBezTo>
                  <a:cubicBezTo>
                    <a:pt x="130506" y="515620"/>
                    <a:pt x="130232" y="506579"/>
                    <a:pt x="131502" y="497691"/>
                  </a:cubicBezTo>
                  <a:cubicBezTo>
                    <a:pt x="131756" y="495913"/>
                    <a:pt x="133599" y="494767"/>
                    <a:pt x="134490" y="493208"/>
                  </a:cubicBezTo>
                  <a:cubicBezTo>
                    <a:pt x="139312" y="484768"/>
                    <a:pt x="135141" y="489568"/>
                    <a:pt x="140467" y="484244"/>
                  </a:cubicBezTo>
                  <a:cubicBezTo>
                    <a:pt x="143353" y="475585"/>
                    <a:pt x="141745" y="475956"/>
                    <a:pt x="147937" y="470796"/>
                  </a:cubicBezTo>
                  <a:cubicBezTo>
                    <a:pt x="149317" y="469646"/>
                    <a:pt x="150926" y="468804"/>
                    <a:pt x="152420" y="467808"/>
                  </a:cubicBezTo>
                  <a:cubicBezTo>
                    <a:pt x="153998" y="463073"/>
                    <a:pt x="153592" y="462982"/>
                    <a:pt x="156902" y="458844"/>
                  </a:cubicBezTo>
                  <a:cubicBezTo>
                    <a:pt x="157782" y="457744"/>
                    <a:pt x="159109" y="457027"/>
                    <a:pt x="159890" y="455855"/>
                  </a:cubicBezTo>
                  <a:cubicBezTo>
                    <a:pt x="167121" y="445007"/>
                    <a:pt x="159017" y="453738"/>
                    <a:pt x="165867" y="446891"/>
                  </a:cubicBezTo>
                  <a:cubicBezTo>
                    <a:pt x="166863" y="443903"/>
                    <a:pt x="166335" y="439816"/>
                    <a:pt x="168855" y="437926"/>
                  </a:cubicBezTo>
                  <a:cubicBezTo>
                    <a:pt x="176268" y="432366"/>
                    <a:pt x="173450" y="435516"/>
                    <a:pt x="177820" y="428961"/>
                  </a:cubicBezTo>
                  <a:cubicBezTo>
                    <a:pt x="178318" y="427467"/>
                    <a:pt x="178610" y="425888"/>
                    <a:pt x="179314" y="424479"/>
                  </a:cubicBezTo>
                  <a:cubicBezTo>
                    <a:pt x="180117" y="422873"/>
                    <a:pt x="181595" y="421647"/>
                    <a:pt x="182302" y="419996"/>
                  </a:cubicBezTo>
                  <a:cubicBezTo>
                    <a:pt x="183111" y="418109"/>
                    <a:pt x="183298" y="416012"/>
                    <a:pt x="183796" y="414020"/>
                  </a:cubicBezTo>
                  <a:cubicBezTo>
                    <a:pt x="184792" y="392604"/>
                    <a:pt x="185500" y="371173"/>
                    <a:pt x="186784" y="349773"/>
                  </a:cubicBezTo>
                  <a:cubicBezTo>
                    <a:pt x="187072" y="344967"/>
                    <a:pt x="187802" y="339429"/>
                    <a:pt x="189773" y="334832"/>
                  </a:cubicBezTo>
                  <a:cubicBezTo>
                    <a:pt x="190651" y="332785"/>
                    <a:pt x="191934" y="330923"/>
                    <a:pt x="192761" y="328855"/>
                  </a:cubicBezTo>
                  <a:cubicBezTo>
                    <a:pt x="193931" y="325931"/>
                    <a:pt x="194753" y="322879"/>
                    <a:pt x="195749" y="319891"/>
                  </a:cubicBezTo>
                  <a:lnTo>
                    <a:pt x="197243" y="315408"/>
                  </a:lnTo>
                  <a:cubicBezTo>
                    <a:pt x="196745" y="293992"/>
                    <a:pt x="195749" y="272582"/>
                    <a:pt x="195749" y="251161"/>
                  </a:cubicBezTo>
                  <a:cubicBezTo>
                    <a:pt x="195749" y="236185"/>
                    <a:pt x="196085" y="241410"/>
                    <a:pt x="200231" y="231738"/>
                  </a:cubicBezTo>
                  <a:cubicBezTo>
                    <a:pt x="200852" y="230290"/>
                    <a:pt x="200961" y="228632"/>
                    <a:pt x="201726" y="227255"/>
                  </a:cubicBezTo>
                  <a:cubicBezTo>
                    <a:pt x="203470" y="224116"/>
                    <a:pt x="207702" y="218291"/>
                    <a:pt x="207702" y="218291"/>
                  </a:cubicBezTo>
                  <a:cubicBezTo>
                    <a:pt x="208200" y="216797"/>
                    <a:pt x="208082" y="214922"/>
                    <a:pt x="209196" y="213808"/>
                  </a:cubicBezTo>
                  <a:cubicBezTo>
                    <a:pt x="210309" y="212694"/>
                    <a:pt x="212763" y="213595"/>
                    <a:pt x="213678" y="212314"/>
                  </a:cubicBezTo>
                  <a:cubicBezTo>
                    <a:pt x="215509" y="209751"/>
                    <a:pt x="216667" y="203349"/>
                    <a:pt x="216667" y="203349"/>
                  </a:cubicBezTo>
                  <a:cubicBezTo>
                    <a:pt x="216169" y="198369"/>
                    <a:pt x="215934" y="193355"/>
                    <a:pt x="215173" y="188408"/>
                  </a:cubicBezTo>
                  <a:cubicBezTo>
                    <a:pt x="214933" y="186851"/>
                    <a:pt x="213678" y="185501"/>
                    <a:pt x="213678" y="183926"/>
                  </a:cubicBezTo>
                  <a:cubicBezTo>
                    <a:pt x="213678" y="163228"/>
                    <a:pt x="212962" y="166652"/>
                    <a:pt x="216667" y="155538"/>
                  </a:cubicBezTo>
                  <a:cubicBezTo>
                    <a:pt x="216169" y="151554"/>
                    <a:pt x="215409" y="147593"/>
                    <a:pt x="215173" y="143585"/>
                  </a:cubicBezTo>
                  <a:cubicBezTo>
                    <a:pt x="214412" y="130649"/>
                    <a:pt x="215059" y="117623"/>
                    <a:pt x="213678" y="104738"/>
                  </a:cubicBezTo>
                  <a:cubicBezTo>
                    <a:pt x="213528" y="103337"/>
                    <a:pt x="211570" y="102849"/>
                    <a:pt x="210690" y="101749"/>
                  </a:cubicBezTo>
                  <a:cubicBezTo>
                    <a:pt x="209568" y="100347"/>
                    <a:pt x="208505" y="98873"/>
                    <a:pt x="207702" y="97267"/>
                  </a:cubicBezTo>
                  <a:cubicBezTo>
                    <a:pt x="206998" y="95858"/>
                    <a:pt x="207018" y="94135"/>
                    <a:pt x="206208" y="92785"/>
                  </a:cubicBezTo>
                  <a:cubicBezTo>
                    <a:pt x="205483" y="91577"/>
                    <a:pt x="223639" y="61907"/>
                    <a:pt x="225631" y="55432"/>
                  </a:cubicBezTo>
                  <a:close/>
                </a:path>
              </a:pathLst>
            </a:custGeom>
            <a:solidFill>
              <a:srgbClr val="3BEE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D915AC16-04AF-421A-95A9-E905AD539D45}"/>
                </a:ext>
              </a:extLst>
            </p:cNvPr>
            <p:cNvSpPr/>
            <p:nvPr/>
          </p:nvSpPr>
          <p:spPr>
            <a:xfrm>
              <a:off x="10378433" y="5578443"/>
              <a:ext cx="162011" cy="478471"/>
            </a:xfrm>
            <a:custGeom>
              <a:avLst/>
              <a:gdLst>
                <a:gd name="connsiteX0" fmla="*/ 109071 w 110423"/>
                <a:gd name="connsiteY0" fmla="*/ 2289 h 333984"/>
                <a:gd name="connsiteX1" fmla="*/ 97118 w 110423"/>
                <a:gd name="connsiteY1" fmla="*/ 5278 h 333984"/>
                <a:gd name="connsiteX2" fmla="*/ 92635 w 110423"/>
                <a:gd name="connsiteY2" fmla="*/ 8266 h 333984"/>
                <a:gd name="connsiteX3" fmla="*/ 85165 w 110423"/>
                <a:gd name="connsiteY3" fmla="*/ 20219 h 333984"/>
                <a:gd name="connsiteX4" fmla="*/ 82177 w 110423"/>
                <a:gd name="connsiteY4" fmla="*/ 29184 h 333984"/>
                <a:gd name="connsiteX5" fmla="*/ 79188 w 110423"/>
                <a:gd name="connsiteY5" fmla="*/ 39642 h 333984"/>
                <a:gd name="connsiteX6" fmla="*/ 77694 w 110423"/>
                <a:gd name="connsiteY6" fmla="*/ 50101 h 333984"/>
                <a:gd name="connsiteX7" fmla="*/ 73212 w 110423"/>
                <a:gd name="connsiteY7" fmla="*/ 81478 h 333984"/>
                <a:gd name="connsiteX8" fmla="*/ 70224 w 110423"/>
                <a:gd name="connsiteY8" fmla="*/ 87454 h 333984"/>
                <a:gd name="connsiteX9" fmla="*/ 67235 w 110423"/>
                <a:gd name="connsiteY9" fmla="*/ 91937 h 333984"/>
                <a:gd name="connsiteX10" fmla="*/ 65741 w 110423"/>
                <a:gd name="connsiteY10" fmla="*/ 96419 h 333984"/>
                <a:gd name="connsiteX11" fmla="*/ 56777 w 110423"/>
                <a:gd name="connsiteY11" fmla="*/ 109866 h 333984"/>
                <a:gd name="connsiteX12" fmla="*/ 50800 w 110423"/>
                <a:gd name="connsiteY12" fmla="*/ 118831 h 333984"/>
                <a:gd name="connsiteX13" fmla="*/ 47812 w 110423"/>
                <a:gd name="connsiteY13" fmla="*/ 124807 h 333984"/>
                <a:gd name="connsiteX14" fmla="*/ 43330 w 110423"/>
                <a:gd name="connsiteY14" fmla="*/ 129289 h 333984"/>
                <a:gd name="connsiteX15" fmla="*/ 40341 w 110423"/>
                <a:gd name="connsiteY15" fmla="*/ 133772 h 333984"/>
                <a:gd name="connsiteX16" fmla="*/ 37353 w 110423"/>
                <a:gd name="connsiteY16" fmla="*/ 142737 h 333984"/>
                <a:gd name="connsiteX17" fmla="*/ 34365 w 110423"/>
                <a:gd name="connsiteY17" fmla="*/ 153195 h 333984"/>
                <a:gd name="connsiteX18" fmla="*/ 31377 w 110423"/>
                <a:gd name="connsiteY18" fmla="*/ 159172 h 333984"/>
                <a:gd name="connsiteX19" fmla="*/ 26894 w 110423"/>
                <a:gd name="connsiteY19" fmla="*/ 174113 h 333984"/>
                <a:gd name="connsiteX20" fmla="*/ 23906 w 110423"/>
                <a:gd name="connsiteY20" fmla="*/ 178595 h 333984"/>
                <a:gd name="connsiteX21" fmla="*/ 19424 w 110423"/>
                <a:gd name="connsiteY21" fmla="*/ 187560 h 333984"/>
                <a:gd name="connsiteX22" fmla="*/ 16435 w 110423"/>
                <a:gd name="connsiteY22" fmla="*/ 196525 h 333984"/>
                <a:gd name="connsiteX23" fmla="*/ 14941 w 110423"/>
                <a:gd name="connsiteY23" fmla="*/ 201007 h 333984"/>
                <a:gd name="connsiteX24" fmla="*/ 8965 w 110423"/>
                <a:gd name="connsiteY24" fmla="*/ 211466 h 333984"/>
                <a:gd name="connsiteX25" fmla="*/ 5977 w 110423"/>
                <a:gd name="connsiteY25" fmla="*/ 221925 h 333984"/>
                <a:gd name="connsiteX26" fmla="*/ 0 w 110423"/>
                <a:gd name="connsiteY26" fmla="*/ 233878 h 333984"/>
                <a:gd name="connsiteX27" fmla="*/ 1494 w 110423"/>
                <a:gd name="connsiteY27" fmla="*/ 265254 h 333984"/>
                <a:gd name="connsiteX28" fmla="*/ 2988 w 110423"/>
                <a:gd name="connsiteY28" fmla="*/ 269737 h 333984"/>
                <a:gd name="connsiteX29" fmla="*/ 4483 w 110423"/>
                <a:gd name="connsiteY29" fmla="*/ 281689 h 333984"/>
                <a:gd name="connsiteX30" fmla="*/ 7471 w 110423"/>
                <a:gd name="connsiteY30" fmla="*/ 328007 h 333984"/>
                <a:gd name="connsiteX31" fmla="*/ 8965 w 110423"/>
                <a:gd name="connsiteY31" fmla="*/ 333984 h 333984"/>
                <a:gd name="connsiteX32" fmla="*/ 13447 w 110423"/>
                <a:gd name="connsiteY32" fmla="*/ 326513 h 333984"/>
                <a:gd name="connsiteX33" fmla="*/ 16435 w 110423"/>
                <a:gd name="connsiteY33" fmla="*/ 322031 h 333984"/>
                <a:gd name="connsiteX34" fmla="*/ 17930 w 110423"/>
                <a:gd name="connsiteY34" fmla="*/ 317548 h 333984"/>
                <a:gd name="connsiteX35" fmla="*/ 25400 w 110423"/>
                <a:gd name="connsiteY35" fmla="*/ 307089 h 333984"/>
                <a:gd name="connsiteX36" fmla="*/ 28388 w 110423"/>
                <a:gd name="connsiteY36" fmla="*/ 298125 h 333984"/>
                <a:gd name="connsiteX37" fmla="*/ 31377 w 110423"/>
                <a:gd name="connsiteY37" fmla="*/ 287666 h 333984"/>
                <a:gd name="connsiteX38" fmla="*/ 34365 w 110423"/>
                <a:gd name="connsiteY38" fmla="*/ 281689 h 333984"/>
                <a:gd name="connsiteX39" fmla="*/ 35859 w 110423"/>
                <a:gd name="connsiteY39" fmla="*/ 235372 h 333984"/>
                <a:gd name="connsiteX40" fmla="*/ 38847 w 110423"/>
                <a:gd name="connsiteY40" fmla="*/ 211466 h 333984"/>
                <a:gd name="connsiteX41" fmla="*/ 41835 w 110423"/>
                <a:gd name="connsiteY41" fmla="*/ 196525 h 333984"/>
                <a:gd name="connsiteX42" fmla="*/ 46318 w 110423"/>
                <a:gd name="connsiteY42" fmla="*/ 180089 h 333984"/>
                <a:gd name="connsiteX43" fmla="*/ 47812 w 110423"/>
                <a:gd name="connsiteY43" fmla="*/ 175607 h 333984"/>
                <a:gd name="connsiteX44" fmla="*/ 52294 w 110423"/>
                <a:gd name="connsiteY44" fmla="*/ 171125 h 333984"/>
                <a:gd name="connsiteX45" fmla="*/ 55283 w 110423"/>
                <a:gd name="connsiteY45" fmla="*/ 166642 h 333984"/>
                <a:gd name="connsiteX46" fmla="*/ 59765 w 110423"/>
                <a:gd name="connsiteY46" fmla="*/ 163654 h 333984"/>
                <a:gd name="connsiteX47" fmla="*/ 73212 w 110423"/>
                <a:gd name="connsiteY47" fmla="*/ 151701 h 333984"/>
                <a:gd name="connsiteX48" fmla="*/ 76200 w 110423"/>
                <a:gd name="connsiteY48" fmla="*/ 147219 h 333984"/>
                <a:gd name="connsiteX49" fmla="*/ 77694 w 110423"/>
                <a:gd name="connsiteY49" fmla="*/ 142737 h 333984"/>
                <a:gd name="connsiteX50" fmla="*/ 85165 w 110423"/>
                <a:gd name="connsiteY50" fmla="*/ 136760 h 333984"/>
                <a:gd name="connsiteX51" fmla="*/ 88153 w 110423"/>
                <a:gd name="connsiteY51" fmla="*/ 130784 h 333984"/>
                <a:gd name="connsiteX52" fmla="*/ 91141 w 110423"/>
                <a:gd name="connsiteY52" fmla="*/ 109866 h 333984"/>
                <a:gd name="connsiteX53" fmla="*/ 95624 w 110423"/>
                <a:gd name="connsiteY53" fmla="*/ 94925 h 333984"/>
                <a:gd name="connsiteX54" fmla="*/ 97118 w 110423"/>
                <a:gd name="connsiteY54" fmla="*/ 88948 h 333984"/>
                <a:gd name="connsiteX55" fmla="*/ 100106 w 110423"/>
                <a:gd name="connsiteY55" fmla="*/ 74007 h 333984"/>
                <a:gd name="connsiteX56" fmla="*/ 103094 w 110423"/>
                <a:gd name="connsiteY56" fmla="*/ 65042 h 333984"/>
                <a:gd name="connsiteX57" fmla="*/ 104588 w 110423"/>
                <a:gd name="connsiteY57" fmla="*/ 53089 h 333984"/>
                <a:gd name="connsiteX58" fmla="*/ 107577 w 110423"/>
                <a:gd name="connsiteY58" fmla="*/ 47113 h 333984"/>
                <a:gd name="connsiteX59" fmla="*/ 109071 w 110423"/>
                <a:gd name="connsiteY59" fmla="*/ 41137 h 333984"/>
                <a:gd name="connsiteX60" fmla="*/ 109071 w 110423"/>
                <a:gd name="connsiteY60" fmla="*/ 2289 h 33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10423" h="333984">
                  <a:moveTo>
                    <a:pt x="109071" y="2289"/>
                  </a:moveTo>
                  <a:cubicBezTo>
                    <a:pt x="107079" y="-3687"/>
                    <a:pt x="100180" y="3747"/>
                    <a:pt x="97118" y="5278"/>
                  </a:cubicBezTo>
                  <a:cubicBezTo>
                    <a:pt x="95512" y="6081"/>
                    <a:pt x="94129" y="7270"/>
                    <a:pt x="92635" y="8266"/>
                  </a:cubicBezTo>
                  <a:cubicBezTo>
                    <a:pt x="89079" y="18934"/>
                    <a:pt x="92268" y="15484"/>
                    <a:pt x="85165" y="20219"/>
                  </a:cubicBezTo>
                  <a:lnTo>
                    <a:pt x="82177" y="29184"/>
                  </a:lnTo>
                  <a:cubicBezTo>
                    <a:pt x="80899" y="33020"/>
                    <a:pt x="79937" y="35521"/>
                    <a:pt x="79188" y="39642"/>
                  </a:cubicBezTo>
                  <a:cubicBezTo>
                    <a:pt x="78558" y="43107"/>
                    <a:pt x="78114" y="46604"/>
                    <a:pt x="77694" y="50101"/>
                  </a:cubicBezTo>
                  <a:cubicBezTo>
                    <a:pt x="76947" y="56323"/>
                    <a:pt x="77136" y="72321"/>
                    <a:pt x="73212" y="81478"/>
                  </a:cubicBezTo>
                  <a:cubicBezTo>
                    <a:pt x="72335" y="83525"/>
                    <a:pt x="71329" y="85520"/>
                    <a:pt x="70224" y="87454"/>
                  </a:cubicBezTo>
                  <a:cubicBezTo>
                    <a:pt x="69333" y="89013"/>
                    <a:pt x="68231" y="90443"/>
                    <a:pt x="67235" y="91937"/>
                  </a:cubicBezTo>
                  <a:cubicBezTo>
                    <a:pt x="66737" y="93431"/>
                    <a:pt x="66506" y="95042"/>
                    <a:pt x="65741" y="96419"/>
                  </a:cubicBezTo>
                  <a:cubicBezTo>
                    <a:pt x="65740" y="96421"/>
                    <a:pt x="58272" y="107624"/>
                    <a:pt x="56777" y="109866"/>
                  </a:cubicBezTo>
                  <a:lnTo>
                    <a:pt x="50800" y="118831"/>
                  </a:lnTo>
                  <a:cubicBezTo>
                    <a:pt x="49804" y="120823"/>
                    <a:pt x="49106" y="122995"/>
                    <a:pt x="47812" y="124807"/>
                  </a:cubicBezTo>
                  <a:cubicBezTo>
                    <a:pt x="46584" y="126526"/>
                    <a:pt x="44683" y="127666"/>
                    <a:pt x="43330" y="129289"/>
                  </a:cubicBezTo>
                  <a:cubicBezTo>
                    <a:pt x="42180" y="130669"/>
                    <a:pt x="41337" y="132278"/>
                    <a:pt x="40341" y="133772"/>
                  </a:cubicBezTo>
                  <a:cubicBezTo>
                    <a:pt x="39345" y="136760"/>
                    <a:pt x="38117" y="139681"/>
                    <a:pt x="37353" y="142737"/>
                  </a:cubicBezTo>
                  <a:cubicBezTo>
                    <a:pt x="36595" y="145770"/>
                    <a:pt x="35651" y="150194"/>
                    <a:pt x="34365" y="153195"/>
                  </a:cubicBezTo>
                  <a:cubicBezTo>
                    <a:pt x="33488" y="155242"/>
                    <a:pt x="32159" y="157086"/>
                    <a:pt x="31377" y="159172"/>
                  </a:cubicBezTo>
                  <a:cubicBezTo>
                    <a:pt x="29587" y="163947"/>
                    <a:pt x="29815" y="169732"/>
                    <a:pt x="26894" y="174113"/>
                  </a:cubicBezTo>
                  <a:lnTo>
                    <a:pt x="23906" y="178595"/>
                  </a:lnTo>
                  <a:cubicBezTo>
                    <a:pt x="18462" y="194932"/>
                    <a:pt x="27142" y="170196"/>
                    <a:pt x="19424" y="187560"/>
                  </a:cubicBezTo>
                  <a:cubicBezTo>
                    <a:pt x="18145" y="190439"/>
                    <a:pt x="17431" y="193537"/>
                    <a:pt x="16435" y="196525"/>
                  </a:cubicBezTo>
                  <a:cubicBezTo>
                    <a:pt x="15937" y="198019"/>
                    <a:pt x="15815" y="199697"/>
                    <a:pt x="14941" y="201007"/>
                  </a:cubicBezTo>
                  <a:cubicBezTo>
                    <a:pt x="11939" y="205510"/>
                    <a:pt x="11240" y="206156"/>
                    <a:pt x="8965" y="211466"/>
                  </a:cubicBezTo>
                  <a:cubicBezTo>
                    <a:pt x="6804" y="216509"/>
                    <a:pt x="7876" y="216230"/>
                    <a:pt x="5977" y="221925"/>
                  </a:cubicBezTo>
                  <a:cubicBezTo>
                    <a:pt x="3541" y="229231"/>
                    <a:pt x="3658" y="228389"/>
                    <a:pt x="0" y="233878"/>
                  </a:cubicBezTo>
                  <a:cubicBezTo>
                    <a:pt x="498" y="244337"/>
                    <a:pt x="625" y="254820"/>
                    <a:pt x="1494" y="265254"/>
                  </a:cubicBezTo>
                  <a:cubicBezTo>
                    <a:pt x="1625" y="266824"/>
                    <a:pt x="2706" y="268187"/>
                    <a:pt x="2988" y="269737"/>
                  </a:cubicBezTo>
                  <a:cubicBezTo>
                    <a:pt x="3706" y="273687"/>
                    <a:pt x="3985" y="277705"/>
                    <a:pt x="4483" y="281689"/>
                  </a:cubicBezTo>
                  <a:cubicBezTo>
                    <a:pt x="5246" y="300007"/>
                    <a:pt x="4544" y="311904"/>
                    <a:pt x="7471" y="328007"/>
                  </a:cubicBezTo>
                  <a:cubicBezTo>
                    <a:pt x="7838" y="330028"/>
                    <a:pt x="8467" y="331992"/>
                    <a:pt x="8965" y="333984"/>
                  </a:cubicBezTo>
                  <a:cubicBezTo>
                    <a:pt x="14802" y="328145"/>
                    <a:pt x="9567" y="334272"/>
                    <a:pt x="13447" y="326513"/>
                  </a:cubicBezTo>
                  <a:cubicBezTo>
                    <a:pt x="14250" y="324907"/>
                    <a:pt x="15632" y="323637"/>
                    <a:pt x="16435" y="322031"/>
                  </a:cubicBezTo>
                  <a:cubicBezTo>
                    <a:pt x="17140" y="320622"/>
                    <a:pt x="17225" y="318957"/>
                    <a:pt x="17930" y="317548"/>
                  </a:cubicBezTo>
                  <a:cubicBezTo>
                    <a:pt x="19022" y="315365"/>
                    <a:pt x="24387" y="308440"/>
                    <a:pt x="25400" y="307089"/>
                  </a:cubicBezTo>
                  <a:cubicBezTo>
                    <a:pt x="26396" y="304101"/>
                    <a:pt x="27624" y="301180"/>
                    <a:pt x="28388" y="298125"/>
                  </a:cubicBezTo>
                  <a:cubicBezTo>
                    <a:pt x="29146" y="295095"/>
                    <a:pt x="30092" y="290665"/>
                    <a:pt x="31377" y="287666"/>
                  </a:cubicBezTo>
                  <a:cubicBezTo>
                    <a:pt x="32254" y="285619"/>
                    <a:pt x="33369" y="283681"/>
                    <a:pt x="34365" y="281689"/>
                  </a:cubicBezTo>
                  <a:cubicBezTo>
                    <a:pt x="34863" y="266250"/>
                    <a:pt x="35106" y="250801"/>
                    <a:pt x="35859" y="235372"/>
                  </a:cubicBezTo>
                  <a:cubicBezTo>
                    <a:pt x="36445" y="223368"/>
                    <a:pt x="37263" y="221766"/>
                    <a:pt x="38847" y="211466"/>
                  </a:cubicBezTo>
                  <a:cubicBezTo>
                    <a:pt x="40809" y="198712"/>
                    <a:pt x="39118" y="204677"/>
                    <a:pt x="41835" y="196525"/>
                  </a:cubicBezTo>
                  <a:cubicBezTo>
                    <a:pt x="44161" y="180254"/>
                    <a:pt x="41429" y="191497"/>
                    <a:pt x="46318" y="180089"/>
                  </a:cubicBezTo>
                  <a:cubicBezTo>
                    <a:pt x="46938" y="178641"/>
                    <a:pt x="46938" y="176917"/>
                    <a:pt x="47812" y="175607"/>
                  </a:cubicBezTo>
                  <a:cubicBezTo>
                    <a:pt x="48984" y="173849"/>
                    <a:pt x="50941" y="172748"/>
                    <a:pt x="52294" y="171125"/>
                  </a:cubicBezTo>
                  <a:cubicBezTo>
                    <a:pt x="53444" y="169745"/>
                    <a:pt x="54013" y="167912"/>
                    <a:pt x="55283" y="166642"/>
                  </a:cubicBezTo>
                  <a:cubicBezTo>
                    <a:pt x="56553" y="165372"/>
                    <a:pt x="58423" y="164847"/>
                    <a:pt x="59765" y="163654"/>
                  </a:cubicBezTo>
                  <a:cubicBezTo>
                    <a:pt x="75116" y="150008"/>
                    <a:pt x="63040" y="158483"/>
                    <a:pt x="73212" y="151701"/>
                  </a:cubicBezTo>
                  <a:cubicBezTo>
                    <a:pt x="74208" y="150207"/>
                    <a:pt x="75397" y="148825"/>
                    <a:pt x="76200" y="147219"/>
                  </a:cubicBezTo>
                  <a:cubicBezTo>
                    <a:pt x="76904" y="145810"/>
                    <a:pt x="76884" y="144087"/>
                    <a:pt x="77694" y="142737"/>
                  </a:cubicBezTo>
                  <a:cubicBezTo>
                    <a:pt x="79114" y="140371"/>
                    <a:pt x="83128" y="138118"/>
                    <a:pt x="85165" y="136760"/>
                  </a:cubicBezTo>
                  <a:cubicBezTo>
                    <a:pt x="86161" y="134768"/>
                    <a:pt x="87371" y="132869"/>
                    <a:pt x="88153" y="130784"/>
                  </a:cubicBezTo>
                  <a:cubicBezTo>
                    <a:pt x="90510" y="124499"/>
                    <a:pt x="90298" y="115767"/>
                    <a:pt x="91141" y="109866"/>
                  </a:cubicBezTo>
                  <a:cubicBezTo>
                    <a:pt x="91768" y="105476"/>
                    <a:pt x="94487" y="98716"/>
                    <a:pt x="95624" y="94925"/>
                  </a:cubicBezTo>
                  <a:cubicBezTo>
                    <a:pt x="96214" y="92958"/>
                    <a:pt x="96688" y="90956"/>
                    <a:pt x="97118" y="88948"/>
                  </a:cubicBezTo>
                  <a:cubicBezTo>
                    <a:pt x="98182" y="83982"/>
                    <a:pt x="98500" y="78825"/>
                    <a:pt x="100106" y="74007"/>
                  </a:cubicBezTo>
                  <a:lnTo>
                    <a:pt x="103094" y="65042"/>
                  </a:lnTo>
                  <a:cubicBezTo>
                    <a:pt x="103592" y="61058"/>
                    <a:pt x="103614" y="56984"/>
                    <a:pt x="104588" y="53089"/>
                  </a:cubicBezTo>
                  <a:cubicBezTo>
                    <a:pt x="105128" y="50928"/>
                    <a:pt x="106795" y="49198"/>
                    <a:pt x="107577" y="47113"/>
                  </a:cubicBezTo>
                  <a:cubicBezTo>
                    <a:pt x="108298" y="45190"/>
                    <a:pt x="108573" y="43129"/>
                    <a:pt x="109071" y="41137"/>
                  </a:cubicBezTo>
                  <a:cubicBezTo>
                    <a:pt x="110675" y="26699"/>
                    <a:pt x="111063" y="8265"/>
                    <a:pt x="109071" y="2289"/>
                  </a:cubicBezTo>
                  <a:close/>
                </a:path>
              </a:pathLst>
            </a:custGeom>
            <a:solidFill>
              <a:srgbClr val="3BEE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30569408-A8A2-436F-9595-25E4265FC2E0}"/>
                </a:ext>
              </a:extLst>
            </p:cNvPr>
            <p:cNvSpPr/>
            <p:nvPr/>
          </p:nvSpPr>
          <p:spPr>
            <a:xfrm>
              <a:off x="9487132" y="3495694"/>
              <a:ext cx="940158" cy="1024791"/>
            </a:xfrm>
            <a:custGeom>
              <a:avLst/>
              <a:gdLst>
                <a:gd name="connsiteX0" fmla="*/ 101191 w 940158"/>
                <a:gd name="connsiteY0" fmla="*/ 509636 h 1024791"/>
                <a:gd name="connsiteX1" fmla="*/ 103031 w 940158"/>
                <a:gd name="connsiteY1" fmla="*/ 518835 h 1024791"/>
                <a:gd name="connsiteX2" fmla="*/ 114070 w 940158"/>
                <a:gd name="connsiteY2" fmla="*/ 528034 h 1024791"/>
                <a:gd name="connsiteX3" fmla="*/ 123269 w 940158"/>
                <a:gd name="connsiteY3" fmla="*/ 544593 h 1024791"/>
                <a:gd name="connsiteX4" fmla="*/ 128789 w 940158"/>
                <a:gd name="connsiteY4" fmla="*/ 548272 h 1024791"/>
                <a:gd name="connsiteX5" fmla="*/ 136148 w 940158"/>
                <a:gd name="connsiteY5" fmla="*/ 566671 h 1024791"/>
                <a:gd name="connsiteX6" fmla="*/ 139828 w 940158"/>
                <a:gd name="connsiteY6" fmla="*/ 572190 h 1024791"/>
                <a:gd name="connsiteX7" fmla="*/ 145348 w 940158"/>
                <a:gd name="connsiteY7" fmla="*/ 577710 h 1024791"/>
                <a:gd name="connsiteX8" fmla="*/ 152707 w 940158"/>
                <a:gd name="connsiteY8" fmla="*/ 588749 h 1024791"/>
                <a:gd name="connsiteX9" fmla="*/ 154547 w 940158"/>
                <a:gd name="connsiteY9" fmla="*/ 594268 h 1024791"/>
                <a:gd name="connsiteX10" fmla="*/ 161906 w 940158"/>
                <a:gd name="connsiteY10" fmla="*/ 605307 h 1024791"/>
                <a:gd name="connsiteX11" fmla="*/ 167426 w 940158"/>
                <a:gd name="connsiteY11" fmla="*/ 616346 h 1024791"/>
                <a:gd name="connsiteX12" fmla="*/ 169265 w 940158"/>
                <a:gd name="connsiteY12" fmla="*/ 621866 h 1024791"/>
                <a:gd name="connsiteX13" fmla="*/ 176625 w 940158"/>
                <a:gd name="connsiteY13" fmla="*/ 632905 h 1024791"/>
                <a:gd name="connsiteX14" fmla="*/ 180304 w 940158"/>
                <a:gd name="connsiteY14" fmla="*/ 640264 h 1024791"/>
                <a:gd name="connsiteX15" fmla="*/ 182144 w 940158"/>
                <a:gd name="connsiteY15" fmla="*/ 645784 h 1024791"/>
                <a:gd name="connsiteX16" fmla="*/ 187664 w 940158"/>
                <a:gd name="connsiteY16" fmla="*/ 651303 h 1024791"/>
                <a:gd name="connsiteX17" fmla="*/ 195023 w 940158"/>
                <a:gd name="connsiteY17" fmla="*/ 660502 h 1024791"/>
                <a:gd name="connsiteX18" fmla="*/ 196863 w 940158"/>
                <a:gd name="connsiteY18" fmla="*/ 666022 h 1024791"/>
                <a:gd name="connsiteX19" fmla="*/ 206062 w 940158"/>
                <a:gd name="connsiteY19" fmla="*/ 675221 h 1024791"/>
                <a:gd name="connsiteX20" fmla="*/ 209742 w 940158"/>
                <a:gd name="connsiteY20" fmla="*/ 680741 h 1024791"/>
                <a:gd name="connsiteX21" fmla="*/ 215261 w 940158"/>
                <a:gd name="connsiteY21" fmla="*/ 691780 h 1024791"/>
                <a:gd name="connsiteX22" fmla="*/ 220781 w 940158"/>
                <a:gd name="connsiteY22" fmla="*/ 695459 h 1024791"/>
                <a:gd name="connsiteX23" fmla="*/ 224461 w 940158"/>
                <a:gd name="connsiteY23" fmla="*/ 708338 h 1024791"/>
                <a:gd name="connsiteX24" fmla="*/ 226300 w 940158"/>
                <a:gd name="connsiteY24" fmla="*/ 715698 h 1024791"/>
                <a:gd name="connsiteX25" fmla="*/ 233660 w 940158"/>
                <a:gd name="connsiteY25" fmla="*/ 726737 h 1024791"/>
                <a:gd name="connsiteX26" fmla="*/ 235500 w 940158"/>
                <a:gd name="connsiteY26" fmla="*/ 732256 h 1024791"/>
                <a:gd name="connsiteX27" fmla="*/ 239179 w 940158"/>
                <a:gd name="connsiteY27" fmla="*/ 737776 h 1024791"/>
                <a:gd name="connsiteX28" fmla="*/ 248379 w 940158"/>
                <a:gd name="connsiteY28" fmla="*/ 752494 h 1024791"/>
                <a:gd name="connsiteX29" fmla="*/ 255738 w 940158"/>
                <a:gd name="connsiteY29" fmla="*/ 769053 h 1024791"/>
                <a:gd name="connsiteX30" fmla="*/ 259418 w 940158"/>
                <a:gd name="connsiteY30" fmla="*/ 776412 h 1024791"/>
                <a:gd name="connsiteX31" fmla="*/ 264937 w 940158"/>
                <a:gd name="connsiteY31" fmla="*/ 780092 h 1024791"/>
                <a:gd name="connsiteX32" fmla="*/ 270457 w 940158"/>
                <a:gd name="connsiteY32" fmla="*/ 792971 h 1024791"/>
                <a:gd name="connsiteX33" fmla="*/ 275976 w 940158"/>
                <a:gd name="connsiteY33" fmla="*/ 794811 h 1024791"/>
                <a:gd name="connsiteX34" fmla="*/ 294375 w 940158"/>
                <a:gd name="connsiteY34" fmla="*/ 796650 h 1024791"/>
                <a:gd name="connsiteX35" fmla="*/ 299894 w 940158"/>
                <a:gd name="connsiteY35" fmla="*/ 800330 h 1024791"/>
                <a:gd name="connsiteX36" fmla="*/ 309093 w 940158"/>
                <a:gd name="connsiteY36" fmla="*/ 813209 h 1024791"/>
                <a:gd name="connsiteX37" fmla="*/ 314613 w 940158"/>
                <a:gd name="connsiteY37" fmla="*/ 820568 h 1024791"/>
                <a:gd name="connsiteX38" fmla="*/ 320132 w 940158"/>
                <a:gd name="connsiteY38" fmla="*/ 831607 h 1024791"/>
                <a:gd name="connsiteX39" fmla="*/ 321972 w 940158"/>
                <a:gd name="connsiteY39" fmla="*/ 837127 h 1024791"/>
                <a:gd name="connsiteX40" fmla="*/ 327492 w 940158"/>
                <a:gd name="connsiteY40" fmla="*/ 840807 h 1024791"/>
                <a:gd name="connsiteX41" fmla="*/ 333011 w 940158"/>
                <a:gd name="connsiteY41" fmla="*/ 855525 h 1024791"/>
                <a:gd name="connsiteX42" fmla="*/ 340370 w 940158"/>
                <a:gd name="connsiteY42" fmla="*/ 868404 h 1024791"/>
                <a:gd name="connsiteX43" fmla="*/ 349570 w 940158"/>
                <a:gd name="connsiteY43" fmla="*/ 886803 h 1024791"/>
                <a:gd name="connsiteX44" fmla="*/ 353249 w 940158"/>
                <a:gd name="connsiteY44" fmla="*/ 892322 h 1024791"/>
                <a:gd name="connsiteX45" fmla="*/ 355089 w 940158"/>
                <a:gd name="connsiteY45" fmla="*/ 886803 h 1024791"/>
                <a:gd name="connsiteX46" fmla="*/ 356929 w 940158"/>
                <a:gd name="connsiteY46" fmla="*/ 864725 h 1024791"/>
                <a:gd name="connsiteX47" fmla="*/ 380847 w 940158"/>
                <a:gd name="connsiteY47" fmla="*/ 868404 h 1024791"/>
                <a:gd name="connsiteX48" fmla="*/ 391886 w 940158"/>
                <a:gd name="connsiteY48" fmla="*/ 872084 h 1024791"/>
                <a:gd name="connsiteX49" fmla="*/ 401085 w 940158"/>
                <a:gd name="connsiteY49" fmla="*/ 881283 h 1024791"/>
                <a:gd name="connsiteX50" fmla="*/ 406605 w 940158"/>
                <a:gd name="connsiteY50" fmla="*/ 892322 h 1024791"/>
                <a:gd name="connsiteX51" fmla="*/ 415804 w 940158"/>
                <a:gd name="connsiteY51" fmla="*/ 901521 h 1024791"/>
                <a:gd name="connsiteX52" fmla="*/ 419484 w 940158"/>
                <a:gd name="connsiteY52" fmla="*/ 914400 h 1024791"/>
                <a:gd name="connsiteX53" fmla="*/ 423163 w 940158"/>
                <a:gd name="connsiteY53" fmla="*/ 925439 h 1024791"/>
                <a:gd name="connsiteX54" fmla="*/ 428683 w 940158"/>
                <a:gd name="connsiteY54" fmla="*/ 938318 h 1024791"/>
                <a:gd name="connsiteX55" fmla="*/ 434202 w 940158"/>
                <a:gd name="connsiteY55" fmla="*/ 941998 h 1024791"/>
                <a:gd name="connsiteX56" fmla="*/ 437882 w 940158"/>
                <a:gd name="connsiteY56" fmla="*/ 947517 h 1024791"/>
                <a:gd name="connsiteX57" fmla="*/ 448921 w 940158"/>
                <a:gd name="connsiteY57" fmla="*/ 951197 h 1024791"/>
                <a:gd name="connsiteX58" fmla="*/ 483878 w 940158"/>
                <a:gd name="connsiteY58" fmla="*/ 954877 h 1024791"/>
                <a:gd name="connsiteX59" fmla="*/ 505956 w 940158"/>
                <a:gd name="connsiteY59" fmla="*/ 958556 h 1024791"/>
                <a:gd name="connsiteX60" fmla="*/ 516995 w 940158"/>
                <a:gd name="connsiteY60" fmla="*/ 965916 h 1024791"/>
                <a:gd name="connsiteX61" fmla="*/ 518835 w 940158"/>
                <a:gd name="connsiteY61" fmla="*/ 927279 h 1024791"/>
                <a:gd name="connsiteX62" fmla="*/ 524354 w 940158"/>
                <a:gd name="connsiteY62" fmla="*/ 923599 h 1024791"/>
                <a:gd name="connsiteX63" fmla="*/ 542753 w 940158"/>
                <a:gd name="connsiteY63" fmla="*/ 925439 h 1024791"/>
                <a:gd name="connsiteX64" fmla="*/ 553792 w 940158"/>
                <a:gd name="connsiteY64" fmla="*/ 929119 h 1024791"/>
                <a:gd name="connsiteX65" fmla="*/ 568511 w 940158"/>
                <a:gd name="connsiteY65" fmla="*/ 943838 h 1024791"/>
                <a:gd name="connsiteX66" fmla="*/ 592428 w 940158"/>
                <a:gd name="connsiteY66" fmla="*/ 947517 h 1024791"/>
                <a:gd name="connsiteX67" fmla="*/ 597948 w 940158"/>
                <a:gd name="connsiteY67" fmla="*/ 951197 h 1024791"/>
                <a:gd name="connsiteX68" fmla="*/ 616346 w 940158"/>
                <a:gd name="connsiteY68" fmla="*/ 962236 h 1024791"/>
                <a:gd name="connsiteX69" fmla="*/ 621866 w 940158"/>
                <a:gd name="connsiteY69" fmla="*/ 967755 h 1024791"/>
                <a:gd name="connsiteX70" fmla="*/ 627385 w 940158"/>
                <a:gd name="connsiteY70" fmla="*/ 971435 h 1024791"/>
                <a:gd name="connsiteX71" fmla="*/ 634745 w 940158"/>
                <a:gd name="connsiteY71" fmla="*/ 976955 h 1024791"/>
                <a:gd name="connsiteX72" fmla="*/ 642104 w 940158"/>
                <a:gd name="connsiteY72" fmla="*/ 987994 h 1024791"/>
                <a:gd name="connsiteX73" fmla="*/ 651303 w 940158"/>
                <a:gd name="connsiteY73" fmla="*/ 999033 h 1024791"/>
                <a:gd name="connsiteX74" fmla="*/ 654983 w 940158"/>
                <a:gd name="connsiteY74" fmla="*/ 1004552 h 1024791"/>
                <a:gd name="connsiteX75" fmla="*/ 656823 w 940158"/>
                <a:gd name="connsiteY75" fmla="*/ 1010072 h 1024791"/>
                <a:gd name="connsiteX76" fmla="*/ 662342 w 940158"/>
                <a:gd name="connsiteY76" fmla="*/ 1013751 h 1024791"/>
                <a:gd name="connsiteX77" fmla="*/ 671542 w 940158"/>
                <a:gd name="connsiteY77" fmla="*/ 1024791 h 1024791"/>
                <a:gd name="connsiteX78" fmla="*/ 680741 w 940158"/>
                <a:gd name="connsiteY78" fmla="*/ 1015591 h 1024791"/>
                <a:gd name="connsiteX79" fmla="*/ 686260 w 940158"/>
                <a:gd name="connsiteY79" fmla="*/ 1008232 h 1024791"/>
                <a:gd name="connsiteX80" fmla="*/ 689940 w 940158"/>
                <a:gd name="connsiteY80" fmla="*/ 1002712 h 1024791"/>
                <a:gd name="connsiteX81" fmla="*/ 691780 w 940158"/>
                <a:gd name="connsiteY81" fmla="*/ 997193 h 1024791"/>
                <a:gd name="connsiteX82" fmla="*/ 697299 w 940158"/>
                <a:gd name="connsiteY82" fmla="*/ 993513 h 1024791"/>
                <a:gd name="connsiteX83" fmla="*/ 715698 w 940158"/>
                <a:gd name="connsiteY83" fmla="*/ 993513 h 1024791"/>
                <a:gd name="connsiteX84" fmla="*/ 719377 w 940158"/>
                <a:gd name="connsiteY84" fmla="*/ 987994 h 1024791"/>
                <a:gd name="connsiteX85" fmla="*/ 723057 w 940158"/>
                <a:gd name="connsiteY85" fmla="*/ 976955 h 1024791"/>
                <a:gd name="connsiteX86" fmla="*/ 726737 w 940158"/>
                <a:gd name="connsiteY86" fmla="*/ 930959 h 1024791"/>
                <a:gd name="connsiteX87" fmla="*/ 732256 w 940158"/>
                <a:gd name="connsiteY87" fmla="*/ 925439 h 1024791"/>
                <a:gd name="connsiteX88" fmla="*/ 743295 w 940158"/>
                <a:gd name="connsiteY88" fmla="*/ 916240 h 1024791"/>
                <a:gd name="connsiteX89" fmla="*/ 746975 w 940158"/>
                <a:gd name="connsiteY89" fmla="*/ 910720 h 1024791"/>
                <a:gd name="connsiteX90" fmla="*/ 750655 w 940158"/>
                <a:gd name="connsiteY90" fmla="*/ 899681 h 1024791"/>
                <a:gd name="connsiteX91" fmla="*/ 761694 w 940158"/>
                <a:gd name="connsiteY91" fmla="*/ 890482 h 1024791"/>
                <a:gd name="connsiteX92" fmla="*/ 807690 w 940158"/>
                <a:gd name="connsiteY92" fmla="*/ 892322 h 1024791"/>
                <a:gd name="connsiteX93" fmla="*/ 818729 w 940158"/>
                <a:gd name="connsiteY93" fmla="*/ 899681 h 1024791"/>
                <a:gd name="connsiteX94" fmla="*/ 824248 w 940158"/>
                <a:gd name="connsiteY94" fmla="*/ 903361 h 1024791"/>
                <a:gd name="connsiteX95" fmla="*/ 835287 w 940158"/>
                <a:gd name="connsiteY95" fmla="*/ 910720 h 1024791"/>
                <a:gd name="connsiteX96" fmla="*/ 838967 w 940158"/>
                <a:gd name="connsiteY96" fmla="*/ 918080 h 1024791"/>
                <a:gd name="connsiteX97" fmla="*/ 844486 w 940158"/>
                <a:gd name="connsiteY97" fmla="*/ 923599 h 1024791"/>
                <a:gd name="connsiteX98" fmla="*/ 850006 w 940158"/>
                <a:gd name="connsiteY98" fmla="*/ 934638 h 1024791"/>
                <a:gd name="connsiteX99" fmla="*/ 862885 w 940158"/>
                <a:gd name="connsiteY99" fmla="*/ 930959 h 1024791"/>
                <a:gd name="connsiteX100" fmla="*/ 873924 w 940158"/>
                <a:gd name="connsiteY100" fmla="*/ 927279 h 1024791"/>
                <a:gd name="connsiteX101" fmla="*/ 879443 w 940158"/>
                <a:gd name="connsiteY101" fmla="*/ 925439 h 1024791"/>
                <a:gd name="connsiteX102" fmla="*/ 884963 w 940158"/>
                <a:gd name="connsiteY102" fmla="*/ 921760 h 1024791"/>
                <a:gd name="connsiteX103" fmla="*/ 886803 w 940158"/>
                <a:gd name="connsiteY103" fmla="*/ 916240 h 1024791"/>
                <a:gd name="connsiteX104" fmla="*/ 897842 w 940158"/>
                <a:gd name="connsiteY104" fmla="*/ 908881 h 1024791"/>
                <a:gd name="connsiteX105" fmla="*/ 907041 w 940158"/>
                <a:gd name="connsiteY105" fmla="*/ 901521 h 1024791"/>
                <a:gd name="connsiteX106" fmla="*/ 912560 w 940158"/>
                <a:gd name="connsiteY106" fmla="*/ 897842 h 1024791"/>
                <a:gd name="connsiteX107" fmla="*/ 923599 w 940158"/>
                <a:gd name="connsiteY107" fmla="*/ 894162 h 1024791"/>
                <a:gd name="connsiteX108" fmla="*/ 929119 w 940158"/>
                <a:gd name="connsiteY108" fmla="*/ 892322 h 1024791"/>
                <a:gd name="connsiteX109" fmla="*/ 932799 w 940158"/>
                <a:gd name="connsiteY109" fmla="*/ 886803 h 1024791"/>
                <a:gd name="connsiteX110" fmla="*/ 940158 w 940158"/>
                <a:gd name="connsiteY110" fmla="*/ 879443 h 1024791"/>
                <a:gd name="connsiteX111" fmla="*/ 934638 w 940158"/>
                <a:gd name="connsiteY111" fmla="*/ 853685 h 1024791"/>
                <a:gd name="connsiteX112" fmla="*/ 932799 w 940158"/>
                <a:gd name="connsiteY112" fmla="*/ 846326 h 1024791"/>
                <a:gd name="connsiteX113" fmla="*/ 929119 w 940158"/>
                <a:gd name="connsiteY113" fmla="*/ 840807 h 1024791"/>
                <a:gd name="connsiteX114" fmla="*/ 918080 w 940158"/>
                <a:gd name="connsiteY114" fmla="*/ 833447 h 1024791"/>
                <a:gd name="connsiteX115" fmla="*/ 910721 w 940158"/>
                <a:gd name="connsiteY115" fmla="*/ 826088 h 1024791"/>
                <a:gd name="connsiteX116" fmla="*/ 907041 w 940158"/>
                <a:gd name="connsiteY116" fmla="*/ 820568 h 1024791"/>
                <a:gd name="connsiteX117" fmla="*/ 896002 w 940158"/>
                <a:gd name="connsiteY117" fmla="*/ 816889 h 1024791"/>
                <a:gd name="connsiteX118" fmla="*/ 886803 w 940158"/>
                <a:gd name="connsiteY118" fmla="*/ 809529 h 1024791"/>
                <a:gd name="connsiteX119" fmla="*/ 883123 w 940158"/>
                <a:gd name="connsiteY119" fmla="*/ 804010 h 1024791"/>
                <a:gd name="connsiteX120" fmla="*/ 877603 w 940158"/>
                <a:gd name="connsiteY120" fmla="*/ 800330 h 1024791"/>
                <a:gd name="connsiteX121" fmla="*/ 873924 w 940158"/>
                <a:gd name="connsiteY121" fmla="*/ 794811 h 1024791"/>
                <a:gd name="connsiteX122" fmla="*/ 868404 w 940158"/>
                <a:gd name="connsiteY122" fmla="*/ 789291 h 1024791"/>
                <a:gd name="connsiteX123" fmla="*/ 862885 w 940158"/>
                <a:gd name="connsiteY123" fmla="*/ 776412 h 1024791"/>
                <a:gd name="connsiteX124" fmla="*/ 855525 w 940158"/>
                <a:gd name="connsiteY124" fmla="*/ 765373 h 1024791"/>
                <a:gd name="connsiteX125" fmla="*/ 851846 w 940158"/>
                <a:gd name="connsiteY125" fmla="*/ 754334 h 1024791"/>
                <a:gd name="connsiteX126" fmla="*/ 850006 w 940158"/>
                <a:gd name="connsiteY126" fmla="*/ 748815 h 1024791"/>
                <a:gd name="connsiteX127" fmla="*/ 846326 w 940158"/>
                <a:gd name="connsiteY127" fmla="*/ 743295 h 1024791"/>
                <a:gd name="connsiteX128" fmla="*/ 842647 w 940158"/>
                <a:gd name="connsiteY128" fmla="*/ 735936 h 1024791"/>
                <a:gd name="connsiteX129" fmla="*/ 826088 w 940158"/>
                <a:gd name="connsiteY129" fmla="*/ 719377 h 1024791"/>
                <a:gd name="connsiteX130" fmla="*/ 837127 w 940158"/>
                <a:gd name="connsiteY130" fmla="*/ 715698 h 1024791"/>
                <a:gd name="connsiteX131" fmla="*/ 844486 w 940158"/>
                <a:gd name="connsiteY131" fmla="*/ 710178 h 1024791"/>
                <a:gd name="connsiteX132" fmla="*/ 855525 w 940158"/>
                <a:gd name="connsiteY132" fmla="*/ 700979 h 1024791"/>
                <a:gd name="connsiteX133" fmla="*/ 861045 w 940158"/>
                <a:gd name="connsiteY133" fmla="*/ 699139 h 1024791"/>
                <a:gd name="connsiteX134" fmla="*/ 868404 w 940158"/>
                <a:gd name="connsiteY134" fmla="*/ 688100 h 1024791"/>
                <a:gd name="connsiteX135" fmla="*/ 872084 w 940158"/>
                <a:gd name="connsiteY135" fmla="*/ 658663 h 1024791"/>
                <a:gd name="connsiteX136" fmla="*/ 875764 w 940158"/>
                <a:gd name="connsiteY136" fmla="*/ 653143 h 1024791"/>
                <a:gd name="connsiteX137" fmla="*/ 873924 w 940158"/>
                <a:gd name="connsiteY137" fmla="*/ 642104 h 1024791"/>
                <a:gd name="connsiteX138" fmla="*/ 870244 w 940158"/>
                <a:gd name="connsiteY138" fmla="*/ 636584 h 1024791"/>
                <a:gd name="connsiteX139" fmla="*/ 862885 w 940158"/>
                <a:gd name="connsiteY139" fmla="*/ 623706 h 1024791"/>
                <a:gd name="connsiteX140" fmla="*/ 857365 w 940158"/>
                <a:gd name="connsiteY140" fmla="*/ 618186 h 1024791"/>
                <a:gd name="connsiteX141" fmla="*/ 853686 w 940158"/>
                <a:gd name="connsiteY141" fmla="*/ 607147 h 1024791"/>
                <a:gd name="connsiteX142" fmla="*/ 850006 w 940158"/>
                <a:gd name="connsiteY142" fmla="*/ 594268 h 1024791"/>
                <a:gd name="connsiteX143" fmla="*/ 842647 w 940158"/>
                <a:gd name="connsiteY143" fmla="*/ 581389 h 1024791"/>
                <a:gd name="connsiteX144" fmla="*/ 838967 w 940158"/>
                <a:gd name="connsiteY144" fmla="*/ 568510 h 1024791"/>
                <a:gd name="connsiteX145" fmla="*/ 837127 w 940158"/>
                <a:gd name="connsiteY145" fmla="*/ 562991 h 1024791"/>
                <a:gd name="connsiteX146" fmla="*/ 833447 w 940158"/>
                <a:gd name="connsiteY146" fmla="*/ 557471 h 1024791"/>
                <a:gd name="connsiteX147" fmla="*/ 831608 w 940158"/>
                <a:gd name="connsiteY147" fmla="*/ 551952 h 1024791"/>
                <a:gd name="connsiteX148" fmla="*/ 826088 w 940158"/>
                <a:gd name="connsiteY148" fmla="*/ 548272 h 1024791"/>
                <a:gd name="connsiteX149" fmla="*/ 820568 w 940158"/>
                <a:gd name="connsiteY149" fmla="*/ 546432 h 1024791"/>
                <a:gd name="connsiteX150" fmla="*/ 804010 w 940158"/>
                <a:gd name="connsiteY150" fmla="*/ 542753 h 1024791"/>
                <a:gd name="connsiteX151" fmla="*/ 785612 w 940158"/>
                <a:gd name="connsiteY151" fmla="*/ 537233 h 1024791"/>
                <a:gd name="connsiteX152" fmla="*/ 774572 w 940158"/>
                <a:gd name="connsiteY152" fmla="*/ 531714 h 1024791"/>
                <a:gd name="connsiteX153" fmla="*/ 767213 w 940158"/>
                <a:gd name="connsiteY153" fmla="*/ 529874 h 1024791"/>
                <a:gd name="connsiteX154" fmla="*/ 759854 w 940158"/>
                <a:gd name="connsiteY154" fmla="*/ 524354 h 1024791"/>
                <a:gd name="connsiteX155" fmla="*/ 752494 w 940158"/>
                <a:gd name="connsiteY155" fmla="*/ 522514 h 1024791"/>
                <a:gd name="connsiteX156" fmla="*/ 746975 w 940158"/>
                <a:gd name="connsiteY156" fmla="*/ 520675 h 1024791"/>
                <a:gd name="connsiteX157" fmla="*/ 741455 w 940158"/>
                <a:gd name="connsiteY157" fmla="*/ 516995 h 1024791"/>
                <a:gd name="connsiteX158" fmla="*/ 734096 w 940158"/>
                <a:gd name="connsiteY158" fmla="*/ 515155 h 1024791"/>
                <a:gd name="connsiteX159" fmla="*/ 728577 w 940158"/>
                <a:gd name="connsiteY159" fmla="*/ 513315 h 1024791"/>
                <a:gd name="connsiteX160" fmla="*/ 719377 w 940158"/>
                <a:gd name="connsiteY160" fmla="*/ 496757 h 1024791"/>
                <a:gd name="connsiteX161" fmla="*/ 717537 w 940158"/>
                <a:gd name="connsiteY161" fmla="*/ 447081 h 1024791"/>
                <a:gd name="connsiteX162" fmla="*/ 713858 w 940158"/>
                <a:gd name="connsiteY162" fmla="*/ 441562 h 1024791"/>
                <a:gd name="connsiteX163" fmla="*/ 712018 w 940158"/>
                <a:gd name="connsiteY163" fmla="*/ 436042 h 1024791"/>
                <a:gd name="connsiteX164" fmla="*/ 706498 w 940158"/>
                <a:gd name="connsiteY164" fmla="*/ 430522 h 1024791"/>
                <a:gd name="connsiteX165" fmla="*/ 700979 w 940158"/>
                <a:gd name="connsiteY165" fmla="*/ 417644 h 1024791"/>
                <a:gd name="connsiteX166" fmla="*/ 699139 w 940158"/>
                <a:gd name="connsiteY166" fmla="*/ 412124 h 1024791"/>
                <a:gd name="connsiteX167" fmla="*/ 693620 w 940158"/>
                <a:gd name="connsiteY167" fmla="*/ 404765 h 1024791"/>
                <a:gd name="connsiteX168" fmla="*/ 691780 w 940158"/>
                <a:gd name="connsiteY168" fmla="*/ 390046 h 1024791"/>
                <a:gd name="connsiteX169" fmla="*/ 688100 w 940158"/>
                <a:gd name="connsiteY169" fmla="*/ 384527 h 1024791"/>
                <a:gd name="connsiteX170" fmla="*/ 684420 w 940158"/>
                <a:gd name="connsiteY170" fmla="*/ 375327 h 1024791"/>
                <a:gd name="connsiteX171" fmla="*/ 680741 w 940158"/>
                <a:gd name="connsiteY171" fmla="*/ 369808 h 1024791"/>
                <a:gd name="connsiteX172" fmla="*/ 678901 w 940158"/>
                <a:gd name="connsiteY172" fmla="*/ 364288 h 1024791"/>
                <a:gd name="connsiteX173" fmla="*/ 675221 w 940158"/>
                <a:gd name="connsiteY173" fmla="*/ 358769 h 1024791"/>
                <a:gd name="connsiteX174" fmla="*/ 671542 w 940158"/>
                <a:gd name="connsiteY174" fmla="*/ 351409 h 1024791"/>
                <a:gd name="connsiteX175" fmla="*/ 666022 w 940158"/>
                <a:gd name="connsiteY175" fmla="*/ 347730 h 1024791"/>
                <a:gd name="connsiteX176" fmla="*/ 660502 w 940158"/>
                <a:gd name="connsiteY176" fmla="*/ 336691 h 1024791"/>
                <a:gd name="connsiteX177" fmla="*/ 654983 w 940158"/>
                <a:gd name="connsiteY177" fmla="*/ 333011 h 1024791"/>
                <a:gd name="connsiteX178" fmla="*/ 643944 w 940158"/>
                <a:gd name="connsiteY178" fmla="*/ 314613 h 1024791"/>
                <a:gd name="connsiteX179" fmla="*/ 640264 w 940158"/>
                <a:gd name="connsiteY179" fmla="*/ 309093 h 1024791"/>
                <a:gd name="connsiteX180" fmla="*/ 634745 w 940158"/>
                <a:gd name="connsiteY180" fmla="*/ 307253 h 1024791"/>
                <a:gd name="connsiteX181" fmla="*/ 620026 w 940158"/>
                <a:gd name="connsiteY181" fmla="*/ 309093 h 1024791"/>
                <a:gd name="connsiteX182" fmla="*/ 618186 w 940158"/>
                <a:gd name="connsiteY182" fmla="*/ 314613 h 1024791"/>
                <a:gd name="connsiteX183" fmla="*/ 614507 w 940158"/>
                <a:gd name="connsiteY183" fmla="*/ 320132 h 1024791"/>
                <a:gd name="connsiteX184" fmla="*/ 612667 w 940158"/>
                <a:gd name="connsiteY184" fmla="*/ 327492 h 1024791"/>
                <a:gd name="connsiteX185" fmla="*/ 607147 w 940158"/>
                <a:gd name="connsiteY185" fmla="*/ 331171 h 1024791"/>
                <a:gd name="connsiteX186" fmla="*/ 594268 w 940158"/>
                <a:gd name="connsiteY186" fmla="*/ 342210 h 1024791"/>
                <a:gd name="connsiteX187" fmla="*/ 588749 w 940158"/>
                <a:gd name="connsiteY187" fmla="*/ 344050 h 1024791"/>
                <a:gd name="connsiteX188" fmla="*/ 574030 w 940158"/>
                <a:gd name="connsiteY188" fmla="*/ 347730 h 1024791"/>
                <a:gd name="connsiteX189" fmla="*/ 566671 w 940158"/>
                <a:gd name="connsiteY189" fmla="*/ 349570 h 1024791"/>
                <a:gd name="connsiteX190" fmla="*/ 537233 w 940158"/>
                <a:gd name="connsiteY190" fmla="*/ 347730 h 1024791"/>
                <a:gd name="connsiteX191" fmla="*/ 526194 w 940158"/>
                <a:gd name="connsiteY191" fmla="*/ 344050 h 1024791"/>
                <a:gd name="connsiteX192" fmla="*/ 518835 w 940158"/>
                <a:gd name="connsiteY192" fmla="*/ 342210 h 1024791"/>
                <a:gd name="connsiteX193" fmla="*/ 513315 w 940158"/>
                <a:gd name="connsiteY193" fmla="*/ 338531 h 1024791"/>
                <a:gd name="connsiteX194" fmla="*/ 511476 w 940158"/>
                <a:gd name="connsiteY194" fmla="*/ 333011 h 1024791"/>
                <a:gd name="connsiteX195" fmla="*/ 515155 w 940158"/>
                <a:gd name="connsiteY195" fmla="*/ 309093 h 1024791"/>
                <a:gd name="connsiteX196" fmla="*/ 513315 w 940158"/>
                <a:gd name="connsiteY196" fmla="*/ 299894 h 1024791"/>
                <a:gd name="connsiteX197" fmla="*/ 507796 w 940158"/>
                <a:gd name="connsiteY197" fmla="*/ 298054 h 1024791"/>
                <a:gd name="connsiteX198" fmla="*/ 496757 w 940158"/>
                <a:gd name="connsiteY198" fmla="*/ 292535 h 1024791"/>
                <a:gd name="connsiteX199" fmla="*/ 458120 w 940158"/>
                <a:gd name="connsiteY199" fmla="*/ 296214 h 1024791"/>
                <a:gd name="connsiteX200" fmla="*/ 402925 w 940158"/>
                <a:gd name="connsiteY200" fmla="*/ 292535 h 1024791"/>
                <a:gd name="connsiteX201" fmla="*/ 395566 w 940158"/>
                <a:gd name="connsiteY201" fmla="*/ 290695 h 1024791"/>
                <a:gd name="connsiteX202" fmla="*/ 382687 w 940158"/>
                <a:gd name="connsiteY202" fmla="*/ 287015 h 1024791"/>
                <a:gd name="connsiteX203" fmla="*/ 356929 w 940158"/>
                <a:gd name="connsiteY203" fmla="*/ 285175 h 1024791"/>
                <a:gd name="connsiteX204" fmla="*/ 309093 w 940158"/>
                <a:gd name="connsiteY204" fmla="*/ 279656 h 1024791"/>
                <a:gd name="connsiteX205" fmla="*/ 294375 w 940158"/>
                <a:gd name="connsiteY205" fmla="*/ 275976 h 1024791"/>
                <a:gd name="connsiteX206" fmla="*/ 279656 w 940158"/>
                <a:gd name="connsiteY206" fmla="*/ 272296 h 1024791"/>
                <a:gd name="connsiteX207" fmla="*/ 277816 w 940158"/>
                <a:gd name="connsiteY207" fmla="*/ 253898 h 1024791"/>
                <a:gd name="connsiteX208" fmla="*/ 275976 w 940158"/>
                <a:gd name="connsiteY208" fmla="*/ 248378 h 1024791"/>
                <a:gd name="connsiteX209" fmla="*/ 274136 w 940158"/>
                <a:gd name="connsiteY209" fmla="*/ 213421 h 1024791"/>
                <a:gd name="connsiteX210" fmla="*/ 272296 w 940158"/>
                <a:gd name="connsiteY210" fmla="*/ 207902 h 1024791"/>
                <a:gd name="connsiteX211" fmla="*/ 266777 w 940158"/>
                <a:gd name="connsiteY211" fmla="*/ 202382 h 1024791"/>
                <a:gd name="connsiteX212" fmla="*/ 264937 w 940158"/>
                <a:gd name="connsiteY212" fmla="*/ 195023 h 1024791"/>
                <a:gd name="connsiteX213" fmla="*/ 252058 w 940158"/>
                <a:gd name="connsiteY213" fmla="*/ 178465 h 1024791"/>
                <a:gd name="connsiteX214" fmla="*/ 248379 w 940158"/>
                <a:gd name="connsiteY214" fmla="*/ 172945 h 1024791"/>
                <a:gd name="connsiteX215" fmla="*/ 246539 w 940158"/>
                <a:gd name="connsiteY215" fmla="*/ 165586 h 1024791"/>
                <a:gd name="connsiteX216" fmla="*/ 237340 w 940158"/>
                <a:gd name="connsiteY216" fmla="*/ 154547 h 1024791"/>
                <a:gd name="connsiteX217" fmla="*/ 229980 w 940158"/>
                <a:gd name="connsiteY217" fmla="*/ 145347 h 1024791"/>
                <a:gd name="connsiteX218" fmla="*/ 218941 w 940158"/>
                <a:gd name="connsiteY218" fmla="*/ 141668 h 1024791"/>
                <a:gd name="connsiteX219" fmla="*/ 217101 w 940158"/>
                <a:gd name="connsiteY219" fmla="*/ 136148 h 1024791"/>
                <a:gd name="connsiteX220" fmla="*/ 228140 w 940158"/>
                <a:gd name="connsiteY220" fmla="*/ 132469 h 1024791"/>
                <a:gd name="connsiteX221" fmla="*/ 241019 w 940158"/>
                <a:gd name="connsiteY221" fmla="*/ 126949 h 1024791"/>
                <a:gd name="connsiteX222" fmla="*/ 237340 w 940158"/>
                <a:gd name="connsiteY222" fmla="*/ 110391 h 1024791"/>
                <a:gd name="connsiteX223" fmla="*/ 233660 w 940158"/>
                <a:gd name="connsiteY223" fmla="*/ 104871 h 1024791"/>
                <a:gd name="connsiteX224" fmla="*/ 206062 w 940158"/>
                <a:gd name="connsiteY224" fmla="*/ 103031 h 1024791"/>
                <a:gd name="connsiteX225" fmla="*/ 198703 w 940158"/>
                <a:gd name="connsiteY225" fmla="*/ 90152 h 1024791"/>
                <a:gd name="connsiteX226" fmla="*/ 191344 w 940158"/>
                <a:gd name="connsiteY226" fmla="*/ 79113 h 1024791"/>
                <a:gd name="connsiteX227" fmla="*/ 189504 w 940158"/>
                <a:gd name="connsiteY227" fmla="*/ 71754 h 1024791"/>
                <a:gd name="connsiteX228" fmla="*/ 183984 w 940158"/>
                <a:gd name="connsiteY228" fmla="*/ 66234 h 1024791"/>
                <a:gd name="connsiteX229" fmla="*/ 180304 w 940158"/>
                <a:gd name="connsiteY229" fmla="*/ 51516 h 1024791"/>
                <a:gd name="connsiteX230" fmla="*/ 178465 w 940158"/>
                <a:gd name="connsiteY230" fmla="*/ 44156 h 1024791"/>
                <a:gd name="connsiteX231" fmla="*/ 172945 w 940158"/>
                <a:gd name="connsiteY231" fmla="*/ 40477 h 1024791"/>
                <a:gd name="connsiteX232" fmla="*/ 167426 w 940158"/>
                <a:gd name="connsiteY232" fmla="*/ 38637 h 1024791"/>
                <a:gd name="connsiteX233" fmla="*/ 160066 w 940158"/>
                <a:gd name="connsiteY233" fmla="*/ 36797 h 1024791"/>
                <a:gd name="connsiteX234" fmla="*/ 149027 w 940158"/>
                <a:gd name="connsiteY234" fmla="*/ 34957 h 1024791"/>
                <a:gd name="connsiteX235" fmla="*/ 134309 w 940158"/>
                <a:gd name="connsiteY235" fmla="*/ 29438 h 1024791"/>
                <a:gd name="connsiteX236" fmla="*/ 123269 w 940158"/>
                <a:gd name="connsiteY236" fmla="*/ 25758 h 1024791"/>
                <a:gd name="connsiteX237" fmla="*/ 117750 w 940158"/>
                <a:gd name="connsiteY237" fmla="*/ 22078 h 1024791"/>
                <a:gd name="connsiteX238" fmla="*/ 108551 w 940158"/>
                <a:gd name="connsiteY238" fmla="*/ 20238 h 1024791"/>
                <a:gd name="connsiteX239" fmla="*/ 103031 w 940158"/>
                <a:gd name="connsiteY239" fmla="*/ 18399 h 1024791"/>
                <a:gd name="connsiteX240" fmla="*/ 82793 w 940158"/>
                <a:gd name="connsiteY240" fmla="*/ 3680 h 1024791"/>
                <a:gd name="connsiteX241" fmla="*/ 75434 w 940158"/>
                <a:gd name="connsiteY241" fmla="*/ 0 h 1024791"/>
                <a:gd name="connsiteX242" fmla="*/ 69914 w 940158"/>
                <a:gd name="connsiteY242" fmla="*/ 1840 h 1024791"/>
                <a:gd name="connsiteX243" fmla="*/ 55195 w 940158"/>
                <a:gd name="connsiteY243" fmla="*/ 3680 h 1024791"/>
                <a:gd name="connsiteX244" fmla="*/ 49676 w 940158"/>
                <a:gd name="connsiteY244" fmla="*/ 7360 h 1024791"/>
                <a:gd name="connsiteX245" fmla="*/ 38637 w 940158"/>
                <a:gd name="connsiteY245" fmla="*/ 9199 h 1024791"/>
                <a:gd name="connsiteX246" fmla="*/ 27598 w 940158"/>
                <a:gd name="connsiteY246" fmla="*/ 57035 h 1024791"/>
                <a:gd name="connsiteX247" fmla="*/ 23918 w 940158"/>
                <a:gd name="connsiteY247" fmla="*/ 68074 h 1024791"/>
                <a:gd name="connsiteX248" fmla="*/ 22078 w 940158"/>
                <a:gd name="connsiteY248" fmla="*/ 77273 h 1024791"/>
                <a:gd name="connsiteX249" fmla="*/ 16559 w 940158"/>
                <a:gd name="connsiteY249" fmla="*/ 80953 h 1024791"/>
                <a:gd name="connsiteX250" fmla="*/ 14719 w 940158"/>
                <a:gd name="connsiteY250" fmla="*/ 86473 h 1024791"/>
                <a:gd name="connsiteX251" fmla="*/ 11039 w 940158"/>
                <a:gd name="connsiteY251" fmla="*/ 99351 h 1024791"/>
                <a:gd name="connsiteX252" fmla="*/ 7360 w 940158"/>
                <a:gd name="connsiteY252" fmla="*/ 106711 h 1024791"/>
                <a:gd name="connsiteX253" fmla="*/ 5520 w 940158"/>
                <a:gd name="connsiteY253" fmla="*/ 154547 h 1024791"/>
                <a:gd name="connsiteX254" fmla="*/ 1840 w 940158"/>
                <a:gd name="connsiteY254" fmla="*/ 191343 h 1024791"/>
                <a:gd name="connsiteX255" fmla="*/ 0 w 940158"/>
                <a:gd name="connsiteY255" fmla="*/ 213421 h 1024791"/>
                <a:gd name="connsiteX256" fmla="*/ 3680 w 940158"/>
                <a:gd name="connsiteY256" fmla="*/ 259417 h 1024791"/>
                <a:gd name="connsiteX257" fmla="*/ 5520 w 940158"/>
                <a:gd name="connsiteY257" fmla="*/ 270457 h 1024791"/>
                <a:gd name="connsiteX258" fmla="*/ 11039 w 940158"/>
                <a:gd name="connsiteY258" fmla="*/ 274136 h 1024791"/>
                <a:gd name="connsiteX259" fmla="*/ 68074 w 940158"/>
                <a:gd name="connsiteY259" fmla="*/ 277816 h 1024791"/>
                <a:gd name="connsiteX260" fmla="*/ 75434 w 940158"/>
                <a:gd name="connsiteY260" fmla="*/ 288855 h 1024791"/>
                <a:gd name="connsiteX261" fmla="*/ 84633 w 940158"/>
                <a:gd name="connsiteY261" fmla="*/ 305413 h 1024791"/>
                <a:gd name="connsiteX262" fmla="*/ 90152 w 940158"/>
                <a:gd name="connsiteY262" fmla="*/ 309093 h 1024791"/>
                <a:gd name="connsiteX263" fmla="*/ 97512 w 940158"/>
                <a:gd name="connsiteY263" fmla="*/ 325652 h 1024791"/>
                <a:gd name="connsiteX264" fmla="*/ 99352 w 940158"/>
                <a:gd name="connsiteY264" fmla="*/ 331171 h 1024791"/>
                <a:gd name="connsiteX265" fmla="*/ 104871 w 940158"/>
                <a:gd name="connsiteY265" fmla="*/ 340370 h 1024791"/>
                <a:gd name="connsiteX266" fmla="*/ 108551 w 940158"/>
                <a:gd name="connsiteY266" fmla="*/ 347730 h 1024791"/>
                <a:gd name="connsiteX267" fmla="*/ 112230 w 940158"/>
                <a:gd name="connsiteY267" fmla="*/ 353249 h 1024791"/>
                <a:gd name="connsiteX268" fmla="*/ 115910 w 940158"/>
                <a:gd name="connsiteY268" fmla="*/ 360609 h 1024791"/>
                <a:gd name="connsiteX269" fmla="*/ 125109 w 940158"/>
                <a:gd name="connsiteY269" fmla="*/ 373487 h 1024791"/>
                <a:gd name="connsiteX270" fmla="*/ 128789 w 940158"/>
                <a:gd name="connsiteY270" fmla="*/ 384527 h 1024791"/>
                <a:gd name="connsiteX271" fmla="*/ 130629 w 940158"/>
                <a:gd name="connsiteY271" fmla="*/ 390046 h 1024791"/>
                <a:gd name="connsiteX272" fmla="*/ 136148 w 940158"/>
                <a:gd name="connsiteY272" fmla="*/ 393726 h 1024791"/>
                <a:gd name="connsiteX273" fmla="*/ 139828 w 940158"/>
                <a:gd name="connsiteY273" fmla="*/ 406605 h 1024791"/>
                <a:gd name="connsiteX274" fmla="*/ 143508 w 940158"/>
                <a:gd name="connsiteY274" fmla="*/ 419483 h 1024791"/>
                <a:gd name="connsiteX275" fmla="*/ 141668 w 940158"/>
                <a:gd name="connsiteY275" fmla="*/ 436042 h 1024791"/>
                <a:gd name="connsiteX276" fmla="*/ 134309 w 940158"/>
                <a:gd name="connsiteY276" fmla="*/ 439722 h 1024791"/>
                <a:gd name="connsiteX277" fmla="*/ 130629 w 940158"/>
                <a:gd name="connsiteY277" fmla="*/ 445241 h 1024791"/>
                <a:gd name="connsiteX278" fmla="*/ 125109 w 940158"/>
                <a:gd name="connsiteY278" fmla="*/ 448921 h 1024791"/>
                <a:gd name="connsiteX279" fmla="*/ 117750 w 940158"/>
                <a:gd name="connsiteY279" fmla="*/ 454440 h 1024791"/>
                <a:gd name="connsiteX280" fmla="*/ 103031 w 940158"/>
                <a:gd name="connsiteY280" fmla="*/ 470999 h 1024791"/>
                <a:gd name="connsiteX281" fmla="*/ 99352 w 940158"/>
                <a:gd name="connsiteY281" fmla="*/ 482038 h 1024791"/>
                <a:gd name="connsiteX282" fmla="*/ 101191 w 940158"/>
                <a:gd name="connsiteY282" fmla="*/ 509636 h 102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940158" h="1024791">
                  <a:moveTo>
                    <a:pt x="101191" y="509636"/>
                  </a:moveTo>
                  <a:cubicBezTo>
                    <a:pt x="101804" y="515769"/>
                    <a:pt x="101632" y="516038"/>
                    <a:pt x="103031" y="518835"/>
                  </a:cubicBezTo>
                  <a:cubicBezTo>
                    <a:pt x="104801" y="522374"/>
                    <a:pt x="110902" y="525922"/>
                    <a:pt x="114070" y="528034"/>
                  </a:cubicBezTo>
                  <a:cubicBezTo>
                    <a:pt x="115987" y="533784"/>
                    <a:pt x="117849" y="540980"/>
                    <a:pt x="123269" y="544593"/>
                  </a:cubicBezTo>
                  <a:lnTo>
                    <a:pt x="128789" y="548272"/>
                  </a:lnTo>
                  <a:cubicBezTo>
                    <a:pt x="131802" y="557311"/>
                    <a:pt x="131820" y="559096"/>
                    <a:pt x="136148" y="566671"/>
                  </a:cubicBezTo>
                  <a:cubicBezTo>
                    <a:pt x="137245" y="568591"/>
                    <a:pt x="138412" y="570491"/>
                    <a:pt x="139828" y="572190"/>
                  </a:cubicBezTo>
                  <a:cubicBezTo>
                    <a:pt x="141494" y="574189"/>
                    <a:pt x="143508" y="575870"/>
                    <a:pt x="145348" y="577710"/>
                  </a:cubicBezTo>
                  <a:cubicBezTo>
                    <a:pt x="149719" y="590829"/>
                    <a:pt x="143521" y="574972"/>
                    <a:pt x="152707" y="588749"/>
                  </a:cubicBezTo>
                  <a:cubicBezTo>
                    <a:pt x="153783" y="590362"/>
                    <a:pt x="153605" y="592573"/>
                    <a:pt x="154547" y="594268"/>
                  </a:cubicBezTo>
                  <a:cubicBezTo>
                    <a:pt x="156695" y="598134"/>
                    <a:pt x="161906" y="605307"/>
                    <a:pt x="161906" y="605307"/>
                  </a:cubicBezTo>
                  <a:cubicBezTo>
                    <a:pt x="166533" y="619189"/>
                    <a:pt x="160289" y="602072"/>
                    <a:pt x="167426" y="616346"/>
                  </a:cubicBezTo>
                  <a:cubicBezTo>
                    <a:pt x="168293" y="618081"/>
                    <a:pt x="168323" y="620171"/>
                    <a:pt x="169265" y="621866"/>
                  </a:cubicBezTo>
                  <a:cubicBezTo>
                    <a:pt x="171413" y="625732"/>
                    <a:pt x="174647" y="628949"/>
                    <a:pt x="176625" y="632905"/>
                  </a:cubicBezTo>
                  <a:cubicBezTo>
                    <a:pt x="177851" y="635358"/>
                    <a:pt x="179224" y="637743"/>
                    <a:pt x="180304" y="640264"/>
                  </a:cubicBezTo>
                  <a:cubicBezTo>
                    <a:pt x="181068" y="642047"/>
                    <a:pt x="181068" y="644170"/>
                    <a:pt x="182144" y="645784"/>
                  </a:cubicBezTo>
                  <a:cubicBezTo>
                    <a:pt x="183587" y="647949"/>
                    <a:pt x="185824" y="649463"/>
                    <a:pt x="187664" y="651303"/>
                  </a:cubicBezTo>
                  <a:cubicBezTo>
                    <a:pt x="192289" y="665179"/>
                    <a:pt x="185512" y="648613"/>
                    <a:pt x="195023" y="660502"/>
                  </a:cubicBezTo>
                  <a:cubicBezTo>
                    <a:pt x="196235" y="662017"/>
                    <a:pt x="195996" y="664287"/>
                    <a:pt x="196863" y="666022"/>
                  </a:cubicBezTo>
                  <a:cubicBezTo>
                    <a:pt x="199929" y="672153"/>
                    <a:pt x="200544" y="671542"/>
                    <a:pt x="206062" y="675221"/>
                  </a:cubicBezTo>
                  <a:cubicBezTo>
                    <a:pt x="207289" y="677061"/>
                    <a:pt x="208753" y="678763"/>
                    <a:pt x="209742" y="680741"/>
                  </a:cubicBezTo>
                  <a:cubicBezTo>
                    <a:pt x="212733" y="686723"/>
                    <a:pt x="209991" y="686510"/>
                    <a:pt x="215261" y="691780"/>
                  </a:cubicBezTo>
                  <a:cubicBezTo>
                    <a:pt x="216825" y="693344"/>
                    <a:pt x="218941" y="694233"/>
                    <a:pt x="220781" y="695459"/>
                  </a:cubicBezTo>
                  <a:cubicBezTo>
                    <a:pt x="226547" y="718523"/>
                    <a:pt x="219171" y="689820"/>
                    <a:pt x="224461" y="708338"/>
                  </a:cubicBezTo>
                  <a:cubicBezTo>
                    <a:pt x="225156" y="710769"/>
                    <a:pt x="225169" y="713436"/>
                    <a:pt x="226300" y="715698"/>
                  </a:cubicBezTo>
                  <a:cubicBezTo>
                    <a:pt x="228278" y="719654"/>
                    <a:pt x="232261" y="722541"/>
                    <a:pt x="233660" y="726737"/>
                  </a:cubicBezTo>
                  <a:cubicBezTo>
                    <a:pt x="234273" y="728577"/>
                    <a:pt x="234633" y="730521"/>
                    <a:pt x="235500" y="732256"/>
                  </a:cubicBezTo>
                  <a:cubicBezTo>
                    <a:pt x="236489" y="734234"/>
                    <a:pt x="238281" y="735755"/>
                    <a:pt x="239179" y="737776"/>
                  </a:cubicBezTo>
                  <a:cubicBezTo>
                    <a:pt x="245631" y="752294"/>
                    <a:pt x="238450" y="745876"/>
                    <a:pt x="248379" y="752494"/>
                  </a:cubicBezTo>
                  <a:cubicBezTo>
                    <a:pt x="254801" y="771762"/>
                    <a:pt x="248741" y="756810"/>
                    <a:pt x="255738" y="769053"/>
                  </a:cubicBezTo>
                  <a:cubicBezTo>
                    <a:pt x="257099" y="771434"/>
                    <a:pt x="257662" y="774305"/>
                    <a:pt x="259418" y="776412"/>
                  </a:cubicBezTo>
                  <a:cubicBezTo>
                    <a:pt x="260834" y="778111"/>
                    <a:pt x="263097" y="778865"/>
                    <a:pt x="264937" y="780092"/>
                  </a:cubicBezTo>
                  <a:cubicBezTo>
                    <a:pt x="266037" y="783391"/>
                    <a:pt x="268184" y="790698"/>
                    <a:pt x="270457" y="792971"/>
                  </a:cubicBezTo>
                  <a:cubicBezTo>
                    <a:pt x="271828" y="794342"/>
                    <a:pt x="274059" y="794516"/>
                    <a:pt x="275976" y="794811"/>
                  </a:cubicBezTo>
                  <a:cubicBezTo>
                    <a:pt x="282068" y="795748"/>
                    <a:pt x="288242" y="796037"/>
                    <a:pt x="294375" y="796650"/>
                  </a:cubicBezTo>
                  <a:cubicBezTo>
                    <a:pt x="296215" y="797877"/>
                    <a:pt x="298331" y="798766"/>
                    <a:pt x="299894" y="800330"/>
                  </a:cubicBezTo>
                  <a:cubicBezTo>
                    <a:pt x="302904" y="803341"/>
                    <a:pt x="306479" y="809549"/>
                    <a:pt x="309093" y="813209"/>
                  </a:cubicBezTo>
                  <a:cubicBezTo>
                    <a:pt x="310875" y="815704"/>
                    <a:pt x="312773" y="818115"/>
                    <a:pt x="314613" y="820568"/>
                  </a:cubicBezTo>
                  <a:cubicBezTo>
                    <a:pt x="319238" y="834444"/>
                    <a:pt x="312999" y="817340"/>
                    <a:pt x="320132" y="831607"/>
                  </a:cubicBezTo>
                  <a:cubicBezTo>
                    <a:pt x="320999" y="833342"/>
                    <a:pt x="320760" y="835612"/>
                    <a:pt x="321972" y="837127"/>
                  </a:cubicBezTo>
                  <a:cubicBezTo>
                    <a:pt x="323353" y="838854"/>
                    <a:pt x="325652" y="839580"/>
                    <a:pt x="327492" y="840807"/>
                  </a:cubicBezTo>
                  <a:cubicBezTo>
                    <a:pt x="332156" y="864135"/>
                    <a:pt x="325905" y="838947"/>
                    <a:pt x="333011" y="855525"/>
                  </a:cubicBezTo>
                  <a:cubicBezTo>
                    <a:pt x="338572" y="868499"/>
                    <a:pt x="329884" y="857918"/>
                    <a:pt x="340370" y="868404"/>
                  </a:cubicBezTo>
                  <a:cubicBezTo>
                    <a:pt x="343283" y="880055"/>
                    <a:pt x="340807" y="873659"/>
                    <a:pt x="349570" y="886803"/>
                  </a:cubicBezTo>
                  <a:lnTo>
                    <a:pt x="353249" y="892322"/>
                  </a:lnTo>
                  <a:cubicBezTo>
                    <a:pt x="353862" y="890482"/>
                    <a:pt x="354833" y="888725"/>
                    <a:pt x="355089" y="886803"/>
                  </a:cubicBezTo>
                  <a:cubicBezTo>
                    <a:pt x="356065" y="879483"/>
                    <a:pt x="352253" y="870441"/>
                    <a:pt x="356929" y="864725"/>
                  </a:cubicBezTo>
                  <a:cubicBezTo>
                    <a:pt x="357610" y="863892"/>
                    <a:pt x="377640" y="867529"/>
                    <a:pt x="380847" y="868404"/>
                  </a:cubicBezTo>
                  <a:cubicBezTo>
                    <a:pt x="384589" y="869425"/>
                    <a:pt x="391886" y="872084"/>
                    <a:pt x="391886" y="872084"/>
                  </a:cubicBezTo>
                  <a:cubicBezTo>
                    <a:pt x="401702" y="886805"/>
                    <a:pt x="388817" y="869014"/>
                    <a:pt x="401085" y="881283"/>
                  </a:cubicBezTo>
                  <a:cubicBezTo>
                    <a:pt x="406357" y="886556"/>
                    <a:pt x="403613" y="886337"/>
                    <a:pt x="406605" y="892322"/>
                  </a:cubicBezTo>
                  <a:cubicBezTo>
                    <a:pt x="409672" y="898457"/>
                    <a:pt x="410282" y="897841"/>
                    <a:pt x="415804" y="901521"/>
                  </a:cubicBezTo>
                  <a:cubicBezTo>
                    <a:pt x="421981" y="920053"/>
                    <a:pt x="412561" y="891323"/>
                    <a:pt x="419484" y="914400"/>
                  </a:cubicBezTo>
                  <a:cubicBezTo>
                    <a:pt x="420598" y="918115"/>
                    <a:pt x="421937" y="921759"/>
                    <a:pt x="423163" y="925439"/>
                  </a:cubicBezTo>
                  <a:cubicBezTo>
                    <a:pt x="424441" y="929274"/>
                    <a:pt x="426156" y="935286"/>
                    <a:pt x="428683" y="938318"/>
                  </a:cubicBezTo>
                  <a:cubicBezTo>
                    <a:pt x="430099" y="940017"/>
                    <a:pt x="432362" y="940771"/>
                    <a:pt x="434202" y="941998"/>
                  </a:cubicBezTo>
                  <a:cubicBezTo>
                    <a:pt x="435429" y="943838"/>
                    <a:pt x="436007" y="946345"/>
                    <a:pt x="437882" y="947517"/>
                  </a:cubicBezTo>
                  <a:cubicBezTo>
                    <a:pt x="441171" y="949573"/>
                    <a:pt x="445241" y="949970"/>
                    <a:pt x="448921" y="951197"/>
                  </a:cubicBezTo>
                  <a:cubicBezTo>
                    <a:pt x="463767" y="956146"/>
                    <a:pt x="452511" y="952916"/>
                    <a:pt x="483878" y="954877"/>
                  </a:cubicBezTo>
                  <a:cubicBezTo>
                    <a:pt x="491237" y="956103"/>
                    <a:pt x="500680" y="953280"/>
                    <a:pt x="505956" y="958556"/>
                  </a:cubicBezTo>
                  <a:cubicBezTo>
                    <a:pt x="512847" y="965447"/>
                    <a:pt x="509007" y="963253"/>
                    <a:pt x="516995" y="965916"/>
                  </a:cubicBezTo>
                  <a:cubicBezTo>
                    <a:pt x="517608" y="953037"/>
                    <a:pt x="516626" y="939982"/>
                    <a:pt x="518835" y="927279"/>
                  </a:cubicBezTo>
                  <a:cubicBezTo>
                    <a:pt x="519214" y="925101"/>
                    <a:pt x="522149" y="923769"/>
                    <a:pt x="524354" y="923599"/>
                  </a:cubicBezTo>
                  <a:cubicBezTo>
                    <a:pt x="530499" y="923126"/>
                    <a:pt x="536620" y="924826"/>
                    <a:pt x="542753" y="925439"/>
                  </a:cubicBezTo>
                  <a:cubicBezTo>
                    <a:pt x="546433" y="926666"/>
                    <a:pt x="552058" y="925650"/>
                    <a:pt x="553792" y="929119"/>
                  </a:cubicBezTo>
                  <a:cubicBezTo>
                    <a:pt x="557119" y="935774"/>
                    <a:pt x="558946" y="942472"/>
                    <a:pt x="568511" y="943838"/>
                  </a:cubicBezTo>
                  <a:cubicBezTo>
                    <a:pt x="585082" y="946204"/>
                    <a:pt x="577112" y="944964"/>
                    <a:pt x="592428" y="947517"/>
                  </a:cubicBezTo>
                  <a:cubicBezTo>
                    <a:pt x="594268" y="948744"/>
                    <a:pt x="596028" y="950100"/>
                    <a:pt x="597948" y="951197"/>
                  </a:cubicBezTo>
                  <a:cubicBezTo>
                    <a:pt x="604723" y="955068"/>
                    <a:pt x="610345" y="956236"/>
                    <a:pt x="616346" y="962236"/>
                  </a:cubicBezTo>
                  <a:cubicBezTo>
                    <a:pt x="618186" y="964076"/>
                    <a:pt x="619867" y="966089"/>
                    <a:pt x="621866" y="967755"/>
                  </a:cubicBezTo>
                  <a:cubicBezTo>
                    <a:pt x="623565" y="969171"/>
                    <a:pt x="625586" y="970150"/>
                    <a:pt x="627385" y="971435"/>
                  </a:cubicBezTo>
                  <a:cubicBezTo>
                    <a:pt x="629880" y="973218"/>
                    <a:pt x="632292" y="975115"/>
                    <a:pt x="634745" y="976955"/>
                  </a:cubicBezTo>
                  <a:cubicBezTo>
                    <a:pt x="639609" y="991545"/>
                    <a:pt x="632260" y="972243"/>
                    <a:pt x="642104" y="987994"/>
                  </a:cubicBezTo>
                  <a:cubicBezTo>
                    <a:pt x="649630" y="1000035"/>
                    <a:pt x="640816" y="995537"/>
                    <a:pt x="651303" y="999033"/>
                  </a:cubicBezTo>
                  <a:cubicBezTo>
                    <a:pt x="652530" y="1000873"/>
                    <a:pt x="653994" y="1002574"/>
                    <a:pt x="654983" y="1004552"/>
                  </a:cubicBezTo>
                  <a:cubicBezTo>
                    <a:pt x="655850" y="1006287"/>
                    <a:pt x="655611" y="1008557"/>
                    <a:pt x="656823" y="1010072"/>
                  </a:cubicBezTo>
                  <a:cubicBezTo>
                    <a:pt x="658204" y="1011798"/>
                    <a:pt x="660643" y="1012336"/>
                    <a:pt x="662342" y="1013751"/>
                  </a:cubicBezTo>
                  <a:cubicBezTo>
                    <a:pt x="667655" y="1018178"/>
                    <a:pt x="667924" y="1019364"/>
                    <a:pt x="671542" y="1024791"/>
                  </a:cubicBezTo>
                  <a:cubicBezTo>
                    <a:pt x="681350" y="1010076"/>
                    <a:pt x="668479" y="1027853"/>
                    <a:pt x="680741" y="1015591"/>
                  </a:cubicBezTo>
                  <a:cubicBezTo>
                    <a:pt x="682909" y="1013423"/>
                    <a:pt x="684478" y="1010727"/>
                    <a:pt x="686260" y="1008232"/>
                  </a:cubicBezTo>
                  <a:cubicBezTo>
                    <a:pt x="687545" y="1006432"/>
                    <a:pt x="688951" y="1004690"/>
                    <a:pt x="689940" y="1002712"/>
                  </a:cubicBezTo>
                  <a:cubicBezTo>
                    <a:pt x="690807" y="1000978"/>
                    <a:pt x="690569" y="998707"/>
                    <a:pt x="691780" y="997193"/>
                  </a:cubicBezTo>
                  <a:cubicBezTo>
                    <a:pt x="693161" y="995466"/>
                    <a:pt x="695459" y="994740"/>
                    <a:pt x="697299" y="993513"/>
                  </a:cubicBezTo>
                  <a:cubicBezTo>
                    <a:pt x="710940" y="998060"/>
                    <a:pt x="704869" y="998928"/>
                    <a:pt x="715698" y="993513"/>
                  </a:cubicBezTo>
                  <a:cubicBezTo>
                    <a:pt x="716924" y="991673"/>
                    <a:pt x="718479" y="990014"/>
                    <a:pt x="719377" y="987994"/>
                  </a:cubicBezTo>
                  <a:cubicBezTo>
                    <a:pt x="720952" y="984450"/>
                    <a:pt x="723057" y="976955"/>
                    <a:pt x="723057" y="976955"/>
                  </a:cubicBezTo>
                  <a:cubicBezTo>
                    <a:pt x="724284" y="961623"/>
                    <a:pt x="724033" y="946100"/>
                    <a:pt x="726737" y="930959"/>
                  </a:cubicBezTo>
                  <a:cubicBezTo>
                    <a:pt x="727194" y="928398"/>
                    <a:pt x="730257" y="927105"/>
                    <a:pt x="732256" y="925439"/>
                  </a:cubicBezTo>
                  <a:cubicBezTo>
                    <a:pt x="740156" y="918856"/>
                    <a:pt x="735960" y="925043"/>
                    <a:pt x="743295" y="916240"/>
                  </a:cubicBezTo>
                  <a:cubicBezTo>
                    <a:pt x="744711" y="914541"/>
                    <a:pt x="746077" y="912741"/>
                    <a:pt x="746975" y="910720"/>
                  </a:cubicBezTo>
                  <a:cubicBezTo>
                    <a:pt x="748550" y="907176"/>
                    <a:pt x="747912" y="902424"/>
                    <a:pt x="750655" y="899681"/>
                  </a:cubicBezTo>
                  <a:cubicBezTo>
                    <a:pt x="757738" y="892598"/>
                    <a:pt x="754009" y="895605"/>
                    <a:pt x="761694" y="890482"/>
                  </a:cubicBezTo>
                  <a:cubicBezTo>
                    <a:pt x="777026" y="891095"/>
                    <a:pt x="792385" y="891229"/>
                    <a:pt x="807690" y="892322"/>
                  </a:cubicBezTo>
                  <a:cubicBezTo>
                    <a:pt x="814054" y="892777"/>
                    <a:pt x="814016" y="895754"/>
                    <a:pt x="818729" y="899681"/>
                  </a:cubicBezTo>
                  <a:cubicBezTo>
                    <a:pt x="820428" y="901097"/>
                    <a:pt x="822549" y="901945"/>
                    <a:pt x="824248" y="903361"/>
                  </a:cubicBezTo>
                  <a:cubicBezTo>
                    <a:pt x="833434" y="911017"/>
                    <a:pt x="825589" y="907489"/>
                    <a:pt x="835287" y="910720"/>
                  </a:cubicBezTo>
                  <a:cubicBezTo>
                    <a:pt x="836514" y="913173"/>
                    <a:pt x="837373" y="915848"/>
                    <a:pt x="838967" y="918080"/>
                  </a:cubicBezTo>
                  <a:cubicBezTo>
                    <a:pt x="840479" y="920197"/>
                    <a:pt x="842820" y="921600"/>
                    <a:pt x="844486" y="923599"/>
                  </a:cubicBezTo>
                  <a:cubicBezTo>
                    <a:pt x="848449" y="928355"/>
                    <a:pt x="848162" y="929106"/>
                    <a:pt x="850006" y="934638"/>
                  </a:cubicBezTo>
                  <a:cubicBezTo>
                    <a:pt x="868601" y="928442"/>
                    <a:pt x="839720" y="937909"/>
                    <a:pt x="862885" y="930959"/>
                  </a:cubicBezTo>
                  <a:cubicBezTo>
                    <a:pt x="866600" y="929844"/>
                    <a:pt x="870244" y="928506"/>
                    <a:pt x="873924" y="927279"/>
                  </a:cubicBezTo>
                  <a:cubicBezTo>
                    <a:pt x="875764" y="926666"/>
                    <a:pt x="877829" y="926514"/>
                    <a:pt x="879443" y="925439"/>
                  </a:cubicBezTo>
                  <a:lnTo>
                    <a:pt x="884963" y="921760"/>
                  </a:lnTo>
                  <a:cubicBezTo>
                    <a:pt x="885576" y="919920"/>
                    <a:pt x="885432" y="917611"/>
                    <a:pt x="886803" y="916240"/>
                  </a:cubicBezTo>
                  <a:cubicBezTo>
                    <a:pt x="889930" y="913113"/>
                    <a:pt x="897842" y="908881"/>
                    <a:pt x="897842" y="908881"/>
                  </a:cubicBezTo>
                  <a:cubicBezTo>
                    <a:pt x="904043" y="899577"/>
                    <a:pt x="898155" y="905964"/>
                    <a:pt x="907041" y="901521"/>
                  </a:cubicBezTo>
                  <a:cubicBezTo>
                    <a:pt x="909019" y="900532"/>
                    <a:pt x="910540" y="898740"/>
                    <a:pt x="912560" y="897842"/>
                  </a:cubicBezTo>
                  <a:cubicBezTo>
                    <a:pt x="916104" y="896267"/>
                    <a:pt x="919919" y="895389"/>
                    <a:pt x="923599" y="894162"/>
                  </a:cubicBezTo>
                  <a:lnTo>
                    <a:pt x="929119" y="892322"/>
                  </a:lnTo>
                  <a:cubicBezTo>
                    <a:pt x="930346" y="890482"/>
                    <a:pt x="931072" y="888184"/>
                    <a:pt x="932799" y="886803"/>
                  </a:cubicBezTo>
                  <a:cubicBezTo>
                    <a:pt x="941719" y="879667"/>
                    <a:pt x="936144" y="891486"/>
                    <a:pt x="940158" y="879443"/>
                  </a:cubicBezTo>
                  <a:cubicBezTo>
                    <a:pt x="937449" y="860482"/>
                    <a:pt x="939754" y="872445"/>
                    <a:pt x="934638" y="853685"/>
                  </a:cubicBezTo>
                  <a:cubicBezTo>
                    <a:pt x="933973" y="851246"/>
                    <a:pt x="933795" y="848650"/>
                    <a:pt x="932799" y="846326"/>
                  </a:cubicBezTo>
                  <a:cubicBezTo>
                    <a:pt x="931928" y="844294"/>
                    <a:pt x="930783" y="842263"/>
                    <a:pt x="929119" y="840807"/>
                  </a:cubicBezTo>
                  <a:cubicBezTo>
                    <a:pt x="925791" y="837895"/>
                    <a:pt x="918080" y="833447"/>
                    <a:pt x="918080" y="833447"/>
                  </a:cubicBezTo>
                  <a:cubicBezTo>
                    <a:pt x="914065" y="821405"/>
                    <a:pt x="919641" y="833225"/>
                    <a:pt x="910721" y="826088"/>
                  </a:cubicBezTo>
                  <a:cubicBezTo>
                    <a:pt x="908994" y="824706"/>
                    <a:pt x="908916" y="821740"/>
                    <a:pt x="907041" y="820568"/>
                  </a:cubicBezTo>
                  <a:cubicBezTo>
                    <a:pt x="903752" y="818512"/>
                    <a:pt x="896002" y="816889"/>
                    <a:pt x="896002" y="816889"/>
                  </a:cubicBezTo>
                  <a:cubicBezTo>
                    <a:pt x="885457" y="801071"/>
                    <a:pt x="899497" y="819684"/>
                    <a:pt x="886803" y="809529"/>
                  </a:cubicBezTo>
                  <a:cubicBezTo>
                    <a:pt x="885076" y="808148"/>
                    <a:pt x="884687" y="805573"/>
                    <a:pt x="883123" y="804010"/>
                  </a:cubicBezTo>
                  <a:cubicBezTo>
                    <a:pt x="881559" y="802446"/>
                    <a:pt x="879443" y="801557"/>
                    <a:pt x="877603" y="800330"/>
                  </a:cubicBezTo>
                  <a:cubicBezTo>
                    <a:pt x="876377" y="798490"/>
                    <a:pt x="875339" y="796510"/>
                    <a:pt x="873924" y="794811"/>
                  </a:cubicBezTo>
                  <a:cubicBezTo>
                    <a:pt x="872258" y="792812"/>
                    <a:pt x="869916" y="791408"/>
                    <a:pt x="868404" y="789291"/>
                  </a:cubicBezTo>
                  <a:cubicBezTo>
                    <a:pt x="859193" y="776395"/>
                    <a:pt x="868891" y="787223"/>
                    <a:pt x="862885" y="776412"/>
                  </a:cubicBezTo>
                  <a:cubicBezTo>
                    <a:pt x="860737" y="772546"/>
                    <a:pt x="855525" y="765373"/>
                    <a:pt x="855525" y="765373"/>
                  </a:cubicBezTo>
                  <a:lnTo>
                    <a:pt x="851846" y="754334"/>
                  </a:lnTo>
                  <a:cubicBezTo>
                    <a:pt x="851233" y="752494"/>
                    <a:pt x="851082" y="750429"/>
                    <a:pt x="850006" y="748815"/>
                  </a:cubicBezTo>
                  <a:cubicBezTo>
                    <a:pt x="848779" y="746975"/>
                    <a:pt x="847423" y="745215"/>
                    <a:pt x="846326" y="743295"/>
                  </a:cubicBezTo>
                  <a:cubicBezTo>
                    <a:pt x="844965" y="740914"/>
                    <a:pt x="844168" y="738218"/>
                    <a:pt x="842647" y="735936"/>
                  </a:cubicBezTo>
                  <a:cubicBezTo>
                    <a:pt x="832188" y="720247"/>
                    <a:pt x="836875" y="722973"/>
                    <a:pt x="826088" y="719377"/>
                  </a:cubicBezTo>
                  <a:cubicBezTo>
                    <a:pt x="829768" y="718151"/>
                    <a:pt x="834024" y="718025"/>
                    <a:pt x="837127" y="715698"/>
                  </a:cubicBezTo>
                  <a:cubicBezTo>
                    <a:pt x="839580" y="713858"/>
                    <a:pt x="842158" y="712174"/>
                    <a:pt x="844486" y="710178"/>
                  </a:cubicBezTo>
                  <a:cubicBezTo>
                    <a:pt x="850178" y="705299"/>
                    <a:pt x="849024" y="704230"/>
                    <a:pt x="855525" y="700979"/>
                  </a:cubicBezTo>
                  <a:cubicBezTo>
                    <a:pt x="857260" y="700112"/>
                    <a:pt x="859205" y="699752"/>
                    <a:pt x="861045" y="699139"/>
                  </a:cubicBezTo>
                  <a:cubicBezTo>
                    <a:pt x="863498" y="695459"/>
                    <a:pt x="868065" y="692509"/>
                    <a:pt x="868404" y="688100"/>
                  </a:cubicBezTo>
                  <a:cubicBezTo>
                    <a:pt x="868755" y="683532"/>
                    <a:pt x="868112" y="666606"/>
                    <a:pt x="872084" y="658663"/>
                  </a:cubicBezTo>
                  <a:cubicBezTo>
                    <a:pt x="873073" y="656685"/>
                    <a:pt x="874537" y="654983"/>
                    <a:pt x="875764" y="653143"/>
                  </a:cubicBezTo>
                  <a:cubicBezTo>
                    <a:pt x="875151" y="649463"/>
                    <a:pt x="875104" y="645643"/>
                    <a:pt x="873924" y="642104"/>
                  </a:cubicBezTo>
                  <a:cubicBezTo>
                    <a:pt x="873225" y="640006"/>
                    <a:pt x="871341" y="638504"/>
                    <a:pt x="870244" y="636584"/>
                  </a:cubicBezTo>
                  <a:cubicBezTo>
                    <a:pt x="866974" y="630863"/>
                    <a:pt x="866957" y="628593"/>
                    <a:pt x="862885" y="623706"/>
                  </a:cubicBezTo>
                  <a:cubicBezTo>
                    <a:pt x="861219" y="621707"/>
                    <a:pt x="859205" y="620026"/>
                    <a:pt x="857365" y="618186"/>
                  </a:cubicBezTo>
                  <a:cubicBezTo>
                    <a:pt x="856139" y="614506"/>
                    <a:pt x="854627" y="610910"/>
                    <a:pt x="853686" y="607147"/>
                  </a:cubicBezTo>
                  <a:cubicBezTo>
                    <a:pt x="853097" y="604790"/>
                    <a:pt x="851325" y="596906"/>
                    <a:pt x="850006" y="594268"/>
                  </a:cubicBezTo>
                  <a:cubicBezTo>
                    <a:pt x="840765" y="575788"/>
                    <a:pt x="852325" y="603973"/>
                    <a:pt x="842647" y="581389"/>
                  </a:cubicBezTo>
                  <a:cubicBezTo>
                    <a:pt x="840755" y="576973"/>
                    <a:pt x="840303" y="573185"/>
                    <a:pt x="838967" y="568510"/>
                  </a:cubicBezTo>
                  <a:cubicBezTo>
                    <a:pt x="838434" y="566645"/>
                    <a:pt x="837994" y="564725"/>
                    <a:pt x="837127" y="562991"/>
                  </a:cubicBezTo>
                  <a:cubicBezTo>
                    <a:pt x="836138" y="561013"/>
                    <a:pt x="834674" y="559311"/>
                    <a:pt x="833447" y="557471"/>
                  </a:cubicBezTo>
                  <a:cubicBezTo>
                    <a:pt x="832834" y="555631"/>
                    <a:pt x="832819" y="553466"/>
                    <a:pt x="831608" y="551952"/>
                  </a:cubicBezTo>
                  <a:cubicBezTo>
                    <a:pt x="830227" y="550225"/>
                    <a:pt x="828066" y="549261"/>
                    <a:pt x="826088" y="548272"/>
                  </a:cubicBezTo>
                  <a:cubicBezTo>
                    <a:pt x="824353" y="547405"/>
                    <a:pt x="822433" y="546965"/>
                    <a:pt x="820568" y="546432"/>
                  </a:cubicBezTo>
                  <a:cubicBezTo>
                    <a:pt x="814515" y="544703"/>
                    <a:pt x="810321" y="544015"/>
                    <a:pt x="804010" y="542753"/>
                  </a:cubicBezTo>
                  <a:cubicBezTo>
                    <a:pt x="793941" y="536040"/>
                    <a:pt x="802524" y="540616"/>
                    <a:pt x="785612" y="537233"/>
                  </a:cubicBezTo>
                  <a:cubicBezTo>
                    <a:pt x="775922" y="535295"/>
                    <a:pt x="784068" y="535783"/>
                    <a:pt x="774572" y="531714"/>
                  </a:cubicBezTo>
                  <a:cubicBezTo>
                    <a:pt x="772248" y="530718"/>
                    <a:pt x="769666" y="530487"/>
                    <a:pt x="767213" y="529874"/>
                  </a:cubicBezTo>
                  <a:cubicBezTo>
                    <a:pt x="764760" y="528034"/>
                    <a:pt x="762597" y="525725"/>
                    <a:pt x="759854" y="524354"/>
                  </a:cubicBezTo>
                  <a:cubicBezTo>
                    <a:pt x="757592" y="523223"/>
                    <a:pt x="754926" y="523209"/>
                    <a:pt x="752494" y="522514"/>
                  </a:cubicBezTo>
                  <a:cubicBezTo>
                    <a:pt x="750629" y="521981"/>
                    <a:pt x="748815" y="521288"/>
                    <a:pt x="746975" y="520675"/>
                  </a:cubicBezTo>
                  <a:cubicBezTo>
                    <a:pt x="745135" y="519448"/>
                    <a:pt x="743488" y="517866"/>
                    <a:pt x="741455" y="516995"/>
                  </a:cubicBezTo>
                  <a:cubicBezTo>
                    <a:pt x="739131" y="515999"/>
                    <a:pt x="736527" y="515850"/>
                    <a:pt x="734096" y="515155"/>
                  </a:cubicBezTo>
                  <a:cubicBezTo>
                    <a:pt x="732231" y="514622"/>
                    <a:pt x="730417" y="513928"/>
                    <a:pt x="728577" y="513315"/>
                  </a:cubicBezTo>
                  <a:cubicBezTo>
                    <a:pt x="720141" y="500663"/>
                    <a:pt x="722616" y="506472"/>
                    <a:pt x="719377" y="496757"/>
                  </a:cubicBezTo>
                  <a:cubicBezTo>
                    <a:pt x="718764" y="480198"/>
                    <a:pt x="719186" y="463569"/>
                    <a:pt x="717537" y="447081"/>
                  </a:cubicBezTo>
                  <a:cubicBezTo>
                    <a:pt x="717317" y="444881"/>
                    <a:pt x="714847" y="443540"/>
                    <a:pt x="713858" y="441562"/>
                  </a:cubicBezTo>
                  <a:cubicBezTo>
                    <a:pt x="712991" y="439827"/>
                    <a:pt x="713094" y="437656"/>
                    <a:pt x="712018" y="436042"/>
                  </a:cubicBezTo>
                  <a:cubicBezTo>
                    <a:pt x="710575" y="433877"/>
                    <a:pt x="708338" y="432362"/>
                    <a:pt x="706498" y="430522"/>
                  </a:cubicBezTo>
                  <a:cubicBezTo>
                    <a:pt x="702187" y="417585"/>
                    <a:pt x="707796" y="433550"/>
                    <a:pt x="700979" y="417644"/>
                  </a:cubicBezTo>
                  <a:cubicBezTo>
                    <a:pt x="700215" y="415861"/>
                    <a:pt x="700101" y="413808"/>
                    <a:pt x="699139" y="412124"/>
                  </a:cubicBezTo>
                  <a:cubicBezTo>
                    <a:pt x="697618" y="409462"/>
                    <a:pt x="695460" y="407218"/>
                    <a:pt x="693620" y="404765"/>
                  </a:cubicBezTo>
                  <a:cubicBezTo>
                    <a:pt x="693007" y="399859"/>
                    <a:pt x="693081" y="394816"/>
                    <a:pt x="691780" y="390046"/>
                  </a:cubicBezTo>
                  <a:cubicBezTo>
                    <a:pt x="691198" y="387913"/>
                    <a:pt x="689089" y="386505"/>
                    <a:pt x="688100" y="384527"/>
                  </a:cubicBezTo>
                  <a:cubicBezTo>
                    <a:pt x="686623" y="381573"/>
                    <a:pt x="685897" y="378281"/>
                    <a:pt x="684420" y="375327"/>
                  </a:cubicBezTo>
                  <a:cubicBezTo>
                    <a:pt x="683431" y="373349"/>
                    <a:pt x="681730" y="371786"/>
                    <a:pt x="680741" y="369808"/>
                  </a:cubicBezTo>
                  <a:cubicBezTo>
                    <a:pt x="679874" y="368073"/>
                    <a:pt x="679768" y="366023"/>
                    <a:pt x="678901" y="364288"/>
                  </a:cubicBezTo>
                  <a:cubicBezTo>
                    <a:pt x="677912" y="362310"/>
                    <a:pt x="676318" y="360689"/>
                    <a:pt x="675221" y="358769"/>
                  </a:cubicBezTo>
                  <a:cubicBezTo>
                    <a:pt x="673860" y="356388"/>
                    <a:pt x="673298" y="353516"/>
                    <a:pt x="671542" y="351409"/>
                  </a:cubicBezTo>
                  <a:cubicBezTo>
                    <a:pt x="670126" y="349710"/>
                    <a:pt x="667862" y="348956"/>
                    <a:pt x="666022" y="347730"/>
                  </a:cubicBezTo>
                  <a:cubicBezTo>
                    <a:pt x="664525" y="343239"/>
                    <a:pt x="664070" y="340259"/>
                    <a:pt x="660502" y="336691"/>
                  </a:cubicBezTo>
                  <a:cubicBezTo>
                    <a:pt x="658938" y="335127"/>
                    <a:pt x="656823" y="334238"/>
                    <a:pt x="654983" y="333011"/>
                  </a:cubicBezTo>
                  <a:cubicBezTo>
                    <a:pt x="649325" y="321697"/>
                    <a:pt x="652824" y="327933"/>
                    <a:pt x="643944" y="314613"/>
                  </a:cubicBezTo>
                  <a:cubicBezTo>
                    <a:pt x="642717" y="312773"/>
                    <a:pt x="642362" y="309792"/>
                    <a:pt x="640264" y="309093"/>
                  </a:cubicBezTo>
                  <a:lnTo>
                    <a:pt x="634745" y="307253"/>
                  </a:lnTo>
                  <a:cubicBezTo>
                    <a:pt x="629839" y="307866"/>
                    <a:pt x="624544" y="307085"/>
                    <a:pt x="620026" y="309093"/>
                  </a:cubicBezTo>
                  <a:cubicBezTo>
                    <a:pt x="618254" y="309881"/>
                    <a:pt x="619053" y="312878"/>
                    <a:pt x="618186" y="314613"/>
                  </a:cubicBezTo>
                  <a:cubicBezTo>
                    <a:pt x="617197" y="316591"/>
                    <a:pt x="615733" y="318292"/>
                    <a:pt x="614507" y="320132"/>
                  </a:cubicBezTo>
                  <a:cubicBezTo>
                    <a:pt x="613894" y="322585"/>
                    <a:pt x="614070" y="325388"/>
                    <a:pt x="612667" y="327492"/>
                  </a:cubicBezTo>
                  <a:cubicBezTo>
                    <a:pt x="611440" y="329332"/>
                    <a:pt x="608846" y="329755"/>
                    <a:pt x="607147" y="331171"/>
                  </a:cubicBezTo>
                  <a:cubicBezTo>
                    <a:pt x="600021" y="337109"/>
                    <a:pt x="603048" y="337193"/>
                    <a:pt x="594268" y="342210"/>
                  </a:cubicBezTo>
                  <a:cubicBezTo>
                    <a:pt x="592584" y="343172"/>
                    <a:pt x="590620" y="343540"/>
                    <a:pt x="588749" y="344050"/>
                  </a:cubicBezTo>
                  <a:cubicBezTo>
                    <a:pt x="583870" y="345381"/>
                    <a:pt x="578936" y="346503"/>
                    <a:pt x="574030" y="347730"/>
                  </a:cubicBezTo>
                  <a:lnTo>
                    <a:pt x="566671" y="349570"/>
                  </a:lnTo>
                  <a:cubicBezTo>
                    <a:pt x="556858" y="348957"/>
                    <a:pt x="546975" y="349059"/>
                    <a:pt x="537233" y="347730"/>
                  </a:cubicBezTo>
                  <a:cubicBezTo>
                    <a:pt x="533390" y="347206"/>
                    <a:pt x="529957" y="344991"/>
                    <a:pt x="526194" y="344050"/>
                  </a:cubicBezTo>
                  <a:lnTo>
                    <a:pt x="518835" y="342210"/>
                  </a:lnTo>
                  <a:cubicBezTo>
                    <a:pt x="516995" y="340984"/>
                    <a:pt x="514696" y="340258"/>
                    <a:pt x="513315" y="338531"/>
                  </a:cubicBezTo>
                  <a:cubicBezTo>
                    <a:pt x="512103" y="337017"/>
                    <a:pt x="511476" y="334950"/>
                    <a:pt x="511476" y="333011"/>
                  </a:cubicBezTo>
                  <a:cubicBezTo>
                    <a:pt x="511476" y="318779"/>
                    <a:pt x="512005" y="318542"/>
                    <a:pt x="515155" y="309093"/>
                  </a:cubicBezTo>
                  <a:cubicBezTo>
                    <a:pt x="514542" y="306027"/>
                    <a:pt x="515050" y="302496"/>
                    <a:pt x="513315" y="299894"/>
                  </a:cubicBezTo>
                  <a:cubicBezTo>
                    <a:pt x="512239" y="298280"/>
                    <a:pt x="509530" y="298921"/>
                    <a:pt x="507796" y="298054"/>
                  </a:cubicBezTo>
                  <a:cubicBezTo>
                    <a:pt x="493538" y="290924"/>
                    <a:pt x="510621" y="297155"/>
                    <a:pt x="496757" y="292535"/>
                  </a:cubicBezTo>
                  <a:cubicBezTo>
                    <a:pt x="483878" y="293761"/>
                    <a:pt x="471054" y="295913"/>
                    <a:pt x="458120" y="296214"/>
                  </a:cubicBezTo>
                  <a:cubicBezTo>
                    <a:pt x="433761" y="296780"/>
                    <a:pt x="423337" y="295085"/>
                    <a:pt x="402925" y="292535"/>
                  </a:cubicBezTo>
                  <a:cubicBezTo>
                    <a:pt x="400472" y="291922"/>
                    <a:pt x="397997" y="291390"/>
                    <a:pt x="395566" y="290695"/>
                  </a:cubicBezTo>
                  <a:cubicBezTo>
                    <a:pt x="391128" y="289427"/>
                    <a:pt x="387390" y="287538"/>
                    <a:pt x="382687" y="287015"/>
                  </a:cubicBezTo>
                  <a:cubicBezTo>
                    <a:pt x="374132" y="286064"/>
                    <a:pt x="365515" y="285788"/>
                    <a:pt x="356929" y="285175"/>
                  </a:cubicBezTo>
                  <a:cubicBezTo>
                    <a:pt x="330541" y="277637"/>
                    <a:pt x="354490" y="283439"/>
                    <a:pt x="309093" y="279656"/>
                  </a:cubicBezTo>
                  <a:cubicBezTo>
                    <a:pt x="298918" y="278808"/>
                    <a:pt x="302286" y="277954"/>
                    <a:pt x="294375" y="275976"/>
                  </a:cubicBezTo>
                  <a:lnTo>
                    <a:pt x="279656" y="272296"/>
                  </a:lnTo>
                  <a:cubicBezTo>
                    <a:pt x="279043" y="266163"/>
                    <a:pt x="278753" y="259990"/>
                    <a:pt x="277816" y="253898"/>
                  </a:cubicBezTo>
                  <a:cubicBezTo>
                    <a:pt x="277521" y="251981"/>
                    <a:pt x="276152" y="250310"/>
                    <a:pt x="275976" y="248378"/>
                  </a:cubicBezTo>
                  <a:cubicBezTo>
                    <a:pt x="274920" y="236757"/>
                    <a:pt x="275193" y="225042"/>
                    <a:pt x="274136" y="213421"/>
                  </a:cubicBezTo>
                  <a:cubicBezTo>
                    <a:pt x="273960" y="211490"/>
                    <a:pt x="273372" y="209516"/>
                    <a:pt x="272296" y="207902"/>
                  </a:cubicBezTo>
                  <a:cubicBezTo>
                    <a:pt x="270853" y="205737"/>
                    <a:pt x="268617" y="204222"/>
                    <a:pt x="266777" y="202382"/>
                  </a:cubicBezTo>
                  <a:cubicBezTo>
                    <a:pt x="266164" y="199929"/>
                    <a:pt x="266068" y="197285"/>
                    <a:pt x="264937" y="195023"/>
                  </a:cubicBezTo>
                  <a:cubicBezTo>
                    <a:pt x="257957" y="181064"/>
                    <a:pt x="259633" y="187555"/>
                    <a:pt x="252058" y="178465"/>
                  </a:cubicBezTo>
                  <a:cubicBezTo>
                    <a:pt x="250642" y="176766"/>
                    <a:pt x="249605" y="174785"/>
                    <a:pt x="248379" y="172945"/>
                  </a:cubicBezTo>
                  <a:cubicBezTo>
                    <a:pt x="247766" y="170492"/>
                    <a:pt x="247535" y="167910"/>
                    <a:pt x="246539" y="165586"/>
                  </a:cubicBezTo>
                  <a:cubicBezTo>
                    <a:pt x="244618" y="161103"/>
                    <a:pt x="240656" y="157863"/>
                    <a:pt x="237340" y="154547"/>
                  </a:cubicBezTo>
                  <a:cubicBezTo>
                    <a:pt x="235345" y="148561"/>
                    <a:pt x="236493" y="148242"/>
                    <a:pt x="229980" y="145347"/>
                  </a:cubicBezTo>
                  <a:cubicBezTo>
                    <a:pt x="226436" y="143772"/>
                    <a:pt x="218941" y="141668"/>
                    <a:pt x="218941" y="141668"/>
                  </a:cubicBezTo>
                  <a:cubicBezTo>
                    <a:pt x="218328" y="139828"/>
                    <a:pt x="215730" y="137519"/>
                    <a:pt x="217101" y="136148"/>
                  </a:cubicBezTo>
                  <a:cubicBezTo>
                    <a:pt x="219844" y="133405"/>
                    <a:pt x="224460" y="133695"/>
                    <a:pt x="228140" y="132469"/>
                  </a:cubicBezTo>
                  <a:cubicBezTo>
                    <a:pt x="236260" y="129763"/>
                    <a:pt x="231928" y="131495"/>
                    <a:pt x="241019" y="126949"/>
                  </a:cubicBezTo>
                  <a:cubicBezTo>
                    <a:pt x="240313" y="122716"/>
                    <a:pt x="239603" y="114917"/>
                    <a:pt x="237340" y="110391"/>
                  </a:cubicBezTo>
                  <a:cubicBezTo>
                    <a:pt x="236351" y="108413"/>
                    <a:pt x="235813" y="105378"/>
                    <a:pt x="233660" y="104871"/>
                  </a:cubicBezTo>
                  <a:cubicBezTo>
                    <a:pt x="224685" y="102759"/>
                    <a:pt x="215261" y="103644"/>
                    <a:pt x="206062" y="103031"/>
                  </a:cubicBezTo>
                  <a:cubicBezTo>
                    <a:pt x="193671" y="90640"/>
                    <a:pt x="206115" y="104977"/>
                    <a:pt x="198703" y="90152"/>
                  </a:cubicBezTo>
                  <a:cubicBezTo>
                    <a:pt x="196725" y="86196"/>
                    <a:pt x="193797" y="82793"/>
                    <a:pt x="191344" y="79113"/>
                  </a:cubicBezTo>
                  <a:cubicBezTo>
                    <a:pt x="190731" y="76660"/>
                    <a:pt x="190759" y="73949"/>
                    <a:pt x="189504" y="71754"/>
                  </a:cubicBezTo>
                  <a:cubicBezTo>
                    <a:pt x="188213" y="69495"/>
                    <a:pt x="185061" y="68603"/>
                    <a:pt x="183984" y="66234"/>
                  </a:cubicBezTo>
                  <a:cubicBezTo>
                    <a:pt x="181891" y="61630"/>
                    <a:pt x="181530" y="56422"/>
                    <a:pt x="180304" y="51516"/>
                  </a:cubicBezTo>
                  <a:cubicBezTo>
                    <a:pt x="179691" y="49063"/>
                    <a:pt x="180569" y="45558"/>
                    <a:pt x="178465" y="44156"/>
                  </a:cubicBezTo>
                  <a:cubicBezTo>
                    <a:pt x="176625" y="42930"/>
                    <a:pt x="174923" y="41466"/>
                    <a:pt x="172945" y="40477"/>
                  </a:cubicBezTo>
                  <a:cubicBezTo>
                    <a:pt x="171210" y="39610"/>
                    <a:pt x="169291" y="39170"/>
                    <a:pt x="167426" y="38637"/>
                  </a:cubicBezTo>
                  <a:cubicBezTo>
                    <a:pt x="164994" y="37942"/>
                    <a:pt x="162546" y="37293"/>
                    <a:pt x="160066" y="36797"/>
                  </a:cubicBezTo>
                  <a:cubicBezTo>
                    <a:pt x="156408" y="36065"/>
                    <a:pt x="152707" y="35570"/>
                    <a:pt x="149027" y="34957"/>
                  </a:cubicBezTo>
                  <a:cubicBezTo>
                    <a:pt x="132608" y="29483"/>
                    <a:pt x="158536" y="38247"/>
                    <a:pt x="134309" y="29438"/>
                  </a:cubicBezTo>
                  <a:cubicBezTo>
                    <a:pt x="130663" y="28112"/>
                    <a:pt x="123269" y="25758"/>
                    <a:pt x="123269" y="25758"/>
                  </a:cubicBezTo>
                  <a:cubicBezTo>
                    <a:pt x="121429" y="24531"/>
                    <a:pt x="119820" y="22854"/>
                    <a:pt x="117750" y="22078"/>
                  </a:cubicBezTo>
                  <a:cubicBezTo>
                    <a:pt x="114822" y="20980"/>
                    <a:pt x="111585" y="20996"/>
                    <a:pt x="108551" y="20238"/>
                  </a:cubicBezTo>
                  <a:cubicBezTo>
                    <a:pt x="106669" y="19768"/>
                    <a:pt x="104871" y="19012"/>
                    <a:pt x="103031" y="18399"/>
                  </a:cubicBezTo>
                  <a:cubicBezTo>
                    <a:pt x="94609" y="11661"/>
                    <a:pt x="92335" y="9406"/>
                    <a:pt x="82793" y="3680"/>
                  </a:cubicBezTo>
                  <a:cubicBezTo>
                    <a:pt x="80441" y="2269"/>
                    <a:pt x="77887" y="1227"/>
                    <a:pt x="75434" y="0"/>
                  </a:cubicBezTo>
                  <a:cubicBezTo>
                    <a:pt x="73594" y="613"/>
                    <a:pt x="71822" y="1493"/>
                    <a:pt x="69914" y="1840"/>
                  </a:cubicBezTo>
                  <a:cubicBezTo>
                    <a:pt x="65049" y="2725"/>
                    <a:pt x="59965" y="2379"/>
                    <a:pt x="55195" y="3680"/>
                  </a:cubicBezTo>
                  <a:cubicBezTo>
                    <a:pt x="53062" y="4262"/>
                    <a:pt x="51774" y="6661"/>
                    <a:pt x="49676" y="7360"/>
                  </a:cubicBezTo>
                  <a:cubicBezTo>
                    <a:pt x="46137" y="8540"/>
                    <a:pt x="42317" y="8586"/>
                    <a:pt x="38637" y="9199"/>
                  </a:cubicBezTo>
                  <a:cubicBezTo>
                    <a:pt x="30899" y="53694"/>
                    <a:pt x="39221" y="39604"/>
                    <a:pt x="27598" y="57035"/>
                  </a:cubicBezTo>
                  <a:cubicBezTo>
                    <a:pt x="26371" y="60715"/>
                    <a:pt x="24679" y="64271"/>
                    <a:pt x="23918" y="68074"/>
                  </a:cubicBezTo>
                  <a:cubicBezTo>
                    <a:pt x="23305" y="71140"/>
                    <a:pt x="23629" y="74558"/>
                    <a:pt x="22078" y="77273"/>
                  </a:cubicBezTo>
                  <a:cubicBezTo>
                    <a:pt x="20981" y="79193"/>
                    <a:pt x="18399" y="79726"/>
                    <a:pt x="16559" y="80953"/>
                  </a:cubicBezTo>
                  <a:cubicBezTo>
                    <a:pt x="15946" y="82793"/>
                    <a:pt x="15252" y="84608"/>
                    <a:pt x="14719" y="86473"/>
                  </a:cubicBezTo>
                  <a:cubicBezTo>
                    <a:pt x="13384" y="91146"/>
                    <a:pt x="12931" y="94936"/>
                    <a:pt x="11039" y="99351"/>
                  </a:cubicBezTo>
                  <a:cubicBezTo>
                    <a:pt x="9959" y="101872"/>
                    <a:pt x="8586" y="104258"/>
                    <a:pt x="7360" y="106711"/>
                  </a:cubicBezTo>
                  <a:cubicBezTo>
                    <a:pt x="6747" y="122656"/>
                    <a:pt x="6559" y="138624"/>
                    <a:pt x="5520" y="154547"/>
                  </a:cubicBezTo>
                  <a:cubicBezTo>
                    <a:pt x="4718" y="166847"/>
                    <a:pt x="2991" y="179070"/>
                    <a:pt x="1840" y="191343"/>
                  </a:cubicBezTo>
                  <a:cubicBezTo>
                    <a:pt x="1151" y="198696"/>
                    <a:pt x="613" y="206062"/>
                    <a:pt x="0" y="213421"/>
                  </a:cubicBezTo>
                  <a:cubicBezTo>
                    <a:pt x="1227" y="228753"/>
                    <a:pt x="2198" y="244108"/>
                    <a:pt x="3680" y="259417"/>
                  </a:cubicBezTo>
                  <a:cubicBezTo>
                    <a:pt x="4039" y="263130"/>
                    <a:pt x="3852" y="267120"/>
                    <a:pt x="5520" y="270457"/>
                  </a:cubicBezTo>
                  <a:cubicBezTo>
                    <a:pt x="6509" y="272435"/>
                    <a:pt x="8843" y="273878"/>
                    <a:pt x="11039" y="274136"/>
                  </a:cubicBezTo>
                  <a:cubicBezTo>
                    <a:pt x="29960" y="276362"/>
                    <a:pt x="49062" y="276589"/>
                    <a:pt x="68074" y="277816"/>
                  </a:cubicBezTo>
                  <a:cubicBezTo>
                    <a:pt x="70527" y="281496"/>
                    <a:pt x="74035" y="284659"/>
                    <a:pt x="75434" y="288855"/>
                  </a:cubicBezTo>
                  <a:cubicBezTo>
                    <a:pt x="77351" y="294606"/>
                    <a:pt x="79211" y="301798"/>
                    <a:pt x="84633" y="305413"/>
                  </a:cubicBezTo>
                  <a:lnTo>
                    <a:pt x="90152" y="309093"/>
                  </a:lnTo>
                  <a:cubicBezTo>
                    <a:pt x="94335" y="317458"/>
                    <a:pt x="93987" y="316252"/>
                    <a:pt x="97512" y="325652"/>
                  </a:cubicBezTo>
                  <a:cubicBezTo>
                    <a:pt x="98193" y="327468"/>
                    <a:pt x="98485" y="329437"/>
                    <a:pt x="99352" y="331171"/>
                  </a:cubicBezTo>
                  <a:cubicBezTo>
                    <a:pt x="100951" y="334369"/>
                    <a:pt x="103134" y="337244"/>
                    <a:pt x="104871" y="340370"/>
                  </a:cubicBezTo>
                  <a:cubicBezTo>
                    <a:pt x="106203" y="342768"/>
                    <a:pt x="107190" y="345348"/>
                    <a:pt x="108551" y="347730"/>
                  </a:cubicBezTo>
                  <a:cubicBezTo>
                    <a:pt x="109648" y="349650"/>
                    <a:pt x="111133" y="351329"/>
                    <a:pt x="112230" y="353249"/>
                  </a:cubicBezTo>
                  <a:cubicBezTo>
                    <a:pt x="113591" y="355631"/>
                    <a:pt x="114456" y="358283"/>
                    <a:pt x="115910" y="360609"/>
                  </a:cubicBezTo>
                  <a:cubicBezTo>
                    <a:pt x="116959" y="362288"/>
                    <a:pt x="123909" y="370788"/>
                    <a:pt x="125109" y="373487"/>
                  </a:cubicBezTo>
                  <a:cubicBezTo>
                    <a:pt x="126684" y="377032"/>
                    <a:pt x="127562" y="380847"/>
                    <a:pt x="128789" y="384527"/>
                  </a:cubicBezTo>
                  <a:cubicBezTo>
                    <a:pt x="129402" y="386367"/>
                    <a:pt x="129016" y="388970"/>
                    <a:pt x="130629" y="390046"/>
                  </a:cubicBezTo>
                  <a:lnTo>
                    <a:pt x="136148" y="393726"/>
                  </a:lnTo>
                  <a:cubicBezTo>
                    <a:pt x="141900" y="416729"/>
                    <a:pt x="134549" y="388129"/>
                    <a:pt x="139828" y="406605"/>
                  </a:cubicBezTo>
                  <a:cubicBezTo>
                    <a:pt x="144446" y="422768"/>
                    <a:pt x="139098" y="406256"/>
                    <a:pt x="143508" y="419483"/>
                  </a:cubicBezTo>
                  <a:cubicBezTo>
                    <a:pt x="142895" y="425003"/>
                    <a:pt x="143966" y="430986"/>
                    <a:pt x="141668" y="436042"/>
                  </a:cubicBezTo>
                  <a:cubicBezTo>
                    <a:pt x="140533" y="438539"/>
                    <a:pt x="136416" y="437966"/>
                    <a:pt x="134309" y="439722"/>
                  </a:cubicBezTo>
                  <a:cubicBezTo>
                    <a:pt x="132610" y="441138"/>
                    <a:pt x="132193" y="443678"/>
                    <a:pt x="130629" y="445241"/>
                  </a:cubicBezTo>
                  <a:cubicBezTo>
                    <a:pt x="129065" y="446805"/>
                    <a:pt x="126909" y="447636"/>
                    <a:pt x="125109" y="448921"/>
                  </a:cubicBezTo>
                  <a:cubicBezTo>
                    <a:pt x="122614" y="450703"/>
                    <a:pt x="120203" y="452600"/>
                    <a:pt x="117750" y="454440"/>
                  </a:cubicBezTo>
                  <a:cubicBezTo>
                    <a:pt x="108690" y="468031"/>
                    <a:pt x="113929" y="462826"/>
                    <a:pt x="103031" y="470999"/>
                  </a:cubicBezTo>
                  <a:lnTo>
                    <a:pt x="99352" y="482038"/>
                  </a:lnTo>
                  <a:cubicBezTo>
                    <a:pt x="97318" y="488140"/>
                    <a:pt x="100578" y="503503"/>
                    <a:pt x="101191" y="509636"/>
                  </a:cubicBezTo>
                  <a:close/>
                </a:path>
              </a:pathLst>
            </a:custGeom>
            <a:solidFill>
              <a:srgbClr val="3BEE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8187AA94-BB7F-4D76-8BC8-62FEA0BF8B30}"/>
                </a:ext>
              </a:extLst>
            </p:cNvPr>
            <p:cNvSpPr/>
            <p:nvPr/>
          </p:nvSpPr>
          <p:spPr>
            <a:xfrm>
              <a:off x="10028045" y="2763438"/>
              <a:ext cx="892322" cy="796651"/>
            </a:xfrm>
            <a:custGeom>
              <a:avLst/>
              <a:gdLst>
                <a:gd name="connsiteX0" fmla="*/ 380847 w 892322"/>
                <a:gd name="connsiteY0" fmla="*/ 1840 h 796651"/>
                <a:gd name="connsiteX1" fmla="*/ 397405 w 892322"/>
                <a:gd name="connsiteY1" fmla="*/ 0 h 796651"/>
                <a:gd name="connsiteX2" fmla="*/ 410284 w 892322"/>
                <a:gd name="connsiteY2" fmla="*/ 5520 h 796651"/>
                <a:gd name="connsiteX3" fmla="*/ 423163 w 892322"/>
                <a:gd name="connsiteY3" fmla="*/ 11039 h 796651"/>
                <a:gd name="connsiteX4" fmla="*/ 426843 w 892322"/>
                <a:gd name="connsiteY4" fmla="*/ 16559 h 796651"/>
                <a:gd name="connsiteX5" fmla="*/ 432362 w 892322"/>
                <a:gd name="connsiteY5" fmla="*/ 27598 h 796651"/>
                <a:gd name="connsiteX6" fmla="*/ 437882 w 892322"/>
                <a:gd name="connsiteY6" fmla="*/ 29438 h 796651"/>
                <a:gd name="connsiteX7" fmla="*/ 452600 w 892322"/>
                <a:gd name="connsiteY7" fmla="*/ 38637 h 796651"/>
                <a:gd name="connsiteX8" fmla="*/ 458120 w 892322"/>
                <a:gd name="connsiteY8" fmla="*/ 40477 h 796651"/>
                <a:gd name="connsiteX9" fmla="*/ 555631 w 892322"/>
                <a:gd name="connsiteY9" fmla="*/ 44156 h 796651"/>
                <a:gd name="connsiteX10" fmla="*/ 568510 w 892322"/>
                <a:gd name="connsiteY10" fmla="*/ 47836 h 796651"/>
                <a:gd name="connsiteX11" fmla="*/ 575870 w 892322"/>
                <a:gd name="connsiteY11" fmla="*/ 49676 h 796651"/>
                <a:gd name="connsiteX12" fmla="*/ 620026 w 892322"/>
                <a:gd name="connsiteY12" fmla="*/ 47836 h 796651"/>
                <a:gd name="connsiteX13" fmla="*/ 629225 w 892322"/>
                <a:gd name="connsiteY13" fmla="*/ 45996 h 796651"/>
                <a:gd name="connsiteX14" fmla="*/ 642104 w 892322"/>
                <a:gd name="connsiteY14" fmla="*/ 44156 h 796651"/>
                <a:gd name="connsiteX15" fmla="*/ 656822 w 892322"/>
                <a:gd name="connsiteY15" fmla="*/ 40477 h 796651"/>
                <a:gd name="connsiteX16" fmla="*/ 675221 w 892322"/>
                <a:gd name="connsiteY16" fmla="*/ 31277 h 796651"/>
                <a:gd name="connsiteX17" fmla="*/ 680740 w 892322"/>
                <a:gd name="connsiteY17" fmla="*/ 27598 h 796651"/>
                <a:gd name="connsiteX18" fmla="*/ 688100 w 892322"/>
                <a:gd name="connsiteY18" fmla="*/ 22078 h 796651"/>
                <a:gd name="connsiteX19" fmla="*/ 693619 w 892322"/>
                <a:gd name="connsiteY19" fmla="*/ 20238 h 796651"/>
                <a:gd name="connsiteX20" fmla="*/ 704658 w 892322"/>
                <a:gd name="connsiteY20" fmla="*/ 14719 h 796651"/>
                <a:gd name="connsiteX21" fmla="*/ 708338 w 892322"/>
                <a:gd name="connsiteY21" fmla="*/ 20238 h 796651"/>
                <a:gd name="connsiteX22" fmla="*/ 713857 w 892322"/>
                <a:gd name="connsiteY22" fmla="*/ 31277 h 796651"/>
                <a:gd name="connsiteX23" fmla="*/ 719377 w 892322"/>
                <a:gd name="connsiteY23" fmla="*/ 34957 h 796651"/>
                <a:gd name="connsiteX24" fmla="*/ 724897 w 892322"/>
                <a:gd name="connsiteY24" fmla="*/ 45996 h 796651"/>
                <a:gd name="connsiteX25" fmla="*/ 735936 w 892322"/>
                <a:gd name="connsiteY25" fmla="*/ 53356 h 796651"/>
                <a:gd name="connsiteX26" fmla="*/ 739615 w 892322"/>
                <a:gd name="connsiteY26" fmla="*/ 58875 h 796651"/>
                <a:gd name="connsiteX27" fmla="*/ 756174 w 892322"/>
                <a:gd name="connsiteY27" fmla="*/ 64395 h 796651"/>
                <a:gd name="connsiteX28" fmla="*/ 763533 w 892322"/>
                <a:gd name="connsiteY28" fmla="*/ 68074 h 796651"/>
                <a:gd name="connsiteX29" fmla="*/ 780092 w 892322"/>
                <a:gd name="connsiteY29" fmla="*/ 77273 h 796651"/>
                <a:gd name="connsiteX30" fmla="*/ 783771 w 892322"/>
                <a:gd name="connsiteY30" fmla="*/ 82793 h 796651"/>
                <a:gd name="connsiteX31" fmla="*/ 791131 w 892322"/>
                <a:gd name="connsiteY31" fmla="*/ 84633 h 796651"/>
                <a:gd name="connsiteX32" fmla="*/ 802170 w 892322"/>
                <a:gd name="connsiteY32" fmla="*/ 93832 h 796651"/>
                <a:gd name="connsiteX33" fmla="*/ 809529 w 892322"/>
                <a:gd name="connsiteY33" fmla="*/ 104871 h 796651"/>
                <a:gd name="connsiteX34" fmla="*/ 813209 w 892322"/>
                <a:gd name="connsiteY34" fmla="*/ 110391 h 796651"/>
                <a:gd name="connsiteX35" fmla="*/ 815049 w 892322"/>
                <a:gd name="connsiteY35" fmla="*/ 115910 h 796651"/>
                <a:gd name="connsiteX36" fmla="*/ 826088 w 892322"/>
                <a:gd name="connsiteY36" fmla="*/ 132469 h 796651"/>
                <a:gd name="connsiteX37" fmla="*/ 833447 w 892322"/>
                <a:gd name="connsiteY37" fmla="*/ 143508 h 796651"/>
                <a:gd name="connsiteX38" fmla="*/ 844486 w 892322"/>
                <a:gd name="connsiteY38" fmla="*/ 152707 h 796651"/>
                <a:gd name="connsiteX39" fmla="*/ 851845 w 892322"/>
                <a:gd name="connsiteY39" fmla="*/ 161906 h 796651"/>
                <a:gd name="connsiteX40" fmla="*/ 866564 w 892322"/>
                <a:gd name="connsiteY40" fmla="*/ 176625 h 796651"/>
                <a:gd name="connsiteX41" fmla="*/ 868404 w 892322"/>
                <a:gd name="connsiteY41" fmla="*/ 182144 h 796651"/>
                <a:gd name="connsiteX42" fmla="*/ 875763 w 892322"/>
                <a:gd name="connsiteY42" fmla="*/ 193183 h 796651"/>
                <a:gd name="connsiteX43" fmla="*/ 879443 w 892322"/>
                <a:gd name="connsiteY43" fmla="*/ 198703 h 796651"/>
                <a:gd name="connsiteX44" fmla="*/ 888642 w 892322"/>
                <a:gd name="connsiteY44" fmla="*/ 211582 h 796651"/>
                <a:gd name="connsiteX45" fmla="*/ 890482 w 892322"/>
                <a:gd name="connsiteY45" fmla="*/ 218941 h 796651"/>
                <a:gd name="connsiteX46" fmla="*/ 892322 w 892322"/>
                <a:gd name="connsiteY46" fmla="*/ 224461 h 796651"/>
                <a:gd name="connsiteX47" fmla="*/ 890482 w 892322"/>
                <a:gd name="connsiteY47" fmla="*/ 270457 h 796651"/>
                <a:gd name="connsiteX48" fmla="*/ 881283 w 892322"/>
                <a:gd name="connsiteY48" fmla="*/ 283335 h 796651"/>
                <a:gd name="connsiteX49" fmla="*/ 870244 w 892322"/>
                <a:gd name="connsiteY49" fmla="*/ 294374 h 796651"/>
                <a:gd name="connsiteX50" fmla="*/ 862884 w 892322"/>
                <a:gd name="connsiteY50" fmla="*/ 292535 h 796651"/>
                <a:gd name="connsiteX51" fmla="*/ 857365 w 892322"/>
                <a:gd name="connsiteY51" fmla="*/ 320132 h 796651"/>
                <a:gd name="connsiteX52" fmla="*/ 855525 w 892322"/>
                <a:gd name="connsiteY52" fmla="*/ 325652 h 796651"/>
                <a:gd name="connsiteX53" fmla="*/ 844486 w 892322"/>
                <a:gd name="connsiteY53" fmla="*/ 329331 h 796651"/>
                <a:gd name="connsiteX54" fmla="*/ 816888 w 892322"/>
                <a:gd name="connsiteY54" fmla="*/ 334851 h 796651"/>
                <a:gd name="connsiteX55" fmla="*/ 805849 w 892322"/>
                <a:gd name="connsiteY55" fmla="*/ 338531 h 796651"/>
                <a:gd name="connsiteX56" fmla="*/ 792971 w 892322"/>
                <a:gd name="connsiteY56" fmla="*/ 345890 h 796651"/>
                <a:gd name="connsiteX57" fmla="*/ 770892 w 892322"/>
                <a:gd name="connsiteY57" fmla="*/ 349570 h 796651"/>
                <a:gd name="connsiteX58" fmla="*/ 761693 w 892322"/>
                <a:gd name="connsiteY58" fmla="*/ 351409 h 796651"/>
                <a:gd name="connsiteX59" fmla="*/ 754334 w 892322"/>
                <a:gd name="connsiteY59" fmla="*/ 360609 h 796651"/>
                <a:gd name="connsiteX60" fmla="*/ 743295 w 892322"/>
                <a:gd name="connsiteY60" fmla="*/ 379007 h 796651"/>
                <a:gd name="connsiteX61" fmla="*/ 737775 w 892322"/>
                <a:gd name="connsiteY61" fmla="*/ 395566 h 796651"/>
                <a:gd name="connsiteX62" fmla="*/ 735936 w 892322"/>
                <a:gd name="connsiteY62" fmla="*/ 401085 h 796651"/>
                <a:gd name="connsiteX63" fmla="*/ 730416 w 892322"/>
                <a:gd name="connsiteY63" fmla="*/ 406605 h 796651"/>
                <a:gd name="connsiteX64" fmla="*/ 728576 w 892322"/>
                <a:gd name="connsiteY64" fmla="*/ 412124 h 796651"/>
                <a:gd name="connsiteX65" fmla="*/ 723057 w 892322"/>
                <a:gd name="connsiteY65" fmla="*/ 415804 h 796651"/>
                <a:gd name="connsiteX66" fmla="*/ 726736 w 892322"/>
                <a:gd name="connsiteY66" fmla="*/ 426843 h 796651"/>
                <a:gd name="connsiteX67" fmla="*/ 728576 w 892322"/>
                <a:gd name="connsiteY67" fmla="*/ 432362 h 796651"/>
                <a:gd name="connsiteX68" fmla="*/ 730416 w 892322"/>
                <a:gd name="connsiteY68" fmla="*/ 439722 h 796651"/>
                <a:gd name="connsiteX69" fmla="*/ 734096 w 892322"/>
                <a:gd name="connsiteY69" fmla="*/ 445241 h 796651"/>
                <a:gd name="connsiteX70" fmla="*/ 735936 w 892322"/>
                <a:gd name="connsiteY70" fmla="*/ 450761 h 796651"/>
                <a:gd name="connsiteX71" fmla="*/ 726736 w 892322"/>
                <a:gd name="connsiteY71" fmla="*/ 491237 h 796651"/>
                <a:gd name="connsiteX72" fmla="*/ 719377 w 892322"/>
                <a:gd name="connsiteY72" fmla="*/ 493077 h 796651"/>
                <a:gd name="connsiteX73" fmla="*/ 713857 w 892322"/>
                <a:gd name="connsiteY73" fmla="*/ 494917 h 796651"/>
                <a:gd name="connsiteX74" fmla="*/ 702818 w 892322"/>
                <a:gd name="connsiteY74" fmla="*/ 491237 h 796651"/>
                <a:gd name="connsiteX75" fmla="*/ 700979 w 892322"/>
                <a:gd name="connsiteY75" fmla="*/ 498597 h 796651"/>
                <a:gd name="connsiteX76" fmla="*/ 695459 w 892322"/>
                <a:gd name="connsiteY76" fmla="*/ 504116 h 796651"/>
                <a:gd name="connsiteX77" fmla="*/ 691779 w 892322"/>
                <a:gd name="connsiteY77" fmla="*/ 509636 h 796651"/>
                <a:gd name="connsiteX78" fmla="*/ 673381 w 892322"/>
                <a:gd name="connsiteY78" fmla="*/ 520675 h 796651"/>
                <a:gd name="connsiteX79" fmla="*/ 656822 w 892322"/>
                <a:gd name="connsiteY79" fmla="*/ 528034 h 796651"/>
                <a:gd name="connsiteX80" fmla="*/ 654983 w 892322"/>
                <a:gd name="connsiteY80" fmla="*/ 544593 h 796651"/>
                <a:gd name="connsiteX81" fmla="*/ 653143 w 892322"/>
                <a:gd name="connsiteY81" fmla="*/ 596108 h 796651"/>
                <a:gd name="connsiteX82" fmla="*/ 649463 w 892322"/>
                <a:gd name="connsiteY82" fmla="*/ 603467 h 796651"/>
                <a:gd name="connsiteX83" fmla="*/ 642104 w 892322"/>
                <a:gd name="connsiteY83" fmla="*/ 607147 h 796651"/>
                <a:gd name="connsiteX84" fmla="*/ 634744 w 892322"/>
                <a:gd name="connsiteY84" fmla="*/ 620026 h 796651"/>
                <a:gd name="connsiteX85" fmla="*/ 632905 w 892322"/>
                <a:gd name="connsiteY85" fmla="*/ 625546 h 796651"/>
                <a:gd name="connsiteX86" fmla="*/ 627385 w 892322"/>
                <a:gd name="connsiteY86" fmla="*/ 634745 h 796651"/>
                <a:gd name="connsiteX87" fmla="*/ 618186 w 892322"/>
                <a:gd name="connsiteY87" fmla="*/ 647624 h 796651"/>
                <a:gd name="connsiteX88" fmla="*/ 616346 w 892322"/>
                <a:gd name="connsiteY88" fmla="*/ 653143 h 796651"/>
                <a:gd name="connsiteX89" fmla="*/ 603467 w 892322"/>
                <a:gd name="connsiteY89" fmla="*/ 649463 h 796651"/>
                <a:gd name="connsiteX90" fmla="*/ 601627 w 892322"/>
                <a:gd name="connsiteY90" fmla="*/ 654983 h 796651"/>
                <a:gd name="connsiteX91" fmla="*/ 581389 w 892322"/>
                <a:gd name="connsiteY91" fmla="*/ 660502 h 796651"/>
                <a:gd name="connsiteX92" fmla="*/ 579549 w 892322"/>
                <a:gd name="connsiteY92" fmla="*/ 675221 h 796651"/>
                <a:gd name="connsiteX93" fmla="*/ 562991 w 892322"/>
                <a:gd name="connsiteY93" fmla="*/ 669702 h 796651"/>
                <a:gd name="connsiteX94" fmla="*/ 555631 w 892322"/>
                <a:gd name="connsiteY94" fmla="*/ 658663 h 796651"/>
                <a:gd name="connsiteX95" fmla="*/ 553791 w 892322"/>
                <a:gd name="connsiteY95" fmla="*/ 651303 h 796651"/>
                <a:gd name="connsiteX96" fmla="*/ 548272 w 892322"/>
                <a:gd name="connsiteY96" fmla="*/ 645784 h 796651"/>
                <a:gd name="connsiteX97" fmla="*/ 544592 w 892322"/>
                <a:gd name="connsiteY97" fmla="*/ 638424 h 796651"/>
                <a:gd name="connsiteX98" fmla="*/ 540913 w 892322"/>
                <a:gd name="connsiteY98" fmla="*/ 632905 h 796651"/>
                <a:gd name="connsiteX99" fmla="*/ 539073 w 892322"/>
                <a:gd name="connsiteY99" fmla="*/ 667862 h 796651"/>
                <a:gd name="connsiteX100" fmla="*/ 535393 w 892322"/>
                <a:gd name="connsiteY100" fmla="*/ 706498 h 796651"/>
                <a:gd name="connsiteX101" fmla="*/ 540913 w 892322"/>
                <a:gd name="connsiteY101" fmla="*/ 728576 h 796651"/>
                <a:gd name="connsiteX102" fmla="*/ 550112 w 892322"/>
                <a:gd name="connsiteY102" fmla="*/ 739616 h 796651"/>
                <a:gd name="connsiteX103" fmla="*/ 561151 w 892322"/>
                <a:gd name="connsiteY103" fmla="*/ 750655 h 796651"/>
                <a:gd name="connsiteX104" fmla="*/ 566670 w 892322"/>
                <a:gd name="connsiteY104" fmla="*/ 761694 h 796651"/>
                <a:gd name="connsiteX105" fmla="*/ 568510 w 892322"/>
                <a:gd name="connsiteY105" fmla="*/ 767213 h 796651"/>
                <a:gd name="connsiteX106" fmla="*/ 566670 w 892322"/>
                <a:gd name="connsiteY106" fmla="*/ 783772 h 796651"/>
                <a:gd name="connsiteX107" fmla="*/ 561151 w 892322"/>
                <a:gd name="connsiteY107" fmla="*/ 787451 h 796651"/>
                <a:gd name="connsiteX108" fmla="*/ 542752 w 892322"/>
                <a:gd name="connsiteY108" fmla="*/ 794811 h 796651"/>
                <a:gd name="connsiteX109" fmla="*/ 528034 w 892322"/>
                <a:gd name="connsiteY109" fmla="*/ 796651 h 796651"/>
                <a:gd name="connsiteX110" fmla="*/ 469159 w 892322"/>
                <a:gd name="connsiteY110" fmla="*/ 791131 h 796651"/>
                <a:gd name="connsiteX111" fmla="*/ 461800 w 892322"/>
                <a:gd name="connsiteY111" fmla="*/ 789291 h 796651"/>
                <a:gd name="connsiteX112" fmla="*/ 454440 w 892322"/>
                <a:gd name="connsiteY112" fmla="*/ 785611 h 796651"/>
                <a:gd name="connsiteX113" fmla="*/ 441561 w 892322"/>
                <a:gd name="connsiteY113" fmla="*/ 783772 h 796651"/>
                <a:gd name="connsiteX114" fmla="*/ 417643 w 892322"/>
                <a:gd name="connsiteY114" fmla="*/ 780092 h 796651"/>
                <a:gd name="connsiteX115" fmla="*/ 406604 w 892322"/>
                <a:gd name="connsiteY115" fmla="*/ 776412 h 796651"/>
                <a:gd name="connsiteX116" fmla="*/ 390046 w 892322"/>
                <a:gd name="connsiteY116" fmla="*/ 774572 h 796651"/>
                <a:gd name="connsiteX117" fmla="*/ 384526 w 892322"/>
                <a:gd name="connsiteY117" fmla="*/ 772733 h 796651"/>
                <a:gd name="connsiteX118" fmla="*/ 334851 w 892322"/>
                <a:gd name="connsiteY118" fmla="*/ 769053 h 796651"/>
                <a:gd name="connsiteX119" fmla="*/ 325651 w 892322"/>
                <a:gd name="connsiteY119" fmla="*/ 767213 h 796651"/>
                <a:gd name="connsiteX120" fmla="*/ 320132 w 892322"/>
                <a:gd name="connsiteY120" fmla="*/ 763533 h 796651"/>
                <a:gd name="connsiteX121" fmla="*/ 312773 w 892322"/>
                <a:gd name="connsiteY121" fmla="*/ 759854 h 796651"/>
                <a:gd name="connsiteX122" fmla="*/ 305413 w 892322"/>
                <a:gd name="connsiteY122" fmla="*/ 758014 h 796651"/>
                <a:gd name="connsiteX123" fmla="*/ 299894 w 892322"/>
                <a:gd name="connsiteY123" fmla="*/ 756174 h 796651"/>
                <a:gd name="connsiteX124" fmla="*/ 274136 w 892322"/>
                <a:gd name="connsiteY124" fmla="*/ 750655 h 796651"/>
                <a:gd name="connsiteX125" fmla="*/ 261257 w 892322"/>
                <a:gd name="connsiteY125" fmla="*/ 746975 h 796651"/>
                <a:gd name="connsiteX126" fmla="*/ 252058 w 892322"/>
                <a:gd name="connsiteY126" fmla="*/ 745135 h 796651"/>
                <a:gd name="connsiteX127" fmla="*/ 246538 w 892322"/>
                <a:gd name="connsiteY127" fmla="*/ 743295 h 796651"/>
                <a:gd name="connsiteX128" fmla="*/ 185824 w 892322"/>
                <a:gd name="connsiteY128" fmla="*/ 739616 h 796651"/>
                <a:gd name="connsiteX129" fmla="*/ 180304 w 892322"/>
                <a:gd name="connsiteY129" fmla="*/ 737776 h 796651"/>
                <a:gd name="connsiteX130" fmla="*/ 171105 w 892322"/>
                <a:gd name="connsiteY130" fmla="*/ 734096 h 796651"/>
                <a:gd name="connsiteX131" fmla="*/ 156386 w 892322"/>
                <a:gd name="connsiteY131" fmla="*/ 728576 h 796651"/>
                <a:gd name="connsiteX132" fmla="*/ 150867 w 892322"/>
                <a:gd name="connsiteY132" fmla="*/ 723057 h 796651"/>
                <a:gd name="connsiteX133" fmla="*/ 145347 w 892322"/>
                <a:gd name="connsiteY133" fmla="*/ 719377 h 796651"/>
                <a:gd name="connsiteX134" fmla="*/ 130629 w 892322"/>
                <a:gd name="connsiteY134" fmla="*/ 721217 h 796651"/>
                <a:gd name="connsiteX135" fmla="*/ 123269 w 892322"/>
                <a:gd name="connsiteY135" fmla="*/ 730416 h 796651"/>
                <a:gd name="connsiteX136" fmla="*/ 114070 w 892322"/>
                <a:gd name="connsiteY136" fmla="*/ 743295 h 796651"/>
                <a:gd name="connsiteX137" fmla="*/ 108550 w 892322"/>
                <a:gd name="connsiteY137" fmla="*/ 746975 h 796651"/>
                <a:gd name="connsiteX138" fmla="*/ 95672 w 892322"/>
                <a:gd name="connsiteY138" fmla="*/ 743295 h 796651"/>
                <a:gd name="connsiteX139" fmla="*/ 84633 w 892322"/>
                <a:gd name="connsiteY139" fmla="*/ 735936 h 796651"/>
                <a:gd name="connsiteX140" fmla="*/ 73594 w 892322"/>
                <a:gd name="connsiteY140" fmla="*/ 734096 h 796651"/>
                <a:gd name="connsiteX141" fmla="*/ 66234 w 892322"/>
                <a:gd name="connsiteY141" fmla="*/ 732256 h 796651"/>
                <a:gd name="connsiteX142" fmla="*/ 49676 w 892322"/>
                <a:gd name="connsiteY142" fmla="*/ 730416 h 796651"/>
                <a:gd name="connsiteX143" fmla="*/ 36797 w 892322"/>
                <a:gd name="connsiteY143" fmla="*/ 723057 h 796651"/>
                <a:gd name="connsiteX144" fmla="*/ 25758 w 892322"/>
                <a:gd name="connsiteY144" fmla="*/ 715698 h 796651"/>
                <a:gd name="connsiteX145" fmla="*/ 20238 w 892322"/>
                <a:gd name="connsiteY145" fmla="*/ 702819 h 796651"/>
                <a:gd name="connsiteX146" fmla="*/ 18398 w 892322"/>
                <a:gd name="connsiteY146" fmla="*/ 697299 h 796651"/>
                <a:gd name="connsiteX147" fmla="*/ 12879 w 892322"/>
                <a:gd name="connsiteY147" fmla="*/ 693620 h 796651"/>
                <a:gd name="connsiteX148" fmla="*/ 11039 w 892322"/>
                <a:gd name="connsiteY148" fmla="*/ 686260 h 796651"/>
                <a:gd name="connsiteX149" fmla="*/ 7359 w 892322"/>
                <a:gd name="connsiteY149" fmla="*/ 675221 h 796651"/>
                <a:gd name="connsiteX150" fmla="*/ 0 w 892322"/>
                <a:gd name="connsiteY150" fmla="*/ 653143 h 796651"/>
                <a:gd name="connsiteX151" fmla="*/ 1840 w 892322"/>
                <a:gd name="connsiteY151" fmla="*/ 603467 h 796651"/>
                <a:gd name="connsiteX152" fmla="*/ 3680 w 892322"/>
                <a:gd name="connsiteY152" fmla="*/ 594268 h 796651"/>
                <a:gd name="connsiteX153" fmla="*/ 5519 w 892322"/>
                <a:gd name="connsiteY153" fmla="*/ 588749 h 796651"/>
                <a:gd name="connsiteX154" fmla="*/ 11039 w 892322"/>
                <a:gd name="connsiteY154" fmla="*/ 586909 h 796651"/>
                <a:gd name="connsiteX155" fmla="*/ 51515 w 892322"/>
                <a:gd name="connsiteY155" fmla="*/ 588749 h 796651"/>
                <a:gd name="connsiteX156" fmla="*/ 62554 w 892322"/>
                <a:gd name="connsiteY156" fmla="*/ 590589 h 796651"/>
                <a:gd name="connsiteX157" fmla="*/ 79113 w 892322"/>
                <a:gd name="connsiteY157" fmla="*/ 588749 h 796651"/>
                <a:gd name="connsiteX158" fmla="*/ 104871 w 892322"/>
                <a:gd name="connsiteY158" fmla="*/ 583229 h 796651"/>
                <a:gd name="connsiteX159" fmla="*/ 114070 w 892322"/>
                <a:gd name="connsiteY159" fmla="*/ 579550 h 796651"/>
                <a:gd name="connsiteX160" fmla="*/ 123269 w 892322"/>
                <a:gd name="connsiteY160" fmla="*/ 577710 h 796651"/>
                <a:gd name="connsiteX161" fmla="*/ 128789 w 892322"/>
                <a:gd name="connsiteY161" fmla="*/ 575870 h 796651"/>
                <a:gd name="connsiteX162" fmla="*/ 150867 w 892322"/>
                <a:gd name="connsiteY162" fmla="*/ 572190 h 796651"/>
                <a:gd name="connsiteX163" fmla="*/ 180304 w 892322"/>
                <a:gd name="connsiteY163" fmla="*/ 566671 h 796651"/>
                <a:gd name="connsiteX164" fmla="*/ 189503 w 892322"/>
                <a:gd name="connsiteY164" fmla="*/ 562991 h 796651"/>
                <a:gd name="connsiteX165" fmla="*/ 196863 w 892322"/>
                <a:gd name="connsiteY165" fmla="*/ 561151 h 796651"/>
                <a:gd name="connsiteX166" fmla="*/ 207902 w 892322"/>
                <a:gd name="connsiteY166" fmla="*/ 555632 h 796651"/>
                <a:gd name="connsiteX167" fmla="*/ 233659 w 892322"/>
                <a:gd name="connsiteY167" fmla="*/ 553792 h 796651"/>
                <a:gd name="connsiteX168" fmla="*/ 252058 w 892322"/>
                <a:gd name="connsiteY168" fmla="*/ 550112 h 796651"/>
                <a:gd name="connsiteX169" fmla="*/ 266777 w 892322"/>
                <a:gd name="connsiteY169" fmla="*/ 548272 h 796651"/>
                <a:gd name="connsiteX170" fmla="*/ 279655 w 892322"/>
                <a:gd name="connsiteY170" fmla="*/ 546432 h 796651"/>
                <a:gd name="connsiteX171" fmla="*/ 294374 w 892322"/>
                <a:gd name="connsiteY171" fmla="*/ 542753 h 796651"/>
                <a:gd name="connsiteX172" fmla="*/ 305413 w 892322"/>
                <a:gd name="connsiteY172" fmla="*/ 539073 h 796651"/>
                <a:gd name="connsiteX173" fmla="*/ 320132 w 892322"/>
                <a:gd name="connsiteY173" fmla="*/ 537233 h 796651"/>
                <a:gd name="connsiteX174" fmla="*/ 329331 w 892322"/>
                <a:gd name="connsiteY174" fmla="*/ 535393 h 796651"/>
                <a:gd name="connsiteX175" fmla="*/ 333011 w 892322"/>
                <a:gd name="connsiteY175" fmla="*/ 528034 h 796651"/>
                <a:gd name="connsiteX176" fmla="*/ 336690 w 892322"/>
                <a:gd name="connsiteY176" fmla="*/ 509636 h 796651"/>
                <a:gd name="connsiteX177" fmla="*/ 338530 w 892322"/>
                <a:gd name="connsiteY177" fmla="*/ 502276 h 796651"/>
                <a:gd name="connsiteX178" fmla="*/ 342210 w 892322"/>
                <a:gd name="connsiteY178" fmla="*/ 496757 h 796651"/>
                <a:gd name="connsiteX179" fmla="*/ 345890 w 892322"/>
                <a:gd name="connsiteY179" fmla="*/ 489397 h 796651"/>
                <a:gd name="connsiteX180" fmla="*/ 353249 w 892322"/>
                <a:gd name="connsiteY180" fmla="*/ 480198 h 796651"/>
                <a:gd name="connsiteX181" fmla="*/ 356929 w 892322"/>
                <a:gd name="connsiteY181" fmla="*/ 472839 h 796651"/>
                <a:gd name="connsiteX182" fmla="*/ 362448 w 892322"/>
                <a:gd name="connsiteY182" fmla="*/ 465480 h 796651"/>
                <a:gd name="connsiteX183" fmla="*/ 366128 w 892322"/>
                <a:gd name="connsiteY183" fmla="*/ 459960 h 796651"/>
                <a:gd name="connsiteX184" fmla="*/ 371647 w 892322"/>
                <a:gd name="connsiteY184" fmla="*/ 456280 h 796651"/>
                <a:gd name="connsiteX185" fmla="*/ 373487 w 892322"/>
                <a:gd name="connsiteY185" fmla="*/ 448921 h 796651"/>
                <a:gd name="connsiteX186" fmla="*/ 382686 w 892322"/>
                <a:gd name="connsiteY186" fmla="*/ 447081 h 796651"/>
                <a:gd name="connsiteX187" fmla="*/ 390046 w 892322"/>
                <a:gd name="connsiteY187" fmla="*/ 443401 h 796651"/>
                <a:gd name="connsiteX188" fmla="*/ 428682 w 892322"/>
                <a:gd name="connsiteY188" fmla="*/ 439722 h 796651"/>
                <a:gd name="connsiteX189" fmla="*/ 425003 w 892322"/>
                <a:gd name="connsiteY189" fmla="*/ 410284 h 796651"/>
                <a:gd name="connsiteX190" fmla="*/ 423163 w 892322"/>
                <a:gd name="connsiteY190" fmla="*/ 404765 h 796651"/>
                <a:gd name="connsiteX191" fmla="*/ 417643 w 892322"/>
                <a:gd name="connsiteY191" fmla="*/ 399245 h 796651"/>
                <a:gd name="connsiteX192" fmla="*/ 415804 w 892322"/>
                <a:gd name="connsiteY192" fmla="*/ 391886 h 796651"/>
                <a:gd name="connsiteX193" fmla="*/ 406604 w 892322"/>
                <a:gd name="connsiteY193" fmla="*/ 375327 h 796651"/>
                <a:gd name="connsiteX194" fmla="*/ 401085 w 892322"/>
                <a:gd name="connsiteY194" fmla="*/ 369808 h 796651"/>
                <a:gd name="connsiteX195" fmla="*/ 395565 w 892322"/>
                <a:gd name="connsiteY195" fmla="*/ 362449 h 796651"/>
                <a:gd name="connsiteX196" fmla="*/ 386366 w 892322"/>
                <a:gd name="connsiteY196" fmla="*/ 360609 h 796651"/>
                <a:gd name="connsiteX197" fmla="*/ 375327 w 892322"/>
                <a:gd name="connsiteY197" fmla="*/ 355089 h 796651"/>
                <a:gd name="connsiteX198" fmla="*/ 369808 w 892322"/>
                <a:gd name="connsiteY198" fmla="*/ 353249 h 796651"/>
                <a:gd name="connsiteX199" fmla="*/ 364288 w 892322"/>
                <a:gd name="connsiteY199" fmla="*/ 345890 h 796651"/>
                <a:gd name="connsiteX200" fmla="*/ 362448 w 892322"/>
                <a:gd name="connsiteY200" fmla="*/ 340370 h 796651"/>
                <a:gd name="connsiteX201" fmla="*/ 356929 w 892322"/>
                <a:gd name="connsiteY201" fmla="*/ 336691 h 796651"/>
                <a:gd name="connsiteX202" fmla="*/ 349569 w 892322"/>
                <a:gd name="connsiteY202" fmla="*/ 325652 h 796651"/>
                <a:gd name="connsiteX203" fmla="*/ 344050 w 892322"/>
                <a:gd name="connsiteY203" fmla="*/ 320132 h 796651"/>
                <a:gd name="connsiteX204" fmla="*/ 331171 w 892322"/>
                <a:gd name="connsiteY204" fmla="*/ 301734 h 796651"/>
                <a:gd name="connsiteX205" fmla="*/ 325651 w 892322"/>
                <a:gd name="connsiteY205" fmla="*/ 298054 h 796651"/>
                <a:gd name="connsiteX206" fmla="*/ 312773 w 892322"/>
                <a:gd name="connsiteY206" fmla="*/ 281496 h 796651"/>
                <a:gd name="connsiteX207" fmla="*/ 309093 w 892322"/>
                <a:gd name="connsiteY207" fmla="*/ 275976 h 796651"/>
                <a:gd name="connsiteX208" fmla="*/ 296214 w 892322"/>
                <a:gd name="connsiteY208" fmla="*/ 264937 h 796651"/>
                <a:gd name="connsiteX209" fmla="*/ 283335 w 892322"/>
                <a:gd name="connsiteY209" fmla="*/ 252058 h 796651"/>
                <a:gd name="connsiteX210" fmla="*/ 277816 w 892322"/>
                <a:gd name="connsiteY210" fmla="*/ 248378 h 796651"/>
                <a:gd name="connsiteX211" fmla="*/ 272296 w 892322"/>
                <a:gd name="connsiteY211" fmla="*/ 242859 h 796651"/>
                <a:gd name="connsiteX212" fmla="*/ 264937 w 892322"/>
                <a:gd name="connsiteY212" fmla="*/ 241019 h 796651"/>
                <a:gd name="connsiteX213" fmla="*/ 252058 w 892322"/>
                <a:gd name="connsiteY213" fmla="*/ 235500 h 796651"/>
                <a:gd name="connsiteX214" fmla="*/ 246538 w 892322"/>
                <a:gd name="connsiteY214" fmla="*/ 229980 h 796651"/>
                <a:gd name="connsiteX215" fmla="*/ 239179 w 892322"/>
                <a:gd name="connsiteY215" fmla="*/ 202383 h 796651"/>
                <a:gd name="connsiteX216" fmla="*/ 235499 w 892322"/>
                <a:gd name="connsiteY216" fmla="*/ 176625 h 796651"/>
                <a:gd name="connsiteX217" fmla="*/ 231820 w 892322"/>
                <a:gd name="connsiteY217" fmla="*/ 169265 h 796651"/>
                <a:gd name="connsiteX218" fmla="*/ 229980 w 892322"/>
                <a:gd name="connsiteY218" fmla="*/ 163746 h 796651"/>
                <a:gd name="connsiteX219" fmla="*/ 231820 w 892322"/>
                <a:gd name="connsiteY219" fmla="*/ 152707 h 796651"/>
                <a:gd name="connsiteX220" fmla="*/ 241019 w 892322"/>
                <a:gd name="connsiteY220" fmla="*/ 149027 h 796651"/>
                <a:gd name="connsiteX221" fmla="*/ 259417 w 892322"/>
                <a:gd name="connsiteY221" fmla="*/ 143508 h 796651"/>
                <a:gd name="connsiteX222" fmla="*/ 264937 w 892322"/>
                <a:gd name="connsiteY222" fmla="*/ 141668 h 796651"/>
                <a:gd name="connsiteX223" fmla="*/ 298054 w 892322"/>
                <a:gd name="connsiteY223" fmla="*/ 139828 h 796651"/>
                <a:gd name="connsiteX224" fmla="*/ 329331 w 892322"/>
                <a:gd name="connsiteY224" fmla="*/ 134308 h 796651"/>
                <a:gd name="connsiteX225" fmla="*/ 344050 w 892322"/>
                <a:gd name="connsiteY225" fmla="*/ 130629 h 796651"/>
                <a:gd name="connsiteX226" fmla="*/ 351409 w 892322"/>
                <a:gd name="connsiteY226" fmla="*/ 128789 h 796651"/>
                <a:gd name="connsiteX227" fmla="*/ 360608 w 892322"/>
                <a:gd name="connsiteY227" fmla="*/ 108551 h 796651"/>
                <a:gd name="connsiteX228" fmla="*/ 364288 w 892322"/>
                <a:gd name="connsiteY228" fmla="*/ 34957 h 796651"/>
                <a:gd name="connsiteX229" fmla="*/ 366128 w 892322"/>
                <a:gd name="connsiteY229" fmla="*/ 29438 h 796651"/>
                <a:gd name="connsiteX230" fmla="*/ 369808 w 892322"/>
                <a:gd name="connsiteY230" fmla="*/ 23918 h 796651"/>
                <a:gd name="connsiteX231" fmla="*/ 375327 w 892322"/>
                <a:gd name="connsiteY231" fmla="*/ 11039 h 796651"/>
                <a:gd name="connsiteX232" fmla="*/ 380847 w 892322"/>
                <a:gd name="connsiteY232" fmla="*/ 9199 h 796651"/>
                <a:gd name="connsiteX233" fmla="*/ 380847 w 892322"/>
                <a:gd name="connsiteY233" fmla="*/ 1840 h 7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892322" h="796651">
                  <a:moveTo>
                    <a:pt x="380847" y="1840"/>
                  </a:moveTo>
                  <a:cubicBezTo>
                    <a:pt x="383607" y="307"/>
                    <a:pt x="391852" y="0"/>
                    <a:pt x="397405" y="0"/>
                  </a:cubicBezTo>
                  <a:cubicBezTo>
                    <a:pt x="400283" y="0"/>
                    <a:pt x="408606" y="4801"/>
                    <a:pt x="410284" y="5520"/>
                  </a:cubicBezTo>
                  <a:cubicBezTo>
                    <a:pt x="429254" y="13651"/>
                    <a:pt x="398730" y="-1176"/>
                    <a:pt x="423163" y="11039"/>
                  </a:cubicBezTo>
                  <a:cubicBezTo>
                    <a:pt x="424390" y="12879"/>
                    <a:pt x="425854" y="14581"/>
                    <a:pt x="426843" y="16559"/>
                  </a:cubicBezTo>
                  <a:cubicBezTo>
                    <a:pt x="429066" y="21005"/>
                    <a:pt x="427966" y="24081"/>
                    <a:pt x="432362" y="27598"/>
                  </a:cubicBezTo>
                  <a:cubicBezTo>
                    <a:pt x="433877" y="28810"/>
                    <a:pt x="436179" y="28509"/>
                    <a:pt x="437882" y="29438"/>
                  </a:cubicBezTo>
                  <a:cubicBezTo>
                    <a:pt x="442961" y="32208"/>
                    <a:pt x="447111" y="36807"/>
                    <a:pt x="452600" y="38637"/>
                  </a:cubicBezTo>
                  <a:cubicBezTo>
                    <a:pt x="454440" y="39250"/>
                    <a:pt x="456255" y="39944"/>
                    <a:pt x="458120" y="40477"/>
                  </a:cubicBezTo>
                  <a:cubicBezTo>
                    <a:pt x="489725" y="49508"/>
                    <a:pt x="521361" y="43457"/>
                    <a:pt x="555631" y="44156"/>
                  </a:cubicBezTo>
                  <a:lnTo>
                    <a:pt x="568510" y="47836"/>
                  </a:lnTo>
                  <a:cubicBezTo>
                    <a:pt x="570950" y="48501"/>
                    <a:pt x="573341" y="49676"/>
                    <a:pt x="575870" y="49676"/>
                  </a:cubicBezTo>
                  <a:cubicBezTo>
                    <a:pt x="590601" y="49676"/>
                    <a:pt x="605307" y="48449"/>
                    <a:pt x="620026" y="47836"/>
                  </a:cubicBezTo>
                  <a:cubicBezTo>
                    <a:pt x="623092" y="47223"/>
                    <a:pt x="626140" y="46510"/>
                    <a:pt x="629225" y="45996"/>
                  </a:cubicBezTo>
                  <a:cubicBezTo>
                    <a:pt x="633503" y="45283"/>
                    <a:pt x="637852" y="45006"/>
                    <a:pt x="642104" y="44156"/>
                  </a:cubicBezTo>
                  <a:cubicBezTo>
                    <a:pt x="647063" y="43164"/>
                    <a:pt x="656822" y="40477"/>
                    <a:pt x="656822" y="40477"/>
                  </a:cubicBezTo>
                  <a:cubicBezTo>
                    <a:pt x="669966" y="31714"/>
                    <a:pt x="663571" y="34190"/>
                    <a:pt x="675221" y="31277"/>
                  </a:cubicBezTo>
                  <a:cubicBezTo>
                    <a:pt x="677061" y="30051"/>
                    <a:pt x="678941" y="28883"/>
                    <a:pt x="680740" y="27598"/>
                  </a:cubicBezTo>
                  <a:cubicBezTo>
                    <a:pt x="683235" y="25816"/>
                    <a:pt x="685437" y="23600"/>
                    <a:pt x="688100" y="22078"/>
                  </a:cubicBezTo>
                  <a:cubicBezTo>
                    <a:pt x="689784" y="21116"/>
                    <a:pt x="691884" y="21105"/>
                    <a:pt x="693619" y="20238"/>
                  </a:cubicBezTo>
                  <a:cubicBezTo>
                    <a:pt x="707885" y="13106"/>
                    <a:pt x="690786" y="19344"/>
                    <a:pt x="704658" y="14719"/>
                  </a:cubicBezTo>
                  <a:cubicBezTo>
                    <a:pt x="705885" y="16559"/>
                    <a:pt x="707349" y="18260"/>
                    <a:pt x="708338" y="20238"/>
                  </a:cubicBezTo>
                  <a:cubicBezTo>
                    <a:pt x="711331" y="26223"/>
                    <a:pt x="708585" y="26005"/>
                    <a:pt x="713857" y="31277"/>
                  </a:cubicBezTo>
                  <a:cubicBezTo>
                    <a:pt x="715421" y="32841"/>
                    <a:pt x="717537" y="33730"/>
                    <a:pt x="719377" y="34957"/>
                  </a:cubicBezTo>
                  <a:cubicBezTo>
                    <a:pt x="720690" y="38895"/>
                    <a:pt x="721539" y="43058"/>
                    <a:pt x="724897" y="45996"/>
                  </a:cubicBezTo>
                  <a:cubicBezTo>
                    <a:pt x="728225" y="48908"/>
                    <a:pt x="735936" y="53356"/>
                    <a:pt x="735936" y="53356"/>
                  </a:cubicBezTo>
                  <a:cubicBezTo>
                    <a:pt x="737162" y="55196"/>
                    <a:pt x="737740" y="57703"/>
                    <a:pt x="739615" y="58875"/>
                  </a:cubicBezTo>
                  <a:cubicBezTo>
                    <a:pt x="746969" y="63471"/>
                    <a:pt x="749737" y="61177"/>
                    <a:pt x="756174" y="64395"/>
                  </a:cubicBezTo>
                  <a:cubicBezTo>
                    <a:pt x="758627" y="65621"/>
                    <a:pt x="761181" y="66663"/>
                    <a:pt x="763533" y="68074"/>
                  </a:cubicBezTo>
                  <a:cubicBezTo>
                    <a:pt x="779349" y="77564"/>
                    <a:pt x="768989" y="73574"/>
                    <a:pt x="780092" y="77273"/>
                  </a:cubicBezTo>
                  <a:cubicBezTo>
                    <a:pt x="781318" y="79113"/>
                    <a:pt x="781931" y="81566"/>
                    <a:pt x="783771" y="82793"/>
                  </a:cubicBezTo>
                  <a:cubicBezTo>
                    <a:pt x="785875" y="84196"/>
                    <a:pt x="788807" y="83637"/>
                    <a:pt x="791131" y="84633"/>
                  </a:cubicBezTo>
                  <a:cubicBezTo>
                    <a:pt x="794672" y="86151"/>
                    <a:pt x="799962" y="90993"/>
                    <a:pt x="802170" y="93832"/>
                  </a:cubicBezTo>
                  <a:cubicBezTo>
                    <a:pt x="804885" y="97323"/>
                    <a:pt x="807076" y="101191"/>
                    <a:pt x="809529" y="104871"/>
                  </a:cubicBezTo>
                  <a:cubicBezTo>
                    <a:pt x="810756" y="106711"/>
                    <a:pt x="812510" y="108293"/>
                    <a:pt x="813209" y="110391"/>
                  </a:cubicBezTo>
                  <a:cubicBezTo>
                    <a:pt x="813822" y="112231"/>
                    <a:pt x="814107" y="114215"/>
                    <a:pt x="815049" y="115910"/>
                  </a:cubicBezTo>
                  <a:cubicBezTo>
                    <a:pt x="815052" y="115915"/>
                    <a:pt x="824247" y="129707"/>
                    <a:pt x="826088" y="132469"/>
                  </a:cubicBezTo>
                  <a:cubicBezTo>
                    <a:pt x="826089" y="132471"/>
                    <a:pt x="833446" y="143507"/>
                    <a:pt x="833447" y="143508"/>
                  </a:cubicBezTo>
                  <a:cubicBezTo>
                    <a:pt x="841132" y="148630"/>
                    <a:pt x="837404" y="145623"/>
                    <a:pt x="844486" y="152707"/>
                  </a:cubicBezTo>
                  <a:cubicBezTo>
                    <a:pt x="848629" y="165135"/>
                    <a:pt x="842884" y="151664"/>
                    <a:pt x="851845" y="161906"/>
                  </a:cubicBezTo>
                  <a:cubicBezTo>
                    <a:pt x="865659" y="177694"/>
                    <a:pt x="852191" y="169437"/>
                    <a:pt x="866564" y="176625"/>
                  </a:cubicBezTo>
                  <a:cubicBezTo>
                    <a:pt x="867177" y="178465"/>
                    <a:pt x="867462" y="180449"/>
                    <a:pt x="868404" y="182144"/>
                  </a:cubicBezTo>
                  <a:cubicBezTo>
                    <a:pt x="870552" y="186010"/>
                    <a:pt x="873310" y="189503"/>
                    <a:pt x="875763" y="193183"/>
                  </a:cubicBezTo>
                  <a:cubicBezTo>
                    <a:pt x="876990" y="195023"/>
                    <a:pt x="878454" y="196725"/>
                    <a:pt x="879443" y="198703"/>
                  </a:cubicBezTo>
                  <a:cubicBezTo>
                    <a:pt x="884287" y="208389"/>
                    <a:pt x="881184" y="204123"/>
                    <a:pt x="888642" y="211582"/>
                  </a:cubicBezTo>
                  <a:cubicBezTo>
                    <a:pt x="889255" y="214035"/>
                    <a:pt x="889787" y="216510"/>
                    <a:pt x="890482" y="218941"/>
                  </a:cubicBezTo>
                  <a:cubicBezTo>
                    <a:pt x="891015" y="220806"/>
                    <a:pt x="892322" y="222521"/>
                    <a:pt x="892322" y="224461"/>
                  </a:cubicBezTo>
                  <a:cubicBezTo>
                    <a:pt x="892322" y="239805"/>
                    <a:pt x="891960" y="255184"/>
                    <a:pt x="890482" y="270457"/>
                  </a:cubicBezTo>
                  <a:cubicBezTo>
                    <a:pt x="889337" y="282287"/>
                    <a:pt x="888908" y="280794"/>
                    <a:pt x="881283" y="283335"/>
                  </a:cubicBezTo>
                  <a:cubicBezTo>
                    <a:pt x="878051" y="288721"/>
                    <a:pt x="877374" y="294374"/>
                    <a:pt x="870244" y="294374"/>
                  </a:cubicBezTo>
                  <a:cubicBezTo>
                    <a:pt x="867715" y="294374"/>
                    <a:pt x="865337" y="293148"/>
                    <a:pt x="862884" y="292535"/>
                  </a:cubicBezTo>
                  <a:cubicBezTo>
                    <a:pt x="854654" y="304880"/>
                    <a:pt x="860906" y="293574"/>
                    <a:pt x="857365" y="320132"/>
                  </a:cubicBezTo>
                  <a:cubicBezTo>
                    <a:pt x="857109" y="322055"/>
                    <a:pt x="857103" y="324525"/>
                    <a:pt x="855525" y="325652"/>
                  </a:cubicBezTo>
                  <a:cubicBezTo>
                    <a:pt x="852369" y="327906"/>
                    <a:pt x="847955" y="327596"/>
                    <a:pt x="844486" y="329331"/>
                  </a:cubicBezTo>
                  <a:cubicBezTo>
                    <a:pt x="831068" y="336041"/>
                    <a:pt x="839858" y="332763"/>
                    <a:pt x="816888" y="334851"/>
                  </a:cubicBezTo>
                  <a:cubicBezTo>
                    <a:pt x="813208" y="336078"/>
                    <a:pt x="809076" y="336380"/>
                    <a:pt x="805849" y="338531"/>
                  </a:cubicBezTo>
                  <a:cubicBezTo>
                    <a:pt x="802566" y="340720"/>
                    <a:pt x="796703" y="344957"/>
                    <a:pt x="792971" y="345890"/>
                  </a:cubicBezTo>
                  <a:cubicBezTo>
                    <a:pt x="785733" y="347700"/>
                    <a:pt x="778240" y="348274"/>
                    <a:pt x="770892" y="349570"/>
                  </a:cubicBezTo>
                  <a:cubicBezTo>
                    <a:pt x="767813" y="350113"/>
                    <a:pt x="764759" y="350796"/>
                    <a:pt x="761693" y="351409"/>
                  </a:cubicBezTo>
                  <a:cubicBezTo>
                    <a:pt x="751495" y="358209"/>
                    <a:pt x="759562" y="351199"/>
                    <a:pt x="754334" y="360609"/>
                  </a:cubicBezTo>
                  <a:cubicBezTo>
                    <a:pt x="748166" y="371713"/>
                    <a:pt x="747271" y="369068"/>
                    <a:pt x="743295" y="379007"/>
                  </a:cubicBezTo>
                  <a:cubicBezTo>
                    <a:pt x="743295" y="379008"/>
                    <a:pt x="738695" y="392806"/>
                    <a:pt x="737775" y="395566"/>
                  </a:cubicBezTo>
                  <a:cubicBezTo>
                    <a:pt x="737162" y="397406"/>
                    <a:pt x="737307" y="399714"/>
                    <a:pt x="735936" y="401085"/>
                  </a:cubicBezTo>
                  <a:lnTo>
                    <a:pt x="730416" y="406605"/>
                  </a:lnTo>
                  <a:cubicBezTo>
                    <a:pt x="729803" y="408445"/>
                    <a:pt x="729787" y="410610"/>
                    <a:pt x="728576" y="412124"/>
                  </a:cubicBezTo>
                  <a:cubicBezTo>
                    <a:pt x="727195" y="413851"/>
                    <a:pt x="723331" y="413610"/>
                    <a:pt x="723057" y="415804"/>
                  </a:cubicBezTo>
                  <a:cubicBezTo>
                    <a:pt x="722576" y="419653"/>
                    <a:pt x="725510" y="423163"/>
                    <a:pt x="726736" y="426843"/>
                  </a:cubicBezTo>
                  <a:cubicBezTo>
                    <a:pt x="727349" y="428683"/>
                    <a:pt x="728106" y="430481"/>
                    <a:pt x="728576" y="432362"/>
                  </a:cubicBezTo>
                  <a:cubicBezTo>
                    <a:pt x="729189" y="434815"/>
                    <a:pt x="729420" y="437398"/>
                    <a:pt x="730416" y="439722"/>
                  </a:cubicBezTo>
                  <a:cubicBezTo>
                    <a:pt x="731287" y="441754"/>
                    <a:pt x="732869" y="443401"/>
                    <a:pt x="734096" y="445241"/>
                  </a:cubicBezTo>
                  <a:cubicBezTo>
                    <a:pt x="734709" y="447081"/>
                    <a:pt x="736024" y="448823"/>
                    <a:pt x="735936" y="450761"/>
                  </a:cubicBezTo>
                  <a:cubicBezTo>
                    <a:pt x="735532" y="459643"/>
                    <a:pt x="739754" y="483799"/>
                    <a:pt x="726736" y="491237"/>
                  </a:cubicBezTo>
                  <a:cubicBezTo>
                    <a:pt x="724541" y="492491"/>
                    <a:pt x="721808" y="492382"/>
                    <a:pt x="719377" y="493077"/>
                  </a:cubicBezTo>
                  <a:cubicBezTo>
                    <a:pt x="717512" y="493610"/>
                    <a:pt x="715697" y="494304"/>
                    <a:pt x="713857" y="494917"/>
                  </a:cubicBezTo>
                  <a:cubicBezTo>
                    <a:pt x="710177" y="493690"/>
                    <a:pt x="703758" y="487474"/>
                    <a:pt x="702818" y="491237"/>
                  </a:cubicBezTo>
                  <a:cubicBezTo>
                    <a:pt x="702205" y="493690"/>
                    <a:pt x="702234" y="496401"/>
                    <a:pt x="700979" y="498597"/>
                  </a:cubicBezTo>
                  <a:cubicBezTo>
                    <a:pt x="699688" y="500856"/>
                    <a:pt x="697125" y="502117"/>
                    <a:pt x="695459" y="504116"/>
                  </a:cubicBezTo>
                  <a:cubicBezTo>
                    <a:pt x="694043" y="505815"/>
                    <a:pt x="693443" y="508180"/>
                    <a:pt x="691779" y="509636"/>
                  </a:cubicBezTo>
                  <a:cubicBezTo>
                    <a:pt x="683312" y="517045"/>
                    <a:pt x="681685" y="515930"/>
                    <a:pt x="673381" y="520675"/>
                  </a:cubicBezTo>
                  <a:cubicBezTo>
                    <a:pt x="661138" y="527671"/>
                    <a:pt x="676093" y="521610"/>
                    <a:pt x="656822" y="528034"/>
                  </a:cubicBezTo>
                  <a:cubicBezTo>
                    <a:pt x="652530" y="540913"/>
                    <a:pt x="651916" y="535393"/>
                    <a:pt x="654983" y="544593"/>
                  </a:cubicBezTo>
                  <a:cubicBezTo>
                    <a:pt x="654370" y="561765"/>
                    <a:pt x="654747" y="579000"/>
                    <a:pt x="653143" y="596108"/>
                  </a:cubicBezTo>
                  <a:cubicBezTo>
                    <a:pt x="652887" y="598839"/>
                    <a:pt x="651402" y="601528"/>
                    <a:pt x="649463" y="603467"/>
                  </a:cubicBezTo>
                  <a:cubicBezTo>
                    <a:pt x="647524" y="605406"/>
                    <a:pt x="644557" y="605920"/>
                    <a:pt x="642104" y="607147"/>
                  </a:cubicBezTo>
                  <a:cubicBezTo>
                    <a:pt x="638410" y="612687"/>
                    <a:pt x="637543" y="613494"/>
                    <a:pt x="634744" y="620026"/>
                  </a:cubicBezTo>
                  <a:cubicBezTo>
                    <a:pt x="633980" y="621809"/>
                    <a:pt x="633772" y="623811"/>
                    <a:pt x="632905" y="625546"/>
                  </a:cubicBezTo>
                  <a:cubicBezTo>
                    <a:pt x="631306" y="628745"/>
                    <a:pt x="629280" y="631713"/>
                    <a:pt x="627385" y="634745"/>
                  </a:cubicBezTo>
                  <a:cubicBezTo>
                    <a:pt x="624026" y="640118"/>
                    <a:pt x="622227" y="642236"/>
                    <a:pt x="618186" y="647624"/>
                  </a:cubicBezTo>
                  <a:cubicBezTo>
                    <a:pt x="617573" y="649464"/>
                    <a:pt x="618147" y="652423"/>
                    <a:pt x="616346" y="653143"/>
                  </a:cubicBezTo>
                  <a:cubicBezTo>
                    <a:pt x="615296" y="653563"/>
                    <a:pt x="605103" y="650008"/>
                    <a:pt x="603467" y="649463"/>
                  </a:cubicBezTo>
                  <a:cubicBezTo>
                    <a:pt x="602854" y="651303"/>
                    <a:pt x="602839" y="653468"/>
                    <a:pt x="601627" y="654983"/>
                  </a:cubicBezTo>
                  <a:cubicBezTo>
                    <a:pt x="596988" y="660782"/>
                    <a:pt x="587134" y="659784"/>
                    <a:pt x="581389" y="660502"/>
                  </a:cubicBezTo>
                  <a:cubicBezTo>
                    <a:pt x="580776" y="665408"/>
                    <a:pt x="583045" y="671725"/>
                    <a:pt x="579549" y="675221"/>
                  </a:cubicBezTo>
                  <a:cubicBezTo>
                    <a:pt x="575583" y="679187"/>
                    <a:pt x="566129" y="671794"/>
                    <a:pt x="562991" y="669702"/>
                  </a:cubicBezTo>
                  <a:cubicBezTo>
                    <a:pt x="560538" y="666022"/>
                    <a:pt x="556704" y="662953"/>
                    <a:pt x="555631" y="658663"/>
                  </a:cubicBezTo>
                  <a:cubicBezTo>
                    <a:pt x="555018" y="656210"/>
                    <a:pt x="555046" y="653499"/>
                    <a:pt x="553791" y="651303"/>
                  </a:cubicBezTo>
                  <a:cubicBezTo>
                    <a:pt x="552500" y="649044"/>
                    <a:pt x="549784" y="647901"/>
                    <a:pt x="548272" y="645784"/>
                  </a:cubicBezTo>
                  <a:cubicBezTo>
                    <a:pt x="546678" y="643552"/>
                    <a:pt x="545953" y="640806"/>
                    <a:pt x="544592" y="638424"/>
                  </a:cubicBezTo>
                  <a:cubicBezTo>
                    <a:pt x="543495" y="636504"/>
                    <a:pt x="542139" y="634745"/>
                    <a:pt x="540913" y="632905"/>
                  </a:cubicBezTo>
                  <a:cubicBezTo>
                    <a:pt x="532508" y="649713"/>
                    <a:pt x="539073" y="633483"/>
                    <a:pt x="539073" y="667862"/>
                  </a:cubicBezTo>
                  <a:cubicBezTo>
                    <a:pt x="539073" y="686653"/>
                    <a:pt x="537904" y="691434"/>
                    <a:pt x="535393" y="706498"/>
                  </a:cubicBezTo>
                  <a:cubicBezTo>
                    <a:pt x="536313" y="712018"/>
                    <a:pt x="537673" y="723714"/>
                    <a:pt x="540913" y="728576"/>
                  </a:cubicBezTo>
                  <a:cubicBezTo>
                    <a:pt x="550043" y="742275"/>
                    <a:pt x="538312" y="725455"/>
                    <a:pt x="550112" y="739616"/>
                  </a:cubicBezTo>
                  <a:cubicBezTo>
                    <a:pt x="559080" y="750378"/>
                    <a:pt x="547046" y="740076"/>
                    <a:pt x="561151" y="750655"/>
                  </a:cubicBezTo>
                  <a:cubicBezTo>
                    <a:pt x="565776" y="764527"/>
                    <a:pt x="559538" y="747428"/>
                    <a:pt x="566670" y="761694"/>
                  </a:cubicBezTo>
                  <a:cubicBezTo>
                    <a:pt x="567537" y="763429"/>
                    <a:pt x="567897" y="765373"/>
                    <a:pt x="568510" y="767213"/>
                  </a:cubicBezTo>
                  <a:cubicBezTo>
                    <a:pt x="567897" y="772733"/>
                    <a:pt x="568568" y="778553"/>
                    <a:pt x="566670" y="783772"/>
                  </a:cubicBezTo>
                  <a:cubicBezTo>
                    <a:pt x="565914" y="785850"/>
                    <a:pt x="563071" y="786354"/>
                    <a:pt x="561151" y="787451"/>
                  </a:cubicBezTo>
                  <a:cubicBezTo>
                    <a:pt x="556556" y="790076"/>
                    <a:pt x="547577" y="794208"/>
                    <a:pt x="542752" y="794811"/>
                  </a:cubicBezTo>
                  <a:lnTo>
                    <a:pt x="528034" y="796651"/>
                  </a:lnTo>
                  <a:cubicBezTo>
                    <a:pt x="512039" y="795762"/>
                    <a:pt x="485637" y="795251"/>
                    <a:pt x="469159" y="791131"/>
                  </a:cubicBezTo>
                  <a:cubicBezTo>
                    <a:pt x="466706" y="790518"/>
                    <a:pt x="464168" y="790179"/>
                    <a:pt x="461800" y="789291"/>
                  </a:cubicBezTo>
                  <a:cubicBezTo>
                    <a:pt x="459232" y="788328"/>
                    <a:pt x="457086" y="786333"/>
                    <a:pt x="454440" y="785611"/>
                  </a:cubicBezTo>
                  <a:cubicBezTo>
                    <a:pt x="450256" y="784470"/>
                    <a:pt x="445854" y="784385"/>
                    <a:pt x="441561" y="783772"/>
                  </a:cubicBezTo>
                  <a:cubicBezTo>
                    <a:pt x="426358" y="778703"/>
                    <a:pt x="450166" y="786190"/>
                    <a:pt x="417643" y="780092"/>
                  </a:cubicBezTo>
                  <a:cubicBezTo>
                    <a:pt x="413831" y="779377"/>
                    <a:pt x="410407" y="777173"/>
                    <a:pt x="406604" y="776412"/>
                  </a:cubicBezTo>
                  <a:cubicBezTo>
                    <a:pt x="401159" y="775323"/>
                    <a:pt x="395565" y="775185"/>
                    <a:pt x="390046" y="774572"/>
                  </a:cubicBezTo>
                  <a:cubicBezTo>
                    <a:pt x="388206" y="773959"/>
                    <a:pt x="386408" y="773203"/>
                    <a:pt x="384526" y="772733"/>
                  </a:cubicBezTo>
                  <a:cubicBezTo>
                    <a:pt x="367563" y="768493"/>
                    <a:pt x="354785" y="769959"/>
                    <a:pt x="334851" y="769053"/>
                  </a:cubicBezTo>
                  <a:cubicBezTo>
                    <a:pt x="331784" y="768440"/>
                    <a:pt x="328579" y="768311"/>
                    <a:pt x="325651" y="767213"/>
                  </a:cubicBezTo>
                  <a:cubicBezTo>
                    <a:pt x="323581" y="766437"/>
                    <a:pt x="322052" y="764630"/>
                    <a:pt x="320132" y="763533"/>
                  </a:cubicBezTo>
                  <a:cubicBezTo>
                    <a:pt x="317751" y="762172"/>
                    <a:pt x="315341" y="760817"/>
                    <a:pt x="312773" y="759854"/>
                  </a:cubicBezTo>
                  <a:cubicBezTo>
                    <a:pt x="310405" y="758966"/>
                    <a:pt x="307845" y="758709"/>
                    <a:pt x="305413" y="758014"/>
                  </a:cubicBezTo>
                  <a:cubicBezTo>
                    <a:pt x="303548" y="757481"/>
                    <a:pt x="301784" y="756610"/>
                    <a:pt x="299894" y="756174"/>
                  </a:cubicBezTo>
                  <a:cubicBezTo>
                    <a:pt x="288951" y="753648"/>
                    <a:pt x="283546" y="753343"/>
                    <a:pt x="274136" y="750655"/>
                  </a:cubicBezTo>
                  <a:cubicBezTo>
                    <a:pt x="263369" y="747579"/>
                    <a:pt x="274210" y="749854"/>
                    <a:pt x="261257" y="746975"/>
                  </a:cubicBezTo>
                  <a:cubicBezTo>
                    <a:pt x="258204" y="746297"/>
                    <a:pt x="255092" y="745893"/>
                    <a:pt x="252058" y="745135"/>
                  </a:cubicBezTo>
                  <a:cubicBezTo>
                    <a:pt x="250176" y="744665"/>
                    <a:pt x="248471" y="743456"/>
                    <a:pt x="246538" y="743295"/>
                  </a:cubicBezTo>
                  <a:cubicBezTo>
                    <a:pt x="226333" y="741611"/>
                    <a:pt x="206062" y="740842"/>
                    <a:pt x="185824" y="739616"/>
                  </a:cubicBezTo>
                  <a:cubicBezTo>
                    <a:pt x="183984" y="739003"/>
                    <a:pt x="182120" y="738457"/>
                    <a:pt x="180304" y="737776"/>
                  </a:cubicBezTo>
                  <a:cubicBezTo>
                    <a:pt x="177212" y="736616"/>
                    <a:pt x="174238" y="735140"/>
                    <a:pt x="171105" y="734096"/>
                  </a:cubicBezTo>
                  <a:cubicBezTo>
                    <a:pt x="163882" y="731688"/>
                    <a:pt x="162973" y="733281"/>
                    <a:pt x="156386" y="728576"/>
                  </a:cubicBezTo>
                  <a:cubicBezTo>
                    <a:pt x="154269" y="727064"/>
                    <a:pt x="152866" y="724723"/>
                    <a:pt x="150867" y="723057"/>
                  </a:cubicBezTo>
                  <a:cubicBezTo>
                    <a:pt x="149168" y="721641"/>
                    <a:pt x="147187" y="720604"/>
                    <a:pt x="145347" y="719377"/>
                  </a:cubicBezTo>
                  <a:cubicBezTo>
                    <a:pt x="140441" y="719990"/>
                    <a:pt x="135399" y="719916"/>
                    <a:pt x="130629" y="721217"/>
                  </a:cubicBezTo>
                  <a:cubicBezTo>
                    <a:pt x="123446" y="723176"/>
                    <a:pt x="125851" y="725251"/>
                    <a:pt x="123269" y="730416"/>
                  </a:cubicBezTo>
                  <a:cubicBezTo>
                    <a:pt x="122224" y="732505"/>
                    <a:pt x="114903" y="742462"/>
                    <a:pt x="114070" y="743295"/>
                  </a:cubicBezTo>
                  <a:cubicBezTo>
                    <a:pt x="112506" y="744859"/>
                    <a:pt x="110390" y="745748"/>
                    <a:pt x="108550" y="746975"/>
                  </a:cubicBezTo>
                  <a:cubicBezTo>
                    <a:pt x="106817" y="746542"/>
                    <a:pt x="97832" y="744495"/>
                    <a:pt x="95672" y="743295"/>
                  </a:cubicBezTo>
                  <a:cubicBezTo>
                    <a:pt x="91806" y="741147"/>
                    <a:pt x="88995" y="736663"/>
                    <a:pt x="84633" y="735936"/>
                  </a:cubicBezTo>
                  <a:cubicBezTo>
                    <a:pt x="80953" y="735323"/>
                    <a:pt x="77252" y="734828"/>
                    <a:pt x="73594" y="734096"/>
                  </a:cubicBezTo>
                  <a:cubicBezTo>
                    <a:pt x="71114" y="733600"/>
                    <a:pt x="68733" y="732641"/>
                    <a:pt x="66234" y="732256"/>
                  </a:cubicBezTo>
                  <a:cubicBezTo>
                    <a:pt x="60745" y="731412"/>
                    <a:pt x="55195" y="731029"/>
                    <a:pt x="49676" y="730416"/>
                  </a:cubicBezTo>
                  <a:cubicBezTo>
                    <a:pt x="25526" y="712307"/>
                    <a:pt x="54862" y="733093"/>
                    <a:pt x="36797" y="723057"/>
                  </a:cubicBezTo>
                  <a:cubicBezTo>
                    <a:pt x="32931" y="720909"/>
                    <a:pt x="25758" y="715698"/>
                    <a:pt x="25758" y="715698"/>
                  </a:cubicBezTo>
                  <a:cubicBezTo>
                    <a:pt x="21443" y="702752"/>
                    <a:pt x="27059" y="718734"/>
                    <a:pt x="20238" y="702819"/>
                  </a:cubicBezTo>
                  <a:cubicBezTo>
                    <a:pt x="19474" y="701036"/>
                    <a:pt x="19610" y="698814"/>
                    <a:pt x="18398" y="697299"/>
                  </a:cubicBezTo>
                  <a:cubicBezTo>
                    <a:pt x="17017" y="695573"/>
                    <a:pt x="14719" y="694846"/>
                    <a:pt x="12879" y="693620"/>
                  </a:cubicBezTo>
                  <a:cubicBezTo>
                    <a:pt x="12266" y="691167"/>
                    <a:pt x="11766" y="688682"/>
                    <a:pt x="11039" y="686260"/>
                  </a:cubicBezTo>
                  <a:cubicBezTo>
                    <a:pt x="9924" y="682545"/>
                    <a:pt x="8300" y="678984"/>
                    <a:pt x="7359" y="675221"/>
                  </a:cubicBezTo>
                  <a:cubicBezTo>
                    <a:pt x="3015" y="657841"/>
                    <a:pt x="5942" y="665025"/>
                    <a:pt x="0" y="653143"/>
                  </a:cubicBezTo>
                  <a:cubicBezTo>
                    <a:pt x="613" y="636584"/>
                    <a:pt x="806" y="620005"/>
                    <a:pt x="1840" y="603467"/>
                  </a:cubicBezTo>
                  <a:cubicBezTo>
                    <a:pt x="2035" y="600346"/>
                    <a:pt x="2922" y="597302"/>
                    <a:pt x="3680" y="594268"/>
                  </a:cubicBezTo>
                  <a:cubicBezTo>
                    <a:pt x="4150" y="592387"/>
                    <a:pt x="4148" y="590120"/>
                    <a:pt x="5519" y="588749"/>
                  </a:cubicBezTo>
                  <a:cubicBezTo>
                    <a:pt x="6890" y="587378"/>
                    <a:pt x="9199" y="587522"/>
                    <a:pt x="11039" y="586909"/>
                  </a:cubicBezTo>
                  <a:cubicBezTo>
                    <a:pt x="24531" y="587522"/>
                    <a:pt x="38043" y="587787"/>
                    <a:pt x="51515" y="588749"/>
                  </a:cubicBezTo>
                  <a:cubicBezTo>
                    <a:pt x="55236" y="589015"/>
                    <a:pt x="58824" y="590589"/>
                    <a:pt x="62554" y="590589"/>
                  </a:cubicBezTo>
                  <a:cubicBezTo>
                    <a:pt x="68108" y="590589"/>
                    <a:pt x="73627" y="589615"/>
                    <a:pt x="79113" y="588749"/>
                  </a:cubicBezTo>
                  <a:cubicBezTo>
                    <a:pt x="79207" y="588734"/>
                    <a:pt x="99848" y="584903"/>
                    <a:pt x="104871" y="583229"/>
                  </a:cubicBezTo>
                  <a:cubicBezTo>
                    <a:pt x="108004" y="582185"/>
                    <a:pt x="110907" y="580499"/>
                    <a:pt x="114070" y="579550"/>
                  </a:cubicBezTo>
                  <a:cubicBezTo>
                    <a:pt x="117065" y="578652"/>
                    <a:pt x="120235" y="578468"/>
                    <a:pt x="123269" y="577710"/>
                  </a:cubicBezTo>
                  <a:cubicBezTo>
                    <a:pt x="125151" y="577240"/>
                    <a:pt x="126887" y="576250"/>
                    <a:pt x="128789" y="575870"/>
                  </a:cubicBezTo>
                  <a:cubicBezTo>
                    <a:pt x="136105" y="574407"/>
                    <a:pt x="143551" y="573653"/>
                    <a:pt x="150867" y="572190"/>
                  </a:cubicBezTo>
                  <a:cubicBezTo>
                    <a:pt x="172923" y="567778"/>
                    <a:pt x="163096" y="569538"/>
                    <a:pt x="180304" y="566671"/>
                  </a:cubicBezTo>
                  <a:cubicBezTo>
                    <a:pt x="183370" y="565444"/>
                    <a:pt x="186370" y="564035"/>
                    <a:pt x="189503" y="562991"/>
                  </a:cubicBezTo>
                  <a:cubicBezTo>
                    <a:pt x="191902" y="562191"/>
                    <a:pt x="194539" y="562147"/>
                    <a:pt x="196863" y="561151"/>
                  </a:cubicBezTo>
                  <a:cubicBezTo>
                    <a:pt x="203439" y="558332"/>
                    <a:pt x="200772" y="556471"/>
                    <a:pt x="207902" y="555632"/>
                  </a:cubicBezTo>
                  <a:cubicBezTo>
                    <a:pt x="216451" y="554626"/>
                    <a:pt x="225073" y="554405"/>
                    <a:pt x="233659" y="553792"/>
                  </a:cubicBezTo>
                  <a:cubicBezTo>
                    <a:pt x="239792" y="552565"/>
                    <a:pt x="245889" y="551140"/>
                    <a:pt x="252058" y="550112"/>
                  </a:cubicBezTo>
                  <a:cubicBezTo>
                    <a:pt x="256935" y="549299"/>
                    <a:pt x="261876" y="548926"/>
                    <a:pt x="266777" y="548272"/>
                  </a:cubicBezTo>
                  <a:lnTo>
                    <a:pt x="279655" y="546432"/>
                  </a:lnTo>
                  <a:cubicBezTo>
                    <a:pt x="296433" y="540843"/>
                    <a:pt x="269905" y="549427"/>
                    <a:pt x="294374" y="542753"/>
                  </a:cubicBezTo>
                  <a:cubicBezTo>
                    <a:pt x="298116" y="541732"/>
                    <a:pt x="301620" y="539886"/>
                    <a:pt x="305413" y="539073"/>
                  </a:cubicBezTo>
                  <a:cubicBezTo>
                    <a:pt x="310248" y="538037"/>
                    <a:pt x="315245" y="537985"/>
                    <a:pt x="320132" y="537233"/>
                  </a:cubicBezTo>
                  <a:cubicBezTo>
                    <a:pt x="323223" y="536757"/>
                    <a:pt x="326265" y="536006"/>
                    <a:pt x="329331" y="535393"/>
                  </a:cubicBezTo>
                  <a:cubicBezTo>
                    <a:pt x="330558" y="532940"/>
                    <a:pt x="332258" y="530671"/>
                    <a:pt x="333011" y="528034"/>
                  </a:cubicBezTo>
                  <a:cubicBezTo>
                    <a:pt x="334729" y="522021"/>
                    <a:pt x="335380" y="515751"/>
                    <a:pt x="336690" y="509636"/>
                  </a:cubicBezTo>
                  <a:cubicBezTo>
                    <a:pt x="337220" y="507163"/>
                    <a:pt x="337534" y="504600"/>
                    <a:pt x="338530" y="502276"/>
                  </a:cubicBezTo>
                  <a:cubicBezTo>
                    <a:pt x="339401" y="500244"/>
                    <a:pt x="341113" y="498677"/>
                    <a:pt x="342210" y="496757"/>
                  </a:cubicBezTo>
                  <a:cubicBezTo>
                    <a:pt x="343571" y="494376"/>
                    <a:pt x="344369" y="491679"/>
                    <a:pt x="345890" y="489397"/>
                  </a:cubicBezTo>
                  <a:cubicBezTo>
                    <a:pt x="348068" y="486130"/>
                    <a:pt x="351071" y="483465"/>
                    <a:pt x="353249" y="480198"/>
                  </a:cubicBezTo>
                  <a:cubicBezTo>
                    <a:pt x="354770" y="477916"/>
                    <a:pt x="355475" y="475165"/>
                    <a:pt x="356929" y="472839"/>
                  </a:cubicBezTo>
                  <a:cubicBezTo>
                    <a:pt x="358554" y="470239"/>
                    <a:pt x="360666" y="467975"/>
                    <a:pt x="362448" y="465480"/>
                  </a:cubicBezTo>
                  <a:cubicBezTo>
                    <a:pt x="363733" y="463680"/>
                    <a:pt x="364564" y="461524"/>
                    <a:pt x="366128" y="459960"/>
                  </a:cubicBezTo>
                  <a:cubicBezTo>
                    <a:pt x="367691" y="458396"/>
                    <a:pt x="369807" y="457507"/>
                    <a:pt x="371647" y="456280"/>
                  </a:cubicBezTo>
                  <a:cubicBezTo>
                    <a:pt x="372260" y="453827"/>
                    <a:pt x="371545" y="450540"/>
                    <a:pt x="373487" y="448921"/>
                  </a:cubicBezTo>
                  <a:cubicBezTo>
                    <a:pt x="375889" y="446919"/>
                    <a:pt x="379719" y="448070"/>
                    <a:pt x="382686" y="447081"/>
                  </a:cubicBezTo>
                  <a:cubicBezTo>
                    <a:pt x="385288" y="446214"/>
                    <a:pt x="387525" y="444481"/>
                    <a:pt x="390046" y="443401"/>
                  </a:cubicBezTo>
                  <a:cubicBezTo>
                    <a:pt x="401963" y="438294"/>
                    <a:pt x="416954" y="440374"/>
                    <a:pt x="428682" y="439722"/>
                  </a:cubicBezTo>
                  <a:cubicBezTo>
                    <a:pt x="427257" y="422611"/>
                    <a:pt x="428421" y="422244"/>
                    <a:pt x="425003" y="410284"/>
                  </a:cubicBezTo>
                  <a:cubicBezTo>
                    <a:pt x="424470" y="408419"/>
                    <a:pt x="424239" y="406378"/>
                    <a:pt x="423163" y="404765"/>
                  </a:cubicBezTo>
                  <a:cubicBezTo>
                    <a:pt x="421719" y="402600"/>
                    <a:pt x="419483" y="401085"/>
                    <a:pt x="417643" y="399245"/>
                  </a:cubicBezTo>
                  <a:cubicBezTo>
                    <a:pt x="417030" y="396792"/>
                    <a:pt x="416692" y="394253"/>
                    <a:pt x="415804" y="391886"/>
                  </a:cubicBezTo>
                  <a:cubicBezTo>
                    <a:pt x="414494" y="388393"/>
                    <a:pt x="408359" y="377666"/>
                    <a:pt x="406604" y="375327"/>
                  </a:cubicBezTo>
                  <a:cubicBezTo>
                    <a:pt x="405043" y="373246"/>
                    <a:pt x="402778" y="371783"/>
                    <a:pt x="401085" y="369808"/>
                  </a:cubicBezTo>
                  <a:cubicBezTo>
                    <a:pt x="399089" y="367480"/>
                    <a:pt x="398165" y="364074"/>
                    <a:pt x="395565" y="362449"/>
                  </a:cubicBezTo>
                  <a:cubicBezTo>
                    <a:pt x="392913" y="360792"/>
                    <a:pt x="389400" y="361368"/>
                    <a:pt x="386366" y="360609"/>
                  </a:cubicBezTo>
                  <a:cubicBezTo>
                    <a:pt x="377120" y="358297"/>
                    <a:pt x="384319" y="359585"/>
                    <a:pt x="375327" y="355089"/>
                  </a:cubicBezTo>
                  <a:cubicBezTo>
                    <a:pt x="373593" y="354222"/>
                    <a:pt x="371648" y="353862"/>
                    <a:pt x="369808" y="353249"/>
                  </a:cubicBezTo>
                  <a:cubicBezTo>
                    <a:pt x="367968" y="350796"/>
                    <a:pt x="365809" y="348552"/>
                    <a:pt x="364288" y="345890"/>
                  </a:cubicBezTo>
                  <a:cubicBezTo>
                    <a:pt x="363326" y="344206"/>
                    <a:pt x="363660" y="341885"/>
                    <a:pt x="362448" y="340370"/>
                  </a:cubicBezTo>
                  <a:cubicBezTo>
                    <a:pt x="361067" y="338644"/>
                    <a:pt x="358769" y="337917"/>
                    <a:pt x="356929" y="336691"/>
                  </a:cubicBezTo>
                  <a:cubicBezTo>
                    <a:pt x="354476" y="333011"/>
                    <a:pt x="352696" y="328779"/>
                    <a:pt x="349569" y="325652"/>
                  </a:cubicBezTo>
                  <a:cubicBezTo>
                    <a:pt x="347729" y="323812"/>
                    <a:pt x="345647" y="322186"/>
                    <a:pt x="344050" y="320132"/>
                  </a:cubicBezTo>
                  <a:cubicBezTo>
                    <a:pt x="341952" y="317435"/>
                    <a:pt x="334516" y="305079"/>
                    <a:pt x="331171" y="301734"/>
                  </a:cubicBezTo>
                  <a:cubicBezTo>
                    <a:pt x="329607" y="300170"/>
                    <a:pt x="327491" y="299281"/>
                    <a:pt x="325651" y="298054"/>
                  </a:cubicBezTo>
                  <a:cubicBezTo>
                    <a:pt x="314950" y="280218"/>
                    <a:pt x="325956" y="296876"/>
                    <a:pt x="312773" y="281496"/>
                  </a:cubicBezTo>
                  <a:cubicBezTo>
                    <a:pt x="311334" y="279817"/>
                    <a:pt x="310532" y="277655"/>
                    <a:pt x="309093" y="275976"/>
                  </a:cubicBezTo>
                  <a:cubicBezTo>
                    <a:pt x="303145" y="269036"/>
                    <a:pt x="302724" y="269277"/>
                    <a:pt x="296214" y="264937"/>
                  </a:cubicBezTo>
                  <a:cubicBezTo>
                    <a:pt x="287779" y="252284"/>
                    <a:pt x="293050" y="255296"/>
                    <a:pt x="283335" y="252058"/>
                  </a:cubicBezTo>
                  <a:cubicBezTo>
                    <a:pt x="281495" y="250831"/>
                    <a:pt x="279515" y="249794"/>
                    <a:pt x="277816" y="248378"/>
                  </a:cubicBezTo>
                  <a:cubicBezTo>
                    <a:pt x="275817" y="246712"/>
                    <a:pt x="274555" y="244150"/>
                    <a:pt x="272296" y="242859"/>
                  </a:cubicBezTo>
                  <a:cubicBezTo>
                    <a:pt x="270101" y="241605"/>
                    <a:pt x="267368" y="241714"/>
                    <a:pt x="264937" y="241019"/>
                  </a:cubicBezTo>
                  <a:cubicBezTo>
                    <a:pt x="258620" y="239214"/>
                    <a:pt x="258600" y="238771"/>
                    <a:pt x="252058" y="235500"/>
                  </a:cubicBezTo>
                  <a:cubicBezTo>
                    <a:pt x="250218" y="233660"/>
                    <a:pt x="248050" y="232097"/>
                    <a:pt x="246538" y="229980"/>
                  </a:cubicBezTo>
                  <a:cubicBezTo>
                    <a:pt x="240896" y="222080"/>
                    <a:pt x="240593" y="211338"/>
                    <a:pt x="239179" y="202383"/>
                  </a:cubicBezTo>
                  <a:cubicBezTo>
                    <a:pt x="238722" y="199489"/>
                    <a:pt x="236759" y="180827"/>
                    <a:pt x="235499" y="176625"/>
                  </a:cubicBezTo>
                  <a:cubicBezTo>
                    <a:pt x="234711" y="173998"/>
                    <a:pt x="232900" y="171786"/>
                    <a:pt x="231820" y="169265"/>
                  </a:cubicBezTo>
                  <a:cubicBezTo>
                    <a:pt x="231056" y="167483"/>
                    <a:pt x="230593" y="165586"/>
                    <a:pt x="229980" y="163746"/>
                  </a:cubicBezTo>
                  <a:cubicBezTo>
                    <a:pt x="230593" y="160066"/>
                    <a:pt x="229582" y="155691"/>
                    <a:pt x="231820" y="152707"/>
                  </a:cubicBezTo>
                  <a:cubicBezTo>
                    <a:pt x="233802" y="150065"/>
                    <a:pt x="237915" y="150156"/>
                    <a:pt x="241019" y="149027"/>
                  </a:cubicBezTo>
                  <a:cubicBezTo>
                    <a:pt x="257041" y="143201"/>
                    <a:pt x="246611" y="147167"/>
                    <a:pt x="259417" y="143508"/>
                  </a:cubicBezTo>
                  <a:cubicBezTo>
                    <a:pt x="261282" y="142975"/>
                    <a:pt x="263006" y="141852"/>
                    <a:pt x="264937" y="141668"/>
                  </a:cubicBezTo>
                  <a:cubicBezTo>
                    <a:pt x="275943" y="140620"/>
                    <a:pt x="287015" y="140441"/>
                    <a:pt x="298054" y="139828"/>
                  </a:cubicBezTo>
                  <a:cubicBezTo>
                    <a:pt x="315487" y="132854"/>
                    <a:pt x="300882" y="137654"/>
                    <a:pt x="329331" y="134308"/>
                  </a:cubicBezTo>
                  <a:cubicBezTo>
                    <a:pt x="338872" y="133186"/>
                    <a:pt x="336531" y="132777"/>
                    <a:pt x="344050" y="130629"/>
                  </a:cubicBezTo>
                  <a:cubicBezTo>
                    <a:pt x="346481" y="129934"/>
                    <a:pt x="348956" y="129402"/>
                    <a:pt x="351409" y="128789"/>
                  </a:cubicBezTo>
                  <a:cubicBezTo>
                    <a:pt x="360504" y="115148"/>
                    <a:pt x="357902" y="122087"/>
                    <a:pt x="360608" y="108551"/>
                  </a:cubicBezTo>
                  <a:cubicBezTo>
                    <a:pt x="361551" y="74620"/>
                    <a:pt x="357202" y="59756"/>
                    <a:pt x="364288" y="34957"/>
                  </a:cubicBezTo>
                  <a:cubicBezTo>
                    <a:pt x="364821" y="33092"/>
                    <a:pt x="365261" y="31172"/>
                    <a:pt x="366128" y="29438"/>
                  </a:cubicBezTo>
                  <a:cubicBezTo>
                    <a:pt x="367117" y="27460"/>
                    <a:pt x="368581" y="25758"/>
                    <a:pt x="369808" y="23918"/>
                  </a:cubicBezTo>
                  <a:cubicBezTo>
                    <a:pt x="370913" y="19498"/>
                    <a:pt x="371356" y="14216"/>
                    <a:pt x="375327" y="11039"/>
                  </a:cubicBezTo>
                  <a:cubicBezTo>
                    <a:pt x="376842" y="9827"/>
                    <a:pt x="378982" y="9732"/>
                    <a:pt x="380847" y="9199"/>
                  </a:cubicBezTo>
                  <a:cubicBezTo>
                    <a:pt x="388801" y="6927"/>
                    <a:pt x="378087" y="3373"/>
                    <a:pt x="380847" y="1840"/>
                  </a:cubicBezTo>
                  <a:close/>
                </a:path>
              </a:pathLst>
            </a:custGeom>
            <a:solidFill>
              <a:srgbClr val="3BEE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4DB1AE32-0C60-4D94-99D0-1BCBCA961444}"/>
                </a:ext>
              </a:extLst>
            </p:cNvPr>
            <p:cNvSpPr/>
            <p:nvPr/>
          </p:nvSpPr>
          <p:spPr>
            <a:xfrm>
              <a:off x="10189601" y="628364"/>
              <a:ext cx="1519398" cy="1644466"/>
            </a:xfrm>
            <a:custGeom>
              <a:avLst/>
              <a:gdLst>
                <a:gd name="connsiteX0" fmla="*/ 36791 w 1519398"/>
                <a:gd name="connsiteY0" fmla="*/ 1034866 h 1644466"/>
                <a:gd name="connsiteX1" fmla="*/ 21739 w 1519398"/>
                <a:gd name="connsiteY1" fmla="*/ 1057443 h 1644466"/>
                <a:gd name="connsiteX2" fmla="*/ 2924 w 1519398"/>
                <a:gd name="connsiteY2" fmla="*/ 1076258 h 1644466"/>
                <a:gd name="connsiteX3" fmla="*/ 17976 w 1519398"/>
                <a:gd name="connsiteY3" fmla="*/ 1166569 h 1644466"/>
                <a:gd name="connsiteX4" fmla="*/ 29265 w 1519398"/>
                <a:gd name="connsiteY4" fmla="*/ 1170332 h 1644466"/>
                <a:gd name="connsiteX5" fmla="*/ 40554 w 1519398"/>
                <a:gd name="connsiteY5" fmla="*/ 1181621 h 1644466"/>
                <a:gd name="connsiteX6" fmla="*/ 66894 w 1519398"/>
                <a:gd name="connsiteY6" fmla="*/ 1192910 h 1644466"/>
                <a:gd name="connsiteX7" fmla="*/ 89472 w 1519398"/>
                <a:gd name="connsiteY7" fmla="*/ 1207962 h 1644466"/>
                <a:gd name="connsiteX8" fmla="*/ 96998 w 1519398"/>
                <a:gd name="connsiteY8" fmla="*/ 1219251 h 1644466"/>
                <a:gd name="connsiteX9" fmla="*/ 108287 w 1519398"/>
                <a:gd name="connsiteY9" fmla="*/ 1223014 h 1644466"/>
                <a:gd name="connsiteX10" fmla="*/ 119576 w 1519398"/>
                <a:gd name="connsiteY10" fmla="*/ 1230540 h 1644466"/>
                <a:gd name="connsiteX11" fmla="*/ 127102 w 1519398"/>
                <a:gd name="connsiteY11" fmla="*/ 1245592 h 1644466"/>
                <a:gd name="connsiteX12" fmla="*/ 149680 w 1519398"/>
                <a:gd name="connsiteY12" fmla="*/ 1256880 h 1644466"/>
                <a:gd name="connsiteX13" fmla="*/ 157206 w 1519398"/>
                <a:gd name="connsiteY13" fmla="*/ 1268169 h 1644466"/>
                <a:gd name="connsiteX14" fmla="*/ 160968 w 1519398"/>
                <a:gd name="connsiteY14" fmla="*/ 1279458 h 1644466"/>
                <a:gd name="connsiteX15" fmla="*/ 183546 w 1519398"/>
                <a:gd name="connsiteY15" fmla="*/ 1290747 h 1644466"/>
                <a:gd name="connsiteX16" fmla="*/ 194835 w 1519398"/>
                <a:gd name="connsiteY16" fmla="*/ 1298273 h 1644466"/>
                <a:gd name="connsiteX17" fmla="*/ 243754 w 1519398"/>
                <a:gd name="connsiteY17" fmla="*/ 1305799 h 1644466"/>
                <a:gd name="connsiteX18" fmla="*/ 258806 w 1519398"/>
                <a:gd name="connsiteY18" fmla="*/ 1328377 h 1644466"/>
                <a:gd name="connsiteX19" fmla="*/ 262568 w 1519398"/>
                <a:gd name="connsiteY19" fmla="*/ 1339666 h 1644466"/>
                <a:gd name="connsiteX20" fmla="*/ 273857 w 1519398"/>
                <a:gd name="connsiteY20" fmla="*/ 1347192 h 1644466"/>
                <a:gd name="connsiteX21" fmla="*/ 285146 w 1519398"/>
                <a:gd name="connsiteY21" fmla="*/ 1369769 h 1644466"/>
                <a:gd name="connsiteX22" fmla="*/ 300198 w 1519398"/>
                <a:gd name="connsiteY22" fmla="*/ 1381058 h 1644466"/>
                <a:gd name="connsiteX23" fmla="*/ 311487 w 1519398"/>
                <a:gd name="connsiteY23" fmla="*/ 1403636 h 1644466"/>
                <a:gd name="connsiteX24" fmla="*/ 334065 w 1519398"/>
                <a:gd name="connsiteY24" fmla="*/ 1418688 h 1644466"/>
                <a:gd name="connsiteX25" fmla="*/ 337828 w 1519398"/>
                <a:gd name="connsiteY25" fmla="*/ 1429977 h 1644466"/>
                <a:gd name="connsiteX26" fmla="*/ 364168 w 1519398"/>
                <a:gd name="connsiteY26" fmla="*/ 1441266 h 1644466"/>
                <a:gd name="connsiteX27" fmla="*/ 428139 w 1519398"/>
                <a:gd name="connsiteY27" fmla="*/ 1452555 h 1644466"/>
                <a:gd name="connsiteX28" fmla="*/ 439428 w 1519398"/>
                <a:gd name="connsiteY28" fmla="*/ 1456317 h 1644466"/>
                <a:gd name="connsiteX29" fmla="*/ 458243 w 1519398"/>
                <a:gd name="connsiteY29" fmla="*/ 1463843 h 1644466"/>
                <a:gd name="connsiteX30" fmla="*/ 469531 w 1519398"/>
                <a:gd name="connsiteY30" fmla="*/ 1471369 h 1644466"/>
                <a:gd name="connsiteX31" fmla="*/ 484583 w 1519398"/>
                <a:gd name="connsiteY31" fmla="*/ 1475132 h 1644466"/>
                <a:gd name="connsiteX32" fmla="*/ 495872 w 1519398"/>
                <a:gd name="connsiteY32" fmla="*/ 1482658 h 1644466"/>
                <a:gd name="connsiteX33" fmla="*/ 503398 w 1519398"/>
                <a:gd name="connsiteY33" fmla="*/ 1493947 h 1644466"/>
                <a:gd name="connsiteX34" fmla="*/ 514687 w 1519398"/>
                <a:gd name="connsiteY34" fmla="*/ 1497710 h 1644466"/>
                <a:gd name="connsiteX35" fmla="*/ 522213 w 1519398"/>
                <a:gd name="connsiteY35" fmla="*/ 1508999 h 1644466"/>
                <a:gd name="connsiteX36" fmla="*/ 544791 w 1519398"/>
                <a:gd name="connsiteY36" fmla="*/ 1524051 h 1644466"/>
                <a:gd name="connsiteX37" fmla="*/ 567368 w 1519398"/>
                <a:gd name="connsiteY37" fmla="*/ 1539103 h 1644466"/>
                <a:gd name="connsiteX38" fmla="*/ 612524 w 1519398"/>
                <a:gd name="connsiteY38" fmla="*/ 1569206 h 1644466"/>
                <a:gd name="connsiteX39" fmla="*/ 623813 w 1519398"/>
                <a:gd name="connsiteY39" fmla="*/ 1576732 h 1644466"/>
                <a:gd name="connsiteX40" fmla="*/ 635102 w 1519398"/>
                <a:gd name="connsiteY40" fmla="*/ 1584258 h 1644466"/>
                <a:gd name="connsiteX41" fmla="*/ 653917 w 1519398"/>
                <a:gd name="connsiteY41" fmla="*/ 1591784 h 1644466"/>
                <a:gd name="connsiteX42" fmla="*/ 680257 w 1519398"/>
                <a:gd name="connsiteY42" fmla="*/ 1610599 h 1644466"/>
                <a:gd name="connsiteX43" fmla="*/ 691546 w 1519398"/>
                <a:gd name="connsiteY43" fmla="*/ 1614362 h 1644466"/>
                <a:gd name="connsiteX44" fmla="*/ 699072 w 1519398"/>
                <a:gd name="connsiteY44" fmla="*/ 1625651 h 1644466"/>
                <a:gd name="connsiteX45" fmla="*/ 721650 w 1519398"/>
                <a:gd name="connsiteY45" fmla="*/ 1636940 h 1644466"/>
                <a:gd name="connsiteX46" fmla="*/ 732939 w 1519398"/>
                <a:gd name="connsiteY46" fmla="*/ 1644466 h 1644466"/>
                <a:gd name="connsiteX47" fmla="*/ 744228 w 1519398"/>
                <a:gd name="connsiteY47" fmla="*/ 1633177 h 1644466"/>
                <a:gd name="connsiteX48" fmla="*/ 751754 w 1519398"/>
                <a:gd name="connsiteY48" fmla="*/ 1618125 h 1644466"/>
                <a:gd name="connsiteX49" fmla="*/ 763043 w 1519398"/>
                <a:gd name="connsiteY49" fmla="*/ 1595547 h 1644466"/>
                <a:gd name="connsiteX50" fmla="*/ 774331 w 1519398"/>
                <a:gd name="connsiteY50" fmla="*/ 1588021 h 1644466"/>
                <a:gd name="connsiteX51" fmla="*/ 781857 w 1519398"/>
                <a:gd name="connsiteY51" fmla="*/ 1576732 h 1644466"/>
                <a:gd name="connsiteX52" fmla="*/ 789383 w 1519398"/>
                <a:gd name="connsiteY52" fmla="*/ 1554155 h 1644466"/>
                <a:gd name="connsiteX53" fmla="*/ 842065 w 1519398"/>
                <a:gd name="connsiteY53" fmla="*/ 1557917 h 1644466"/>
                <a:gd name="connsiteX54" fmla="*/ 909798 w 1519398"/>
                <a:gd name="connsiteY54" fmla="*/ 1561680 h 1644466"/>
                <a:gd name="connsiteX55" fmla="*/ 932376 w 1519398"/>
                <a:gd name="connsiteY55" fmla="*/ 1572969 h 1644466"/>
                <a:gd name="connsiteX56" fmla="*/ 951191 w 1519398"/>
                <a:gd name="connsiteY56" fmla="*/ 1576732 h 1644466"/>
                <a:gd name="connsiteX57" fmla="*/ 962480 w 1519398"/>
                <a:gd name="connsiteY57" fmla="*/ 1580495 h 1644466"/>
                <a:gd name="connsiteX58" fmla="*/ 947428 w 1519398"/>
                <a:gd name="connsiteY58" fmla="*/ 1576732 h 1644466"/>
                <a:gd name="connsiteX59" fmla="*/ 936139 w 1519398"/>
                <a:gd name="connsiteY59" fmla="*/ 1569206 h 1644466"/>
                <a:gd name="connsiteX60" fmla="*/ 909798 w 1519398"/>
                <a:gd name="connsiteY60" fmla="*/ 1561680 h 1644466"/>
                <a:gd name="connsiteX61" fmla="*/ 898509 w 1519398"/>
                <a:gd name="connsiteY61" fmla="*/ 1554155 h 1644466"/>
                <a:gd name="connsiteX62" fmla="*/ 906035 w 1519398"/>
                <a:gd name="connsiteY62" fmla="*/ 1565443 h 1644466"/>
                <a:gd name="connsiteX63" fmla="*/ 917324 w 1519398"/>
                <a:gd name="connsiteY63" fmla="*/ 1572969 h 1644466"/>
                <a:gd name="connsiteX64" fmla="*/ 898509 w 1519398"/>
                <a:gd name="connsiteY64" fmla="*/ 1565443 h 1644466"/>
                <a:gd name="connsiteX65" fmla="*/ 902272 w 1519398"/>
                <a:gd name="connsiteY65" fmla="*/ 1576732 h 1644466"/>
                <a:gd name="connsiteX66" fmla="*/ 924850 w 1519398"/>
                <a:gd name="connsiteY66" fmla="*/ 1584258 h 1644466"/>
                <a:gd name="connsiteX67" fmla="*/ 936139 w 1519398"/>
                <a:gd name="connsiteY67" fmla="*/ 1588021 h 1644466"/>
                <a:gd name="connsiteX68" fmla="*/ 1026450 w 1519398"/>
                <a:gd name="connsiteY68" fmla="*/ 1595547 h 1644466"/>
                <a:gd name="connsiteX69" fmla="*/ 1045265 w 1519398"/>
                <a:gd name="connsiteY69" fmla="*/ 1603073 h 1644466"/>
                <a:gd name="connsiteX70" fmla="*/ 1067843 w 1519398"/>
                <a:gd name="connsiteY70" fmla="*/ 1614362 h 1644466"/>
                <a:gd name="connsiteX71" fmla="*/ 1079131 w 1519398"/>
                <a:gd name="connsiteY71" fmla="*/ 1625651 h 1644466"/>
                <a:gd name="connsiteX72" fmla="*/ 1086657 w 1519398"/>
                <a:gd name="connsiteY72" fmla="*/ 1636940 h 1644466"/>
                <a:gd name="connsiteX73" fmla="*/ 1101709 w 1519398"/>
                <a:gd name="connsiteY73" fmla="*/ 1640703 h 1644466"/>
                <a:gd name="connsiteX74" fmla="*/ 1097946 w 1519398"/>
                <a:gd name="connsiteY74" fmla="*/ 1591784 h 1644466"/>
                <a:gd name="connsiteX75" fmla="*/ 1094183 w 1519398"/>
                <a:gd name="connsiteY75" fmla="*/ 1569206 h 1644466"/>
                <a:gd name="connsiteX76" fmla="*/ 1101709 w 1519398"/>
                <a:gd name="connsiteY76" fmla="*/ 1516525 h 1644466"/>
                <a:gd name="connsiteX77" fmla="*/ 1146865 w 1519398"/>
                <a:gd name="connsiteY77" fmla="*/ 1512762 h 1644466"/>
                <a:gd name="connsiteX78" fmla="*/ 1161917 w 1519398"/>
                <a:gd name="connsiteY78" fmla="*/ 1490184 h 1644466"/>
                <a:gd name="connsiteX79" fmla="*/ 1165680 w 1519398"/>
                <a:gd name="connsiteY79" fmla="*/ 1475132 h 1644466"/>
                <a:gd name="connsiteX80" fmla="*/ 1169443 w 1519398"/>
                <a:gd name="connsiteY80" fmla="*/ 1456317 h 1644466"/>
                <a:gd name="connsiteX81" fmla="*/ 1203309 w 1519398"/>
                <a:gd name="connsiteY81" fmla="*/ 1452555 h 1644466"/>
                <a:gd name="connsiteX82" fmla="*/ 1210835 w 1519398"/>
                <a:gd name="connsiteY82" fmla="*/ 1441266 h 1644466"/>
                <a:gd name="connsiteX83" fmla="*/ 1218361 w 1519398"/>
                <a:gd name="connsiteY83" fmla="*/ 1418688 h 1644466"/>
                <a:gd name="connsiteX84" fmla="*/ 1225887 w 1519398"/>
                <a:gd name="connsiteY84" fmla="*/ 1407399 h 1644466"/>
                <a:gd name="connsiteX85" fmla="*/ 1229650 w 1519398"/>
                <a:gd name="connsiteY85" fmla="*/ 1309562 h 1644466"/>
                <a:gd name="connsiteX86" fmla="*/ 1240939 w 1519398"/>
                <a:gd name="connsiteY86" fmla="*/ 1302036 h 1644466"/>
                <a:gd name="connsiteX87" fmla="*/ 1255991 w 1519398"/>
                <a:gd name="connsiteY87" fmla="*/ 1305799 h 1644466"/>
                <a:gd name="connsiteX88" fmla="*/ 1271043 w 1519398"/>
                <a:gd name="connsiteY88" fmla="*/ 1328377 h 1644466"/>
                <a:gd name="connsiteX89" fmla="*/ 1278568 w 1519398"/>
                <a:gd name="connsiteY89" fmla="*/ 1339666 h 1644466"/>
                <a:gd name="connsiteX90" fmla="*/ 1289857 w 1519398"/>
                <a:gd name="connsiteY90" fmla="*/ 1343429 h 1644466"/>
                <a:gd name="connsiteX91" fmla="*/ 1301146 w 1519398"/>
                <a:gd name="connsiteY91" fmla="*/ 1354717 h 1644466"/>
                <a:gd name="connsiteX92" fmla="*/ 1350065 w 1519398"/>
                <a:gd name="connsiteY92" fmla="*/ 1347192 h 1644466"/>
                <a:gd name="connsiteX93" fmla="*/ 1372643 w 1519398"/>
                <a:gd name="connsiteY93" fmla="*/ 1332140 h 1644466"/>
                <a:gd name="connsiteX94" fmla="*/ 1380168 w 1519398"/>
                <a:gd name="connsiteY94" fmla="*/ 1320851 h 1644466"/>
                <a:gd name="connsiteX95" fmla="*/ 1410272 w 1519398"/>
                <a:gd name="connsiteY95" fmla="*/ 1317088 h 1644466"/>
                <a:gd name="connsiteX96" fmla="*/ 1425324 w 1519398"/>
                <a:gd name="connsiteY96" fmla="*/ 1313325 h 1644466"/>
                <a:gd name="connsiteX97" fmla="*/ 1451665 w 1519398"/>
                <a:gd name="connsiteY97" fmla="*/ 1309562 h 1644466"/>
                <a:gd name="connsiteX98" fmla="*/ 1462954 w 1519398"/>
                <a:gd name="connsiteY98" fmla="*/ 1305799 h 1644466"/>
                <a:gd name="connsiteX99" fmla="*/ 1515635 w 1519398"/>
                <a:gd name="connsiteY99" fmla="*/ 1294510 h 1644466"/>
                <a:gd name="connsiteX100" fmla="*/ 1511872 w 1519398"/>
                <a:gd name="connsiteY100" fmla="*/ 1170332 h 1644466"/>
                <a:gd name="connsiteX101" fmla="*/ 1504346 w 1519398"/>
                <a:gd name="connsiteY101" fmla="*/ 1151517 h 1644466"/>
                <a:gd name="connsiteX102" fmla="*/ 1500583 w 1519398"/>
                <a:gd name="connsiteY102" fmla="*/ 1136466 h 1644466"/>
                <a:gd name="connsiteX103" fmla="*/ 1508109 w 1519398"/>
                <a:gd name="connsiteY103" fmla="*/ 1151517 h 1644466"/>
                <a:gd name="connsiteX104" fmla="*/ 1515635 w 1519398"/>
                <a:gd name="connsiteY104" fmla="*/ 1177858 h 1644466"/>
                <a:gd name="connsiteX105" fmla="*/ 1519398 w 1519398"/>
                <a:gd name="connsiteY105" fmla="*/ 1196673 h 1644466"/>
                <a:gd name="connsiteX106" fmla="*/ 1515635 w 1519398"/>
                <a:gd name="connsiteY106" fmla="*/ 1181621 h 1644466"/>
                <a:gd name="connsiteX107" fmla="*/ 1504346 w 1519398"/>
                <a:gd name="connsiteY107" fmla="*/ 1177858 h 1644466"/>
                <a:gd name="connsiteX108" fmla="*/ 1462954 w 1519398"/>
                <a:gd name="connsiteY108" fmla="*/ 1166569 h 1644466"/>
                <a:gd name="connsiteX109" fmla="*/ 1440376 w 1519398"/>
                <a:gd name="connsiteY109" fmla="*/ 1155280 h 1644466"/>
                <a:gd name="connsiteX110" fmla="*/ 1432850 w 1519398"/>
                <a:gd name="connsiteY110" fmla="*/ 1140229 h 1644466"/>
                <a:gd name="connsiteX111" fmla="*/ 1414035 w 1519398"/>
                <a:gd name="connsiteY111" fmla="*/ 1113888 h 1644466"/>
                <a:gd name="connsiteX112" fmla="*/ 1406509 w 1519398"/>
                <a:gd name="connsiteY112" fmla="*/ 1080021 h 1644466"/>
                <a:gd name="connsiteX113" fmla="*/ 1402746 w 1519398"/>
                <a:gd name="connsiteY113" fmla="*/ 1068732 h 1644466"/>
                <a:gd name="connsiteX114" fmla="*/ 1414035 w 1519398"/>
                <a:gd name="connsiteY114" fmla="*/ 1000999 h 1644466"/>
                <a:gd name="connsiteX115" fmla="*/ 1436613 w 1519398"/>
                <a:gd name="connsiteY115" fmla="*/ 963369 h 1644466"/>
                <a:gd name="connsiteX116" fmla="*/ 1440376 w 1519398"/>
                <a:gd name="connsiteY116" fmla="*/ 952080 h 1644466"/>
                <a:gd name="connsiteX117" fmla="*/ 1436613 w 1519398"/>
                <a:gd name="connsiteY117" fmla="*/ 906925 h 1644466"/>
                <a:gd name="connsiteX118" fmla="*/ 1429087 w 1519398"/>
                <a:gd name="connsiteY118" fmla="*/ 831666 h 1644466"/>
                <a:gd name="connsiteX119" fmla="*/ 1421561 w 1519398"/>
                <a:gd name="connsiteY119" fmla="*/ 816614 h 1644466"/>
                <a:gd name="connsiteX120" fmla="*/ 1417798 w 1519398"/>
                <a:gd name="connsiteY120" fmla="*/ 794036 h 1644466"/>
                <a:gd name="connsiteX121" fmla="*/ 1402746 w 1519398"/>
                <a:gd name="connsiteY121" fmla="*/ 756406 h 1644466"/>
                <a:gd name="connsiteX122" fmla="*/ 1398983 w 1519398"/>
                <a:gd name="connsiteY122" fmla="*/ 745117 h 1644466"/>
                <a:gd name="connsiteX123" fmla="*/ 1387694 w 1519398"/>
                <a:gd name="connsiteY123" fmla="*/ 737592 h 1644466"/>
                <a:gd name="connsiteX124" fmla="*/ 1380168 w 1519398"/>
                <a:gd name="connsiteY124" fmla="*/ 722540 h 1644466"/>
                <a:gd name="connsiteX125" fmla="*/ 1372643 w 1519398"/>
                <a:gd name="connsiteY125" fmla="*/ 699962 h 1644466"/>
                <a:gd name="connsiteX126" fmla="*/ 1368880 w 1519398"/>
                <a:gd name="connsiteY126" fmla="*/ 639755 h 1644466"/>
                <a:gd name="connsiteX127" fmla="*/ 1357591 w 1519398"/>
                <a:gd name="connsiteY127" fmla="*/ 617177 h 1644466"/>
                <a:gd name="connsiteX128" fmla="*/ 1342539 w 1519398"/>
                <a:gd name="connsiteY128" fmla="*/ 583310 h 1644466"/>
                <a:gd name="connsiteX129" fmla="*/ 1327487 w 1519398"/>
                <a:gd name="connsiteY129" fmla="*/ 549443 h 1644466"/>
                <a:gd name="connsiteX130" fmla="*/ 1316198 w 1519398"/>
                <a:gd name="connsiteY130" fmla="*/ 523103 h 1644466"/>
                <a:gd name="connsiteX131" fmla="*/ 1304909 w 1519398"/>
                <a:gd name="connsiteY131" fmla="*/ 440317 h 1644466"/>
                <a:gd name="connsiteX132" fmla="*/ 1301146 w 1519398"/>
                <a:gd name="connsiteY132" fmla="*/ 402688 h 1644466"/>
                <a:gd name="connsiteX133" fmla="*/ 1297383 w 1519398"/>
                <a:gd name="connsiteY133" fmla="*/ 391399 h 1644466"/>
                <a:gd name="connsiteX134" fmla="*/ 1278568 w 1519398"/>
                <a:gd name="connsiteY134" fmla="*/ 368821 h 1644466"/>
                <a:gd name="connsiteX135" fmla="*/ 1274806 w 1519398"/>
                <a:gd name="connsiteY135" fmla="*/ 357532 h 1644466"/>
                <a:gd name="connsiteX136" fmla="*/ 1271043 w 1519398"/>
                <a:gd name="connsiteY136" fmla="*/ 342480 h 1644466"/>
                <a:gd name="connsiteX137" fmla="*/ 1259754 w 1519398"/>
                <a:gd name="connsiteY137" fmla="*/ 323666 h 1644466"/>
                <a:gd name="connsiteX138" fmla="*/ 1252228 w 1519398"/>
                <a:gd name="connsiteY138" fmla="*/ 293562 h 1644466"/>
                <a:gd name="connsiteX139" fmla="*/ 1225887 w 1519398"/>
                <a:gd name="connsiteY139" fmla="*/ 259695 h 1644466"/>
                <a:gd name="connsiteX140" fmla="*/ 1214598 w 1519398"/>
                <a:gd name="connsiteY140" fmla="*/ 244643 h 1644466"/>
                <a:gd name="connsiteX141" fmla="*/ 1207072 w 1519398"/>
                <a:gd name="connsiteY141" fmla="*/ 229592 h 1644466"/>
                <a:gd name="connsiteX142" fmla="*/ 1195783 w 1519398"/>
                <a:gd name="connsiteY142" fmla="*/ 225829 h 1644466"/>
                <a:gd name="connsiteX143" fmla="*/ 1188257 w 1519398"/>
                <a:gd name="connsiteY143" fmla="*/ 214540 h 1644466"/>
                <a:gd name="connsiteX144" fmla="*/ 1079131 w 1519398"/>
                <a:gd name="connsiteY144" fmla="*/ 207014 h 1644466"/>
                <a:gd name="connsiteX145" fmla="*/ 1064080 w 1519398"/>
                <a:gd name="connsiteY145" fmla="*/ 203251 h 1644466"/>
                <a:gd name="connsiteX146" fmla="*/ 1052791 w 1519398"/>
                <a:gd name="connsiteY146" fmla="*/ 195725 h 1644466"/>
                <a:gd name="connsiteX147" fmla="*/ 1041502 w 1519398"/>
                <a:gd name="connsiteY147" fmla="*/ 191962 h 1644466"/>
                <a:gd name="connsiteX148" fmla="*/ 1030213 w 1519398"/>
                <a:gd name="connsiteY148" fmla="*/ 180673 h 1644466"/>
                <a:gd name="connsiteX149" fmla="*/ 1003872 w 1519398"/>
                <a:gd name="connsiteY149" fmla="*/ 169384 h 1644466"/>
                <a:gd name="connsiteX150" fmla="*/ 988820 w 1519398"/>
                <a:gd name="connsiteY150" fmla="*/ 161858 h 1644466"/>
                <a:gd name="connsiteX151" fmla="*/ 977531 w 1519398"/>
                <a:gd name="connsiteY151" fmla="*/ 146806 h 1644466"/>
                <a:gd name="connsiteX152" fmla="*/ 966243 w 1519398"/>
                <a:gd name="connsiteY152" fmla="*/ 139280 h 1644466"/>
                <a:gd name="connsiteX153" fmla="*/ 939902 w 1519398"/>
                <a:gd name="connsiteY153" fmla="*/ 109177 h 1644466"/>
                <a:gd name="connsiteX154" fmla="*/ 928613 w 1519398"/>
                <a:gd name="connsiteY154" fmla="*/ 82836 h 1644466"/>
                <a:gd name="connsiteX155" fmla="*/ 921087 w 1519398"/>
                <a:gd name="connsiteY155" fmla="*/ 71547 h 1644466"/>
                <a:gd name="connsiteX156" fmla="*/ 906035 w 1519398"/>
                <a:gd name="connsiteY156" fmla="*/ 56495 h 1644466"/>
                <a:gd name="connsiteX157" fmla="*/ 894746 w 1519398"/>
                <a:gd name="connsiteY157" fmla="*/ 41443 h 1644466"/>
                <a:gd name="connsiteX158" fmla="*/ 872168 w 1519398"/>
                <a:gd name="connsiteY158" fmla="*/ 22629 h 1644466"/>
                <a:gd name="connsiteX159" fmla="*/ 860880 w 1519398"/>
                <a:gd name="connsiteY159" fmla="*/ 18866 h 1644466"/>
                <a:gd name="connsiteX160" fmla="*/ 774331 w 1519398"/>
                <a:gd name="connsiteY160" fmla="*/ 7577 h 1644466"/>
                <a:gd name="connsiteX161" fmla="*/ 732939 w 1519398"/>
                <a:gd name="connsiteY161" fmla="*/ 51 h 1644466"/>
                <a:gd name="connsiteX162" fmla="*/ 729176 w 1519398"/>
                <a:gd name="connsiteY162" fmla="*/ 22629 h 1644466"/>
                <a:gd name="connsiteX163" fmla="*/ 725413 w 1519398"/>
                <a:gd name="connsiteY163" fmla="*/ 52732 h 1644466"/>
                <a:gd name="connsiteX164" fmla="*/ 721650 w 1519398"/>
                <a:gd name="connsiteY164" fmla="*/ 120466 h 1644466"/>
                <a:gd name="connsiteX165" fmla="*/ 714124 w 1519398"/>
                <a:gd name="connsiteY165" fmla="*/ 146806 h 1644466"/>
                <a:gd name="connsiteX166" fmla="*/ 710361 w 1519398"/>
                <a:gd name="connsiteY166" fmla="*/ 184436 h 1644466"/>
                <a:gd name="connsiteX167" fmla="*/ 714124 w 1519398"/>
                <a:gd name="connsiteY167" fmla="*/ 233355 h 1644466"/>
                <a:gd name="connsiteX168" fmla="*/ 721650 w 1519398"/>
                <a:gd name="connsiteY168" fmla="*/ 244643 h 1644466"/>
                <a:gd name="connsiteX169" fmla="*/ 725413 w 1519398"/>
                <a:gd name="connsiteY169" fmla="*/ 259695 h 1644466"/>
                <a:gd name="connsiteX170" fmla="*/ 717887 w 1519398"/>
                <a:gd name="connsiteY170" fmla="*/ 270984 h 1644466"/>
                <a:gd name="connsiteX171" fmla="*/ 691546 w 1519398"/>
                <a:gd name="connsiteY171" fmla="*/ 267221 h 1644466"/>
                <a:gd name="connsiteX172" fmla="*/ 574894 w 1519398"/>
                <a:gd name="connsiteY172" fmla="*/ 259695 h 1644466"/>
                <a:gd name="connsiteX173" fmla="*/ 537265 w 1519398"/>
                <a:gd name="connsiteY173" fmla="*/ 270984 h 1644466"/>
                <a:gd name="connsiteX174" fmla="*/ 518450 w 1519398"/>
                <a:gd name="connsiteY174" fmla="*/ 274747 h 1644466"/>
                <a:gd name="connsiteX175" fmla="*/ 507161 w 1519398"/>
                <a:gd name="connsiteY175" fmla="*/ 267221 h 1644466"/>
                <a:gd name="connsiteX176" fmla="*/ 495872 w 1519398"/>
                <a:gd name="connsiteY176" fmla="*/ 263458 h 1644466"/>
                <a:gd name="connsiteX177" fmla="*/ 488346 w 1519398"/>
                <a:gd name="connsiteY177" fmla="*/ 248406 h 1644466"/>
                <a:gd name="connsiteX178" fmla="*/ 465768 w 1519398"/>
                <a:gd name="connsiteY178" fmla="*/ 233355 h 1644466"/>
                <a:gd name="connsiteX179" fmla="*/ 450717 w 1519398"/>
                <a:gd name="connsiteY179" fmla="*/ 240880 h 1644466"/>
                <a:gd name="connsiteX180" fmla="*/ 446954 w 1519398"/>
                <a:gd name="connsiteY180" fmla="*/ 252169 h 1644466"/>
                <a:gd name="connsiteX181" fmla="*/ 435665 w 1519398"/>
                <a:gd name="connsiteY181" fmla="*/ 259695 h 1644466"/>
                <a:gd name="connsiteX182" fmla="*/ 431902 w 1519398"/>
                <a:gd name="connsiteY182" fmla="*/ 270984 h 1644466"/>
                <a:gd name="connsiteX183" fmla="*/ 424376 w 1519398"/>
                <a:gd name="connsiteY183" fmla="*/ 286036 h 1644466"/>
                <a:gd name="connsiteX184" fmla="*/ 416850 w 1519398"/>
                <a:gd name="connsiteY184" fmla="*/ 312377 h 1644466"/>
                <a:gd name="connsiteX185" fmla="*/ 409324 w 1519398"/>
                <a:gd name="connsiteY185" fmla="*/ 323666 h 1644466"/>
                <a:gd name="connsiteX186" fmla="*/ 405561 w 1519398"/>
                <a:gd name="connsiteY186" fmla="*/ 338717 h 1644466"/>
                <a:gd name="connsiteX187" fmla="*/ 401798 w 1519398"/>
                <a:gd name="connsiteY187" fmla="*/ 350006 h 1644466"/>
                <a:gd name="connsiteX188" fmla="*/ 398035 w 1519398"/>
                <a:gd name="connsiteY188" fmla="*/ 440317 h 1644466"/>
                <a:gd name="connsiteX189" fmla="*/ 390509 w 1519398"/>
                <a:gd name="connsiteY189" fmla="*/ 477947 h 1644466"/>
                <a:gd name="connsiteX190" fmla="*/ 375457 w 1519398"/>
                <a:gd name="connsiteY190" fmla="*/ 474184 h 1644466"/>
                <a:gd name="connsiteX191" fmla="*/ 367931 w 1519398"/>
                <a:gd name="connsiteY191" fmla="*/ 462895 h 1644466"/>
                <a:gd name="connsiteX192" fmla="*/ 356643 w 1519398"/>
                <a:gd name="connsiteY192" fmla="*/ 451606 h 1644466"/>
                <a:gd name="connsiteX193" fmla="*/ 334065 w 1519398"/>
                <a:gd name="connsiteY193" fmla="*/ 444080 h 1644466"/>
                <a:gd name="connsiteX194" fmla="*/ 322776 w 1519398"/>
                <a:gd name="connsiteY194" fmla="*/ 436555 h 1644466"/>
                <a:gd name="connsiteX195" fmla="*/ 292672 w 1519398"/>
                <a:gd name="connsiteY195" fmla="*/ 451606 h 1644466"/>
                <a:gd name="connsiteX196" fmla="*/ 277620 w 1519398"/>
                <a:gd name="connsiteY196" fmla="*/ 459132 h 1644466"/>
                <a:gd name="connsiteX197" fmla="*/ 266331 w 1519398"/>
                <a:gd name="connsiteY197" fmla="*/ 470421 h 1644466"/>
                <a:gd name="connsiteX198" fmla="*/ 228702 w 1519398"/>
                <a:gd name="connsiteY198" fmla="*/ 492999 h 1644466"/>
                <a:gd name="connsiteX199" fmla="*/ 221176 w 1519398"/>
                <a:gd name="connsiteY199" fmla="*/ 504288 h 1644466"/>
                <a:gd name="connsiteX200" fmla="*/ 198598 w 1519398"/>
                <a:gd name="connsiteY200" fmla="*/ 515577 h 1644466"/>
                <a:gd name="connsiteX201" fmla="*/ 191072 w 1519398"/>
                <a:gd name="connsiteY201" fmla="*/ 526866 h 1644466"/>
                <a:gd name="connsiteX202" fmla="*/ 179783 w 1519398"/>
                <a:gd name="connsiteY202" fmla="*/ 530629 h 1644466"/>
                <a:gd name="connsiteX203" fmla="*/ 153443 w 1519398"/>
                <a:gd name="connsiteY203" fmla="*/ 556969 h 1644466"/>
                <a:gd name="connsiteX204" fmla="*/ 142154 w 1519398"/>
                <a:gd name="connsiteY204" fmla="*/ 568258 h 1644466"/>
                <a:gd name="connsiteX205" fmla="*/ 130865 w 1519398"/>
                <a:gd name="connsiteY205" fmla="*/ 673621 h 1644466"/>
                <a:gd name="connsiteX206" fmla="*/ 100761 w 1519398"/>
                <a:gd name="connsiteY206" fmla="*/ 684910 h 1644466"/>
                <a:gd name="connsiteX207" fmla="*/ 96998 w 1519398"/>
                <a:gd name="connsiteY207" fmla="*/ 865532 h 1644466"/>
                <a:gd name="connsiteX208" fmla="*/ 104524 w 1519398"/>
                <a:gd name="connsiteY208" fmla="*/ 903162 h 1644466"/>
                <a:gd name="connsiteX209" fmla="*/ 89472 w 1519398"/>
                <a:gd name="connsiteY209" fmla="*/ 925740 h 1644466"/>
                <a:gd name="connsiteX210" fmla="*/ 81946 w 1519398"/>
                <a:gd name="connsiteY210" fmla="*/ 948317 h 1644466"/>
                <a:gd name="connsiteX211" fmla="*/ 74420 w 1519398"/>
                <a:gd name="connsiteY211" fmla="*/ 959606 h 1644466"/>
                <a:gd name="connsiteX212" fmla="*/ 66894 w 1519398"/>
                <a:gd name="connsiteY212" fmla="*/ 985947 h 1644466"/>
                <a:gd name="connsiteX213" fmla="*/ 59368 w 1519398"/>
                <a:gd name="connsiteY213" fmla="*/ 1008525 h 1644466"/>
                <a:gd name="connsiteX214" fmla="*/ 36791 w 1519398"/>
                <a:gd name="connsiteY214" fmla="*/ 1034866 h 164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1519398" h="1644466">
                  <a:moveTo>
                    <a:pt x="36791" y="1034866"/>
                  </a:moveTo>
                  <a:cubicBezTo>
                    <a:pt x="31774" y="1042392"/>
                    <a:pt x="27695" y="1050636"/>
                    <a:pt x="21739" y="1057443"/>
                  </a:cubicBezTo>
                  <a:cubicBezTo>
                    <a:pt x="-13379" y="1097576"/>
                    <a:pt x="33024" y="1031108"/>
                    <a:pt x="2924" y="1076258"/>
                  </a:cubicBezTo>
                  <a:cubicBezTo>
                    <a:pt x="4508" y="1109528"/>
                    <a:pt x="-11469" y="1146939"/>
                    <a:pt x="17976" y="1166569"/>
                  </a:cubicBezTo>
                  <a:cubicBezTo>
                    <a:pt x="21276" y="1168769"/>
                    <a:pt x="25502" y="1169078"/>
                    <a:pt x="29265" y="1170332"/>
                  </a:cubicBezTo>
                  <a:cubicBezTo>
                    <a:pt x="33028" y="1174095"/>
                    <a:pt x="36224" y="1178528"/>
                    <a:pt x="40554" y="1181621"/>
                  </a:cubicBezTo>
                  <a:cubicBezTo>
                    <a:pt x="66931" y="1200462"/>
                    <a:pt x="44785" y="1180627"/>
                    <a:pt x="66894" y="1192910"/>
                  </a:cubicBezTo>
                  <a:cubicBezTo>
                    <a:pt x="74801" y="1197303"/>
                    <a:pt x="89472" y="1207962"/>
                    <a:pt x="89472" y="1207962"/>
                  </a:cubicBezTo>
                  <a:cubicBezTo>
                    <a:pt x="91981" y="1211725"/>
                    <a:pt x="93466" y="1216426"/>
                    <a:pt x="96998" y="1219251"/>
                  </a:cubicBezTo>
                  <a:cubicBezTo>
                    <a:pt x="100095" y="1221729"/>
                    <a:pt x="104739" y="1221240"/>
                    <a:pt x="108287" y="1223014"/>
                  </a:cubicBezTo>
                  <a:cubicBezTo>
                    <a:pt x="112332" y="1225037"/>
                    <a:pt x="115813" y="1228031"/>
                    <a:pt x="119576" y="1230540"/>
                  </a:cubicBezTo>
                  <a:cubicBezTo>
                    <a:pt x="122085" y="1235557"/>
                    <a:pt x="123511" y="1241283"/>
                    <a:pt x="127102" y="1245592"/>
                  </a:cubicBezTo>
                  <a:cubicBezTo>
                    <a:pt x="132712" y="1252324"/>
                    <a:pt x="141976" y="1254312"/>
                    <a:pt x="149680" y="1256880"/>
                  </a:cubicBezTo>
                  <a:cubicBezTo>
                    <a:pt x="152189" y="1260643"/>
                    <a:pt x="155184" y="1264124"/>
                    <a:pt x="157206" y="1268169"/>
                  </a:cubicBezTo>
                  <a:cubicBezTo>
                    <a:pt x="158980" y="1271717"/>
                    <a:pt x="158490" y="1276361"/>
                    <a:pt x="160968" y="1279458"/>
                  </a:cubicBezTo>
                  <a:cubicBezTo>
                    <a:pt x="168157" y="1288444"/>
                    <a:pt x="174457" y="1286203"/>
                    <a:pt x="183546" y="1290747"/>
                  </a:cubicBezTo>
                  <a:cubicBezTo>
                    <a:pt x="187591" y="1292770"/>
                    <a:pt x="190447" y="1297176"/>
                    <a:pt x="194835" y="1298273"/>
                  </a:cubicBezTo>
                  <a:cubicBezTo>
                    <a:pt x="210841" y="1302274"/>
                    <a:pt x="227448" y="1303290"/>
                    <a:pt x="243754" y="1305799"/>
                  </a:cubicBezTo>
                  <a:cubicBezTo>
                    <a:pt x="248771" y="1313325"/>
                    <a:pt x="255946" y="1319796"/>
                    <a:pt x="258806" y="1328377"/>
                  </a:cubicBezTo>
                  <a:cubicBezTo>
                    <a:pt x="260060" y="1332140"/>
                    <a:pt x="260090" y="1336569"/>
                    <a:pt x="262568" y="1339666"/>
                  </a:cubicBezTo>
                  <a:cubicBezTo>
                    <a:pt x="265393" y="1343198"/>
                    <a:pt x="270094" y="1344683"/>
                    <a:pt x="273857" y="1347192"/>
                  </a:cubicBezTo>
                  <a:cubicBezTo>
                    <a:pt x="276918" y="1356373"/>
                    <a:pt x="277852" y="1362475"/>
                    <a:pt x="285146" y="1369769"/>
                  </a:cubicBezTo>
                  <a:cubicBezTo>
                    <a:pt x="289581" y="1374204"/>
                    <a:pt x="295181" y="1377295"/>
                    <a:pt x="300198" y="1381058"/>
                  </a:cubicBezTo>
                  <a:cubicBezTo>
                    <a:pt x="302882" y="1389111"/>
                    <a:pt x="304621" y="1397629"/>
                    <a:pt x="311487" y="1403636"/>
                  </a:cubicBezTo>
                  <a:cubicBezTo>
                    <a:pt x="318294" y="1409592"/>
                    <a:pt x="334065" y="1418688"/>
                    <a:pt x="334065" y="1418688"/>
                  </a:cubicBezTo>
                  <a:cubicBezTo>
                    <a:pt x="335319" y="1422451"/>
                    <a:pt x="335350" y="1426880"/>
                    <a:pt x="337828" y="1429977"/>
                  </a:cubicBezTo>
                  <a:cubicBezTo>
                    <a:pt x="344324" y="1438098"/>
                    <a:pt x="355130" y="1439006"/>
                    <a:pt x="364168" y="1441266"/>
                  </a:cubicBezTo>
                  <a:cubicBezTo>
                    <a:pt x="391342" y="1459382"/>
                    <a:pt x="366133" y="1445261"/>
                    <a:pt x="428139" y="1452555"/>
                  </a:cubicBezTo>
                  <a:cubicBezTo>
                    <a:pt x="432078" y="1453018"/>
                    <a:pt x="435714" y="1454924"/>
                    <a:pt x="439428" y="1456317"/>
                  </a:cubicBezTo>
                  <a:cubicBezTo>
                    <a:pt x="445753" y="1458689"/>
                    <a:pt x="452201" y="1460822"/>
                    <a:pt x="458243" y="1463843"/>
                  </a:cubicBezTo>
                  <a:cubicBezTo>
                    <a:pt x="462288" y="1465865"/>
                    <a:pt x="465374" y="1469588"/>
                    <a:pt x="469531" y="1471369"/>
                  </a:cubicBezTo>
                  <a:cubicBezTo>
                    <a:pt x="474285" y="1473406"/>
                    <a:pt x="479566" y="1473878"/>
                    <a:pt x="484583" y="1475132"/>
                  </a:cubicBezTo>
                  <a:cubicBezTo>
                    <a:pt x="488346" y="1477641"/>
                    <a:pt x="492674" y="1479460"/>
                    <a:pt x="495872" y="1482658"/>
                  </a:cubicBezTo>
                  <a:cubicBezTo>
                    <a:pt x="499070" y="1485856"/>
                    <a:pt x="499866" y="1491122"/>
                    <a:pt x="503398" y="1493947"/>
                  </a:cubicBezTo>
                  <a:cubicBezTo>
                    <a:pt x="506495" y="1496425"/>
                    <a:pt x="510924" y="1496456"/>
                    <a:pt x="514687" y="1497710"/>
                  </a:cubicBezTo>
                  <a:cubicBezTo>
                    <a:pt x="517196" y="1501473"/>
                    <a:pt x="518809" y="1506021"/>
                    <a:pt x="522213" y="1508999"/>
                  </a:cubicBezTo>
                  <a:cubicBezTo>
                    <a:pt x="529020" y="1514955"/>
                    <a:pt x="537265" y="1519034"/>
                    <a:pt x="544791" y="1524051"/>
                  </a:cubicBezTo>
                  <a:lnTo>
                    <a:pt x="567368" y="1539103"/>
                  </a:lnTo>
                  <a:lnTo>
                    <a:pt x="612524" y="1569206"/>
                  </a:lnTo>
                  <a:lnTo>
                    <a:pt x="623813" y="1576732"/>
                  </a:lnTo>
                  <a:cubicBezTo>
                    <a:pt x="627576" y="1579241"/>
                    <a:pt x="630903" y="1582578"/>
                    <a:pt x="635102" y="1584258"/>
                  </a:cubicBezTo>
                  <a:cubicBezTo>
                    <a:pt x="641374" y="1586767"/>
                    <a:pt x="648012" y="1588504"/>
                    <a:pt x="653917" y="1591784"/>
                  </a:cubicBezTo>
                  <a:cubicBezTo>
                    <a:pt x="669269" y="1600313"/>
                    <a:pt x="666142" y="1603542"/>
                    <a:pt x="680257" y="1610599"/>
                  </a:cubicBezTo>
                  <a:cubicBezTo>
                    <a:pt x="683805" y="1612373"/>
                    <a:pt x="687783" y="1613108"/>
                    <a:pt x="691546" y="1614362"/>
                  </a:cubicBezTo>
                  <a:cubicBezTo>
                    <a:pt x="694055" y="1618125"/>
                    <a:pt x="695874" y="1622453"/>
                    <a:pt x="699072" y="1625651"/>
                  </a:cubicBezTo>
                  <a:cubicBezTo>
                    <a:pt x="709856" y="1636435"/>
                    <a:pt x="709408" y="1630819"/>
                    <a:pt x="721650" y="1636940"/>
                  </a:cubicBezTo>
                  <a:cubicBezTo>
                    <a:pt x="725695" y="1638963"/>
                    <a:pt x="729176" y="1641957"/>
                    <a:pt x="732939" y="1644466"/>
                  </a:cubicBezTo>
                  <a:cubicBezTo>
                    <a:pt x="736702" y="1640703"/>
                    <a:pt x="741135" y="1637507"/>
                    <a:pt x="744228" y="1633177"/>
                  </a:cubicBezTo>
                  <a:cubicBezTo>
                    <a:pt x="747488" y="1628612"/>
                    <a:pt x="749544" y="1623281"/>
                    <a:pt x="751754" y="1618125"/>
                  </a:cubicBezTo>
                  <a:cubicBezTo>
                    <a:pt x="756345" y="1607412"/>
                    <a:pt x="754003" y="1604587"/>
                    <a:pt x="763043" y="1595547"/>
                  </a:cubicBezTo>
                  <a:cubicBezTo>
                    <a:pt x="766241" y="1592349"/>
                    <a:pt x="770568" y="1590530"/>
                    <a:pt x="774331" y="1588021"/>
                  </a:cubicBezTo>
                  <a:cubicBezTo>
                    <a:pt x="776840" y="1584258"/>
                    <a:pt x="780020" y="1580865"/>
                    <a:pt x="781857" y="1576732"/>
                  </a:cubicBezTo>
                  <a:cubicBezTo>
                    <a:pt x="785079" y="1569483"/>
                    <a:pt x="789383" y="1554155"/>
                    <a:pt x="789383" y="1554155"/>
                  </a:cubicBezTo>
                  <a:lnTo>
                    <a:pt x="842065" y="1557917"/>
                  </a:lnTo>
                  <a:cubicBezTo>
                    <a:pt x="864633" y="1559327"/>
                    <a:pt x="887287" y="1559536"/>
                    <a:pt x="909798" y="1561680"/>
                  </a:cubicBezTo>
                  <a:cubicBezTo>
                    <a:pt x="925459" y="1563172"/>
                    <a:pt x="917694" y="1567463"/>
                    <a:pt x="932376" y="1572969"/>
                  </a:cubicBezTo>
                  <a:cubicBezTo>
                    <a:pt x="938365" y="1575215"/>
                    <a:pt x="944986" y="1575181"/>
                    <a:pt x="951191" y="1576732"/>
                  </a:cubicBezTo>
                  <a:cubicBezTo>
                    <a:pt x="955039" y="1577694"/>
                    <a:pt x="966447" y="1580495"/>
                    <a:pt x="962480" y="1580495"/>
                  </a:cubicBezTo>
                  <a:cubicBezTo>
                    <a:pt x="957308" y="1580495"/>
                    <a:pt x="952445" y="1577986"/>
                    <a:pt x="947428" y="1576732"/>
                  </a:cubicBezTo>
                  <a:cubicBezTo>
                    <a:pt x="943665" y="1574223"/>
                    <a:pt x="940184" y="1571229"/>
                    <a:pt x="936139" y="1569206"/>
                  </a:cubicBezTo>
                  <a:cubicBezTo>
                    <a:pt x="930741" y="1566507"/>
                    <a:pt x="914621" y="1562886"/>
                    <a:pt x="909798" y="1561680"/>
                  </a:cubicBezTo>
                  <a:cubicBezTo>
                    <a:pt x="906035" y="1559172"/>
                    <a:pt x="901707" y="1550957"/>
                    <a:pt x="898509" y="1554155"/>
                  </a:cubicBezTo>
                  <a:cubicBezTo>
                    <a:pt x="895311" y="1557353"/>
                    <a:pt x="902837" y="1562245"/>
                    <a:pt x="906035" y="1565443"/>
                  </a:cubicBezTo>
                  <a:cubicBezTo>
                    <a:pt x="909233" y="1568641"/>
                    <a:pt x="913561" y="1570460"/>
                    <a:pt x="917324" y="1572969"/>
                  </a:cubicBezTo>
                  <a:cubicBezTo>
                    <a:pt x="863357" y="1590958"/>
                    <a:pt x="952003" y="1565443"/>
                    <a:pt x="898509" y="1565443"/>
                  </a:cubicBezTo>
                  <a:cubicBezTo>
                    <a:pt x="894542" y="1565443"/>
                    <a:pt x="899044" y="1574426"/>
                    <a:pt x="902272" y="1576732"/>
                  </a:cubicBezTo>
                  <a:cubicBezTo>
                    <a:pt x="908727" y="1581343"/>
                    <a:pt x="917324" y="1581749"/>
                    <a:pt x="924850" y="1584258"/>
                  </a:cubicBezTo>
                  <a:cubicBezTo>
                    <a:pt x="928613" y="1585512"/>
                    <a:pt x="932291" y="1587059"/>
                    <a:pt x="936139" y="1588021"/>
                  </a:cubicBezTo>
                  <a:cubicBezTo>
                    <a:pt x="975559" y="1597876"/>
                    <a:pt x="946026" y="1591526"/>
                    <a:pt x="1026450" y="1595547"/>
                  </a:cubicBezTo>
                  <a:cubicBezTo>
                    <a:pt x="1032722" y="1598056"/>
                    <a:pt x="1038940" y="1600701"/>
                    <a:pt x="1045265" y="1603073"/>
                  </a:cubicBezTo>
                  <a:cubicBezTo>
                    <a:pt x="1057607" y="1607701"/>
                    <a:pt x="1056945" y="1605280"/>
                    <a:pt x="1067843" y="1614362"/>
                  </a:cubicBezTo>
                  <a:cubicBezTo>
                    <a:pt x="1071931" y="1617769"/>
                    <a:pt x="1075724" y="1621563"/>
                    <a:pt x="1079131" y="1625651"/>
                  </a:cubicBezTo>
                  <a:cubicBezTo>
                    <a:pt x="1082026" y="1629125"/>
                    <a:pt x="1082894" y="1634431"/>
                    <a:pt x="1086657" y="1636940"/>
                  </a:cubicBezTo>
                  <a:cubicBezTo>
                    <a:pt x="1090960" y="1639809"/>
                    <a:pt x="1096692" y="1639449"/>
                    <a:pt x="1101709" y="1640703"/>
                  </a:cubicBezTo>
                  <a:cubicBezTo>
                    <a:pt x="1100455" y="1624397"/>
                    <a:pt x="1099658" y="1608049"/>
                    <a:pt x="1097946" y="1591784"/>
                  </a:cubicBezTo>
                  <a:cubicBezTo>
                    <a:pt x="1097147" y="1584196"/>
                    <a:pt x="1093802" y="1576826"/>
                    <a:pt x="1094183" y="1569206"/>
                  </a:cubicBezTo>
                  <a:cubicBezTo>
                    <a:pt x="1095069" y="1551490"/>
                    <a:pt x="1089605" y="1529493"/>
                    <a:pt x="1101709" y="1516525"/>
                  </a:cubicBezTo>
                  <a:cubicBezTo>
                    <a:pt x="1112015" y="1505483"/>
                    <a:pt x="1131813" y="1514016"/>
                    <a:pt x="1146865" y="1512762"/>
                  </a:cubicBezTo>
                  <a:cubicBezTo>
                    <a:pt x="1158614" y="1477516"/>
                    <a:pt x="1139367" y="1529647"/>
                    <a:pt x="1161917" y="1490184"/>
                  </a:cubicBezTo>
                  <a:cubicBezTo>
                    <a:pt x="1164483" y="1485694"/>
                    <a:pt x="1164558" y="1480181"/>
                    <a:pt x="1165680" y="1475132"/>
                  </a:cubicBezTo>
                  <a:cubicBezTo>
                    <a:pt x="1167067" y="1468888"/>
                    <a:pt x="1163959" y="1459608"/>
                    <a:pt x="1169443" y="1456317"/>
                  </a:cubicBezTo>
                  <a:cubicBezTo>
                    <a:pt x="1179183" y="1450473"/>
                    <a:pt x="1192020" y="1453809"/>
                    <a:pt x="1203309" y="1452555"/>
                  </a:cubicBezTo>
                  <a:cubicBezTo>
                    <a:pt x="1205818" y="1448792"/>
                    <a:pt x="1208998" y="1445399"/>
                    <a:pt x="1210835" y="1441266"/>
                  </a:cubicBezTo>
                  <a:cubicBezTo>
                    <a:pt x="1214057" y="1434017"/>
                    <a:pt x="1213961" y="1425289"/>
                    <a:pt x="1218361" y="1418688"/>
                  </a:cubicBezTo>
                  <a:lnTo>
                    <a:pt x="1225887" y="1407399"/>
                  </a:lnTo>
                  <a:cubicBezTo>
                    <a:pt x="1227141" y="1374787"/>
                    <a:pt x="1225034" y="1341870"/>
                    <a:pt x="1229650" y="1309562"/>
                  </a:cubicBezTo>
                  <a:cubicBezTo>
                    <a:pt x="1230290" y="1305085"/>
                    <a:pt x="1236462" y="1302676"/>
                    <a:pt x="1240939" y="1302036"/>
                  </a:cubicBezTo>
                  <a:cubicBezTo>
                    <a:pt x="1246059" y="1301305"/>
                    <a:pt x="1250974" y="1304545"/>
                    <a:pt x="1255991" y="1305799"/>
                  </a:cubicBezTo>
                  <a:lnTo>
                    <a:pt x="1271043" y="1328377"/>
                  </a:lnTo>
                  <a:cubicBezTo>
                    <a:pt x="1273551" y="1332140"/>
                    <a:pt x="1274278" y="1338236"/>
                    <a:pt x="1278568" y="1339666"/>
                  </a:cubicBezTo>
                  <a:lnTo>
                    <a:pt x="1289857" y="1343429"/>
                  </a:lnTo>
                  <a:cubicBezTo>
                    <a:pt x="1293620" y="1347192"/>
                    <a:pt x="1295897" y="1353842"/>
                    <a:pt x="1301146" y="1354717"/>
                  </a:cubicBezTo>
                  <a:cubicBezTo>
                    <a:pt x="1314151" y="1356885"/>
                    <a:pt x="1335833" y="1350750"/>
                    <a:pt x="1350065" y="1347192"/>
                  </a:cubicBezTo>
                  <a:cubicBezTo>
                    <a:pt x="1357591" y="1342175"/>
                    <a:pt x="1367626" y="1339666"/>
                    <a:pt x="1372643" y="1332140"/>
                  </a:cubicBezTo>
                  <a:cubicBezTo>
                    <a:pt x="1375151" y="1328377"/>
                    <a:pt x="1375969" y="1322531"/>
                    <a:pt x="1380168" y="1320851"/>
                  </a:cubicBezTo>
                  <a:cubicBezTo>
                    <a:pt x="1389557" y="1317095"/>
                    <a:pt x="1400297" y="1318751"/>
                    <a:pt x="1410272" y="1317088"/>
                  </a:cubicBezTo>
                  <a:cubicBezTo>
                    <a:pt x="1415373" y="1316238"/>
                    <a:pt x="1420236" y="1314250"/>
                    <a:pt x="1425324" y="1313325"/>
                  </a:cubicBezTo>
                  <a:cubicBezTo>
                    <a:pt x="1434050" y="1311738"/>
                    <a:pt x="1442885" y="1310816"/>
                    <a:pt x="1451665" y="1309562"/>
                  </a:cubicBezTo>
                  <a:cubicBezTo>
                    <a:pt x="1455428" y="1308308"/>
                    <a:pt x="1459140" y="1306889"/>
                    <a:pt x="1462954" y="1305799"/>
                  </a:cubicBezTo>
                  <a:cubicBezTo>
                    <a:pt x="1478972" y="1301222"/>
                    <a:pt x="1501237" y="1297390"/>
                    <a:pt x="1515635" y="1294510"/>
                  </a:cubicBezTo>
                  <a:cubicBezTo>
                    <a:pt x="1514381" y="1253117"/>
                    <a:pt x="1515131" y="1211615"/>
                    <a:pt x="1511872" y="1170332"/>
                  </a:cubicBezTo>
                  <a:cubicBezTo>
                    <a:pt x="1511340" y="1163598"/>
                    <a:pt x="1506482" y="1157925"/>
                    <a:pt x="1504346" y="1151517"/>
                  </a:cubicBezTo>
                  <a:cubicBezTo>
                    <a:pt x="1502711" y="1146611"/>
                    <a:pt x="1495412" y="1136466"/>
                    <a:pt x="1500583" y="1136466"/>
                  </a:cubicBezTo>
                  <a:cubicBezTo>
                    <a:pt x="1506192" y="1136466"/>
                    <a:pt x="1505899" y="1146361"/>
                    <a:pt x="1508109" y="1151517"/>
                  </a:cubicBezTo>
                  <a:cubicBezTo>
                    <a:pt x="1511010" y="1158286"/>
                    <a:pt x="1514166" y="1171249"/>
                    <a:pt x="1515635" y="1177858"/>
                  </a:cubicBezTo>
                  <a:cubicBezTo>
                    <a:pt x="1517022" y="1184102"/>
                    <a:pt x="1519398" y="1190277"/>
                    <a:pt x="1519398" y="1196673"/>
                  </a:cubicBezTo>
                  <a:cubicBezTo>
                    <a:pt x="1519398" y="1201845"/>
                    <a:pt x="1518866" y="1185659"/>
                    <a:pt x="1515635" y="1181621"/>
                  </a:cubicBezTo>
                  <a:cubicBezTo>
                    <a:pt x="1513157" y="1178524"/>
                    <a:pt x="1507894" y="1179632"/>
                    <a:pt x="1504346" y="1177858"/>
                  </a:cubicBezTo>
                  <a:cubicBezTo>
                    <a:pt x="1475886" y="1163628"/>
                    <a:pt x="1517125" y="1173341"/>
                    <a:pt x="1462954" y="1166569"/>
                  </a:cubicBezTo>
                  <a:cubicBezTo>
                    <a:pt x="1455249" y="1164001"/>
                    <a:pt x="1445988" y="1162014"/>
                    <a:pt x="1440376" y="1155280"/>
                  </a:cubicBezTo>
                  <a:cubicBezTo>
                    <a:pt x="1436785" y="1150971"/>
                    <a:pt x="1435633" y="1145099"/>
                    <a:pt x="1432850" y="1140229"/>
                  </a:cubicBezTo>
                  <a:cubicBezTo>
                    <a:pt x="1428447" y="1132525"/>
                    <a:pt x="1418882" y="1120351"/>
                    <a:pt x="1414035" y="1113888"/>
                  </a:cubicBezTo>
                  <a:cubicBezTo>
                    <a:pt x="1411448" y="1100955"/>
                    <a:pt x="1410052" y="1092421"/>
                    <a:pt x="1406509" y="1080021"/>
                  </a:cubicBezTo>
                  <a:cubicBezTo>
                    <a:pt x="1405419" y="1076207"/>
                    <a:pt x="1404000" y="1072495"/>
                    <a:pt x="1402746" y="1068732"/>
                  </a:cubicBezTo>
                  <a:cubicBezTo>
                    <a:pt x="1403822" y="1055824"/>
                    <a:pt x="1403490" y="1016816"/>
                    <a:pt x="1414035" y="1000999"/>
                  </a:cubicBezTo>
                  <a:cubicBezTo>
                    <a:pt x="1424735" y="984948"/>
                    <a:pt x="1429670" y="979569"/>
                    <a:pt x="1436613" y="963369"/>
                  </a:cubicBezTo>
                  <a:cubicBezTo>
                    <a:pt x="1438176" y="959723"/>
                    <a:pt x="1439122" y="955843"/>
                    <a:pt x="1440376" y="952080"/>
                  </a:cubicBezTo>
                  <a:cubicBezTo>
                    <a:pt x="1439122" y="937028"/>
                    <a:pt x="1437689" y="921990"/>
                    <a:pt x="1436613" y="906925"/>
                  </a:cubicBezTo>
                  <a:cubicBezTo>
                    <a:pt x="1435758" y="894961"/>
                    <a:pt x="1436896" y="852490"/>
                    <a:pt x="1429087" y="831666"/>
                  </a:cubicBezTo>
                  <a:cubicBezTo>
                    <a:pt x="1427117" y="826414"/>
                    <a:pt x="1424070" y="821631"/>
                    <a:pt x="1421561" y="816614"/>
                  </a:cubicBezTo>
                  <a:cubicBezTo>
                    <a:pt x="1420307" y="809088"/>
                    <a:pt x="1419649" y="801438"/>
                    <a:pt x="1417798" y="794036"/>
                  </a:cubicBezTo>
                  <a:cubicBezTo>
                    <a:pt x="1410946" y="766628"/>
                    <a:pt x="1412089" y="778206"/>
                    <a:pt x="1402746" y="756406"/>
                  </a:cubicBezTo>
                  <a:cubicBezTo>
                    <a:pt x="1401183" y="752760"/>
                    <a:pt x="1401461" y="748214"/>
                    <a:pt x="1398983" y="745117"/>
                  </a:cubicBezTo>
                  <a:cubicBezTo>
                    <a:pt x="1396158" y="741586"/>
                    <a:pt x="1391457" y="740100"/>
                    <a:pt x="1387694" y="737592"/>
                  </a:cubicBezTo>
                  <a:cubicBezTo>
                    <a:pt x="1385185" y="732575"/>
                    <a:pt x="1382251" y="727748"/>
                    <a:pt x="1380168" y="722540"/>
                  </a:cubicBezTo>
                  <a:cubicBezTo>
                    <a:pt x="1377222" y="715174"/>
                    <a:pt x="1372643" y="699962"/>
                    <a:pt x="1372643" y="699962"/>
                  </a:cubicBezTo>
                  <a:cubicBezTo>
                    <a:pt x="1371389" y="679893"/>
                    <a:pt x="1370985" y="659753"/>
                    <a:pt x="1368880" y="639755"/>
                  </a:cubicBezTo>
                  <a:cubicBezTo>
                    <a:pt x="1367460" y="626268"/>
                    <a:pt x="1363015" y="629381"/>
                    <a:pt x="1357591" y="617177"/>
                  </a:cubicBezTo>
                  <a:cubicBezTo>
                    <a:pt x="1339679" y="576874"/>
                    <a:pt x="1359571" y="608858"/>
                    <a:pt x="1342539" y="583310"/>
                  </a:cubicBezTo>
                  <a:cubicBezTo>
                    <a:pt x="1333715" y="548012"/>
                    <a:pt x="1346086" y="591290"/>
                    <a:pt x="1327487" y="549443"/>
                  </a:cubicBezTo>
                  <a:cubicBezTo>
                    <a:pt x="1311287" y="512995"/>
                    <a:pt x="1336509" y="553570"/>
                    <a:pt x="1316198" y="523103"/>
                  </a:cubicBezTo>
                  <a:cubicBezTo>
                    <a:pt x="1303741" y="473275"/>
                    <a:pt x="1310534" y="507817"/>
                    <a:pt x="1304909" y="440317"/>
                  </a:cubicBezTo>
                  <a:cubicBezTo>
                    <a:pt x="1303862" y="427755"/>
                    <a:pt x="1303063" y="415147"/>
                    <a:pt x="1301146" y="402688"/>
                  </a:cubicBezTo>
                  <a:cubicBezTo>
                    <a:pt x="1300543" y="398768"/>
                    <a:pt x="1299583" y="394699"/>
                    <a:pt x="1297383" y="391399"/>
                  </a:cubicBezTo>
                  <a:cubicBezTo>
                    <a:pt x="1291949" y="383248"/>
                    <a:pt x="1284840" y="376347"/>
                    <a:pt x="1278568" y="368821"/>
                  </a:cubicBezTo>
                  <a:cubicBezTo>
                    <a:pt x="1277314" y="365058"/>
                    <a:pt x="1275896" y="361346"/>
                    <a:pt x="1274806" y="357532"/>
                  </a:cubicBezTo>
                  <a:cubicBezTo>
                    <a:pt x="1273385" y="352559"/>
                    <a:pt x="1273143" y="347206"/>
                    <a:pt x="1271043" y="342480"/>
                  </a:cubicBezTo>
                  <a:cubicBezTo>
                    <a:pt x="1268073" y="335797"/>
                    <a:pt x="1263025" y="330208"/>
                    <a:pt x="1259754" y="323666"/>
                  </a:cubicBezTo>
                  <a:cubicBezTo>
                    <a:pt x="1243476" y="291110"/>
                    <a:pt x="1273688" y="340775"/>
                    <a:pt x="1252228" y="293562"/>
                  </a:cubicBezTo>
                  <a:cubicBezTo>
                    <a:pt x="1241572" y="270119"/>
                    <a:pt x="1239249" y="275284"/>
                    <a:pt x="1225887" y="259695"/>
                  </a:cubicBezTo>
                  <a:cubicBezTo>
                    <a:pt x="1221805" y="254933"/>
                    <a:pt x="1217922" y="249961"/>
                    <a:pt x="1214598" y="244643"/>
                  </a:cubicBezTo>
                  <a:cubicBezTo>
                    <a:pt x="1211625" y="239886"/>
                    <a:pt x="1211038" y="233558"/>
                    <a:pt x="1207072" y="229592"/>
                  </a:cubicBezTo>
                  <a:cubicBezTo>
                    <a:pt x="1204267" y="226787"/>
                    <a:pt x="1199546" y="227083"/>
                    <a:pt x="1195783" y="225829"/>
                  </a:cubicBezTo>
                  <a:cubicBezTo>
                    <a:pt x="1193274" y="222066"/>
                    <a:pt x="1192722" y="215260"/>
                    <a:pt x="1188257" y="214540"/>
                  </a:cubicBezTo>
                  <a:cubicBezTo>
                    <a:pt x="1152260" y="208734"/>
                    <a:pt x="1115443" y="210315"/>
                    <a:pt x="1079131" y="207014"/>
                  </a:cubicBezTo>
                  <a:cubicBezTo>
                    <a:pt x="1073981" y="206546"/>
                    <a:pt x="1069097" y="204505"/>
                    <a:pt x="1064080" y="203251"/>
                  </a:cubicBezTo>
                  <a:cubicBezTo>
                    <a:pt x="1060317" y="200742"/>
                    <a:pt x="1056836" y="197748"/>
                    <a:pt x="1052791" y="195725"/>
                  </a:cubicBezTo>
                  <a:cubicBezTo>
                    <a:pt x="1049243" y="193951"/>
                    <a:pt x="1044802" y="194162"/>
                    <a:pt x="1041502" y="191962"/>
                  </a:cubicBezTo>
                  <a:cubicBezTo>
                    <a:pt x="1037074" y="189010"/>
                    <a:pt x="1034543" y="183766"/>
                    <a:pt x="1030213" y="180673"/>
                  </a:cubicBezTo>
                  <a:cubicBezTo>
                    <a:pt x="1017733" y="171759"/>
                    <a:pt x="1016156" y="174648"/>
                    <a:pt x="1003872" y="169384"/>
                  </a:cubicBezTo>
                  <a:cubicBezTo>
                    <a:pt x="998716" y="167174"/>
                    <a:pt x="993837" y="164367"/>
                    <a:pt x="988820" y="161858"/>
                  </a:cubicBezTo>
                  <a:cubicBezTo>
                    <a:pt x="985057" y="156841"/>
                    <a:pt x="981966" y="151241"/>
                    <a:pt x="977531" y="146806"/>
                  </a:cubicBezTo>
                  <a:cubicBezTo>
                    <a:pt x="974333" y="143608"/>
                    <a:pt x="969221" y="142683"/>
                    <a:pt x="966243" y="139280"/>
                  </a:cubicBezTo>
                  <a:cubicBezTo>
                    <a:pt x="935514" y="104162"/>
                    <a:pt x="965301" y="126110"/>
                    <a:pt x="939902" y="109177"/>
                  </a:cubicBezTo>
                  <a:cubicBezTo>
                    <a:pt x="935680" y="96512"/>
                    <a:pt x="936053" y="95856"/>
                    <a:pt x="928613" y="82836"/>
                  </a:cubicBezTo>
                  <a:cubicBezTo>
                    <a:pt x="926369" y="78909"/>
                    <a:pt x="924030" y="74981"/>
                    <a:pt x="921087" y="71547"/>
                  </a:cubicBezTo>
                  <a:cubicBezTo>
                    <a:pt x="916469" y="66160"/>
                    <a:pt x="910707" y="61835"/>
                    <a:pt x="906035" y="56495"/>
                  </a:cubicBezTo>
                  <a:cubicBezTo>
                    <a:pt x="901905" y="51775"/>
                    <a:pt x="898828" y="46205"/>
                    <a:pt x="894746" y="41443"/>
                  </a:cubicBezTo>
                  <a:cubicBezTo>
                    <a:pt x="888505" y="34162"/>
                    <a:pt x="880876" y="26983"/>
                    <a:pt x="872168" y="22629"/>
                  </a:cubicBezTo>
                  <a:cubicBezTo>
                    <a:pt x="868621" y="20855"/>
                    <a:pt x="864679" y="20006"/>
                    <a:pt x="860880" y="18866"/>
                  </a:cubicBezTo>
                  <a:cubicBezTo>
                    <a:pt x="817953" y="5988"/>
                    <a:pt x="837600" y="11531"/>
                    <a:pt x="774331" y="7577"/>
                  </a:cubicBezTo>
                  <a:cubicBezTo>
                    <a:pt x="771366" y="6984"/>
                    <a:pt x="733992" y="-701"/>
                    <a:pt x="732939" y="51"/>
                  </a:cubicBezTo>
                  <a:cubicBezTo>
                    <a:pt x="726730" y="4486"/>
                    <a:pt x="730255" y="15076"/>
                    <a:pt x="729176" y="22629"/>
                  </a:cubicBezTo>
                  <a:cubicBezTo>
                    <a:pt x="727746" y="32640"/>
                    <a:pt x="726667" y="42698"/>
                    <a:pt x="725413" y="52732"/>
                  </a:cubicBezTo>
                  <a:cubicBezTo>
                    <a:pt x="724159" y="75310"/>
                    <a:pt x="724344" y="98014"/>
                    <a:pt x="721650" y="120466"/>
                  </a:cubicBezTo>
                  <a:cubicBezTo>
                    <a:pt x="720562" y="129532"/>
                    <a:pt x="715711" y="137814"/>
                    <a:pt x="714124" y="146806"/>
                  </a:cubicBezTo>
                  <a:cubicBezTo>
                    <a:pt x="711933" y="159220"/>
                    <a:pt x="711615" y="171893"/>
                    <a:pt x="710361" y="184436"/>
                  </a:cubicBezTo>
                  <a:cubicBezTo>
                    <a:pt x="711615" y="200742"/>
                    <a:pt x="711110" y="217281"/>
                    <a:pt x="714124" y="233355"/>
                  </a:cubicBezTo>
                  <a:cubicBezTo>
                    <a:pt x="714957" y="237800"/>
                    <a:pt x="719869" y="240486"/>
                    <a:pt x="721650" y="244643"/>
                  </a:cubicBezTo>
                  <a:cubicBezTo>
                    <a:pt x="723687" y="249397"/>
                    <a:pt x="724159" y="254678"/>
                    <a:pt x="725413" y="259695"/>
                  </a:cubicBezTo>
                  <a:cubicBezTo>
                    <a:pt x="722904" y="263458"/>
                    <a:pt x="722302" y="270003"/>
                    <a:pt x="717887" y="270984"/>
                  </a:cubicBezTo>
                  <a:cubicBezTo>
                    <a:pt x="709229" y="272908"/>
                    <a:pt x="700338" y="268393"/>
                    <a:pt x="691546" y="267221"/>
                  </a:cubicBezTo>
                  <a:cubicBezTo>
                    <a:pt x="638237" y="260113"/>
                    <a:pt x="655989" y="263221"/>
                    <a:pt x="574894" y="259695"/>
                  </a:cubicBezTo>
                  <a:cubicBezTo>
                    <a:pt x="562351" y="263458"/>
                    <a:pt x="549918" y="267610"/>
                    <a:pt x="537265" y="270984"/>
                  </a:cubicBezTo>
                  <a:cubicBezTo>
                    <a:pt x="531085" y="272632"/>
                    <a:pt x="524796" y="275540"/>
                    <a:pt x="518450" y="274747"/>
                  </a:cubicBezTo>
                  <a:cubicBezTo>
                    <a:pt x="513962" y="274186"/>
                    <a:pt x="511206" y="269244"/>
                    <a:pt x="507161" y="267221"/>
                  </a:cubicBezTo>
                  <a:cubicBezTo>
                    <a:pt x="503613" y="265447"/>
                    <a:pt x="499635" y="264712"/>
                    <a:pt x="495872" y="263458"/>
                  </a:cubicBezTo>
                  <a:cubicBezTo>
                    <a:pt x="493363" y="258441"/>
                    <a:pt x="492313" y="252372"/>
                    <a:pt x="488346" y="248406"/>
                  </a:cubicBezTo>
                  <a:cubicBezTo>
                    <a:pt x="481950" y="242010"/>
                    <a:pt x="465768" y="233355"/>
                    <a:pt x="465768" y="233355"/>
                  </a:cubicBezTo>
                  <a:cubicBezTo>
                    <a:pt x="460751" y="235863"/>
                    <a:pt x="454683" y="236914"/>
                    <a:pt x="450717" y="240880"/>
                  </a:cubicBezTo>
                  <a:cubicBezTo>
                    <a:pt x="447912" y="243685"/>
                    <a:pt x="449432" y="249072"/>
                    <a:pt x="446954" y="252169"/>
                  </a:cubicBezTo>
                  <a:cubicBezTo>
                    <a:pt x="444129" y="255701"/>
                    <a:pt x="439428" y="257186"/>
                    <a:pt x="435665" y="259695"/>
                  </a:cubicBezTo>
                  <a:cubicBezTo>
                    <a:pt x="434411" y="263458"/>
                    <a:pt x="433465" y="267338"/>
                    <a:pt x="431902" y="270984"/>
                  </a:cubicBezTo>
                  <a:cubicBezTo>
                    <a:pt x="429692" y="276140"/>
                    <a:pt x="426346" y="280784"/>
                    <a:pt x="424376" y="286036"/>
                  </a:cubicBezTo>
                  <a:cubicBezTo>
                    <a:pt x="420759" y="295681"/>
                    <a:pt x="421399" y="303280"/>
                    <a:pt x="416850" y="312377"/>
                  </a:cubicBezTo>
                  <a:cubicBezTo>
                    <a:pt x="414827" y="316422"/>
                    <a:pt x="411833" y="319903"/>
                    <a:pt x="409324" y="323666"/>
                  </a:cubicBezTo>
                  <a:cubicBezTo>
                    <a:pt x="408070" y="328683"/>
                    <a:pt x="406982" y="333745"/>
                    <a:pt x="405561" y="338717"/>
                  </a:cubicBezTo>
                  <a:cubicBezTo>
                    <a:pt x="404471" y="342531"/>
                    <a:pt x="402091" y="346050"/>
                    <a:pt x="401798" y="350006"/>
                  </a:cubicBezTo>
                  <a:cubicBezTo>
                    <a:pt x="399572" y="380053"/>
                    <a:pt x="400039" y="410254"/>
                    <a:pt x="398035" y="440317"/>
                  </a:cubicBezTo>
                  <a:cubicBezTo>
                    <a:pt x="397196" y="452899"/>
                    <a:pt x="393564" y="465727"/>
                    <a:pt x="390509" y="477947"/>
                  </a:cubicBezTo>
                  <a:cubicBezTo>
                    <a:pt x="385492" y="476693"/>
                    <a:pt x="379760" y="477053"/>
                    <a:pt x="375457" y="474184"/>
                  </a:cubicBezTo>
                  <a:cubicBezTo>
                    <a:pt x="371694" y="471675"/>
                    <a:pt x="370826" y="466369"/>
                    <a:pt x="367931" y="462895"/>
                  </a:cubicBezTo>
                  <a:cubicBezTo>
                    <a:pt x="364524" y="458807"/>
                    <a:pt x="361295" y="454190"/>
                    <a:pt x="356643" y="451606"/>
                  </a:cubicBezTo>
                  <a:cubicBezTo>
                    <a:pt x="349708" y="447753"/>
                    <a:pt x="340666" y="448480"/>
                    <a:pt x="334065" y="444080"/>
                  </a:cubicBezTo>
                  <a:lnTo>
                    <a:pt x="322776" y="436555"/>
                  </a:lnTo>
                  <a:cubicBezTo>
                    <a:pt x="296366" y="443156"/>
                    <a:pt x="318257" y="435616"/>
                    <a:pt x="292672" y="451606"/>
                  </a:cubicBezTo>
                  <a:cubicBezTo>
                    <a:pt x="287915" y="454579"/>
                    <a:pt x="282185" y="455872"/>
                    <a:pt x="277620" y="459132"/>
                  </a:cubicBezTo>
                  <a:cubicBezTo>
                    <a:pt x="273290" y="462225"/>
                    <a:pt x="270532" y="467154"/>
                    <a:pt x="266331" y="470421"/>
                  </a:cubicBezTo>
                  <a:cubicBezTo>
                    <a:pt x="249983" y="483137"/>
                    <a:pt x="245086" y="484807"/>
                    <a:pt x="228702" y="492999"/>
                  </a:cubicBezTo>
                  <a:cubicBezTo>
                    <a:pt x="226193" y="496762"/>
                    <a:pt x="224374" y="501090"/>
                    <a:pt x="221176" y="504288"/>
                  </a:cubicBezTo>
                  <a:cubicBezTo>
                    <a:pt x="213881" y="511583"/>
                    <a:pt x="207780" y="512516"/>
                    <a:pt x="198598" y="515577"/>
                  </a:cubicBezTo>
                  <a:cubicBezTo>
                    <a:pt x="196089" y="519340"/>
                    <a:pt x="194604" y="524041"/>
                    <a:pt x="191072" y="526866"/>
                  </a:cubicBezTo>
                  <a:cubicBezTo>
                    <a:pt x="187975" y="529344"/>
                    <a:pt x="182588" y="527824"/>
                    <a:pt x="179783" y="530629"/>
                  </a:cubicBezTo>
                  <a:cubicBezTo>
                    <a:pt x="149591" y="560820"/>
                    <a:pt x="178986" y="548454"/>
                    <a:pt x="153443" y="556969"/>
                  </a:cubicBezTo>
                  <a:cubicBezTo>
                    <a:pt x="149680" y="560732"/>
                    <a:pt x="144201" y="563346"/>
                    <a:pt x="142154" y="568258"/>
                  </a:cubicBezTo>
                  <a:cubicBezTo>
                    <a:pt x="128593" y="600805"/>
                    <a:pt x="137007" y="641378"/>
                    <a:pt x="130865" y="673621"/>
                  </a:cubicBezTo>
                  <a:cubicBezTo>
                    <a:pt x="129330" y="681680"/>
                    <a:pt x="102691" y="684524"/>
                    <a:pt x="100761" y="684910"/>
                  </a:cubicBezTo>
                  <a:cubicBezTo>
                    <a:pt x="62131" y="742854"/>
                    <a:pt x="90465" y="695682"/>
                    <a:pt x="96998" y="865532"/>
                  </a:cubicBezTo>
                  <a:cubicBezTo>
                    <a:pt x="97750" y="885084"/>
                    <a:pt x="99554" y="888251"/>
                    <a:pt x="104524" y="903162"/>
                  </a:cubicBezTo>
                  <a:cubicBezTo>
                    <a:pt x="99507" y="910688"/>
                    <a:pt x="92332" y="917159"/>
                    <a:pt x="89472" y="925740"/>
                  </a:cubicBezTo>
                  <a:cubicBezTo>
                    <a:pt x="86963" y="933266"/>
                    <a:pt x="86346" y="941717"/>
                    <a:pt x="81946" y="948317"/>
                  </a:cubicBezTo>
                  <a:cubicBezTo>
                    <a:pt x="79437" y="952080"/>
                    <a:pt x="76443" y="955561"/>
                    <a:pt x="74420" y="959606"/>
                  </a:cubicBezTo>
                  <a:cubicBezTo>
                    <a:pt x="71258" y="965929"/>
                    <a:pt x="68703" y="979919"/>
                    <a:pt x="66894" y="985947"/>
                  </a:cubicBezTo>
                  <a:cubicBezTo>
                    <a:pt x="64614" y="993546"/>
                    <a:pt x="61876" y="1000999"/>
                    <a:pt x="59368" y="1008525"/>
                  </a:cubicBezTo>
                  <a:lnTo>
                    <a:pt x="36791" y="1034866"/>
                  </a:lnTo>
                  <a:close/>
                </a:path>
              </a:pathLst>
            </a:custGeom>
            <a:solidFill>
              <a:srgbClr val="3BEE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16B752C-4E15-4EBD-ABF9-FB1ABB3AE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35" y="175846"/>
            <a:ext cx="5703585" cy="3056243"/>
          </a:xfrm>
        </p:spPr>
      </p:pic>
      <p:pic>
        <p:nvPicPr>
          <p:cNvPr id="1026" name="Picture 2" descr="Antal enheter som har tillgång till rehabindikatorerna">
            <a:extLst>
              <a:ext uri="{FF2B5EF4-FFF2-40B4-BE49-F238E27FC236}">
                <a16:creationId xmlns:a16="http://schemas.microsoft.com/office/drawing/2014/main" id="{93CF46D2-14D8-462A-BBBC-141F68AA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35" y="3404383"/>
            <a:ext cx="5280130" cy="30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291693B-8D54-457B-9281-DA08AA9F4A2B}"/>
              </a:ext>
            </a:extLst>
          </p:cNvPr>
          <p:cNvSpPr txBox="1"/>
          <p:nvPr/>
        </p:nvSpPr>
        <p:spPr>
          <a:xfrm>
            <a:off x="2257865" y="348192"/>
            <a:ext cx="5767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2000" b="1" dirty="0">
                <a:solidFill>
                  <a:schemeClr val="accent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Rehabilitering </a:t>
            </a:r>
          </a:p>
          <a:p>
            <a:r>
              <a:rPr lang="sv-SE" altLang="sv-SE" sz="2000" b="1" dirty="0">
                <a:solidFill>
                  <a:schemeClr val="accent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(fysioterapi och arbetsterapi)</a:t>
            </a:r>
          </a:p>
          <a:p>
            <a:r>
              <a:rPr lang="sv-SE" sz="2000" dirty="0"/>
              <a:t>Olika organisation i olika regioner</a:t>
            </a:r>
          </a:p>
          <a:p>
            <a:endParaRPr lang="sv-SE" altLang="sv-SE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v-SE" altLang="sv-SE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Egna enheter</a:t>
            </a:r>
          </a:p>
          <a:p>
            <a:pPr marL="285750" indent="-285750">
              <a:buFontTx/>
              <a:buChar char="-"/>
            </a:pPr>
            <a:r>
              <a:rPr lang="sv-SE" altLang="sv-SE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På vårdcentralerna</a:t>
            </a:r>
          </a:p>
          <a:p>
            <a:pPr marL="285750" indent="-285750">
              <a:buFontTx/>
              <a:buChar char="-"/>
            </a:pPr>
            <a:r>
              <a:rPr lang="sv-SE" altLang="sv-SE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Blandat</a:t>
            </a:r>
          </a:p>
          <a:p>
            <a:pPr marL="285750" indent="-285750">
              <a:buFontTx/>
              <a:buChar char="-"/>
            </a:pPr>
            <a:endParaRPr lang="sv-SE" altLang="sv-SE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sv-SE" altLang="sv-SE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Egna indikatorer för </a:t>
            </a:r>
            <a:r>
              <a:rPr lang="sv-SE" altLang="sv-SE" sz="20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rehabenheter</a:t>
            </a:r>
            <a:endParaRPr lang="sv-SE" altLang="sv-SE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v-SE" altLang="sv-SE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Andel av kontakter/besök</a:t>
            </a:r>
          </a:p>
          <a:p>
            <a:pPr marL="285750" indent="-285750">
              <a:buFontTx/>
              <a:buChar char="-"/>
            </a:pPr>
            <a:endParaRPr lang="sv-SE" altLang="sv-SE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sv-SE" altLang="sv-SE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På vårdcentraler:</a:t>
            </a:r>
          </a:p>
          <a:p>
            <a:pPr marL="285750" indent="-285750">
              <a:buFontTx/>
              <a:buChar char="-"/>
            </a:pPr>
            <a:r>
              <a:rPr lang="sv-SE" altLang="sv-SE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Andel av listade</a:t>
            </a:r>
          </a:p>
          <a:p>
            <a:pPr marL="285750" indent="-285750">
              <a:buFontTx/>
              <a:buChar char="-"/>
            </a:pPr>
            <a:endParaRPr lang="sv-SE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sv-SE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sv-SE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sv-SE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sv-SE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Hemsjukvård kvar i regionen </a:t>
            </a:r>
          </a:p>
          <a:p>
            <a:r>
              <a:rPr lang="sv-SE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i Stockholm</a:t>
            </a:r>
            <a:endParaRPr lang="sv-SE" sz="20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AD39F5B-5350-49F5-94C4-78CF19A57C99}"/>
              </a:ext>
            </a:extLst>
          </p:cNvPr>
          <p:cNvSpPr txBox="1"/>
          <p:nvPr/>
        </p:nvSpPr>
        <p:spPr>
          <a:xfrm>
            <a:off x="351710" y="897312"/>
            <a:ext cx="239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80% av</a:t>
            </a:r>
          </a:p>
          <a:p>
            <a:r>
              <a:rPr lang="sv-SE" dirty="0"/>
              <a:t>Sveriges VC</a:t>
            </a:r>
          </a:p>
        </p:txBody>
      </p:sp>
    </p:spTree>
    <p:extLst>
      <p:ext uri="{BB962C8B-B14F-4D97-AF65-F5344CB8AC3E}">
        <p14:creationId xmlns:p14="http://schemas.microsoft.com/office/powerpoint/2010/main" val="38822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C05D250-6EBE-4356-82AE-AC1D18FD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7" y="1733316"/>
            <a:ext cx="3140765" cy="41983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Vårdcentral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Hämtas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Individdata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Visas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Individdata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Aggregerad data för jämförelse</a:t>
            </a: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Vårdpersonal, chef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2110A0-0785-46B8-BB70-2971B865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435" y="395387"/>
            <a:ext cx="10814755" cy="943505"/>
          </a:xfrm>
        </p:spPr>
        <p:txBody>
          <a:bodyPr/>
          <a:lstStyle/>
          <a:p>
            <a:r>
              <a:rPr lang="sv-SE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Datahämtning </a:t>
            </a:r>
            <a:br>
              <a:rPr lang="sv-SE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sv-SE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automatisk ur journaler enligt</a:t>
            </a:r>
            <a:br>
              <a:rPr lang="sv-SE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sv-SE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indikatorspecifikationer</a:t>
            </a:r>
            <a:endParaRPr lang="sv-SE" dirty="0"/>
          </a:p>
        </p:txBody>
      </p:sp>
      <p:sp>
        <p:nvSpPr>
          <p:cNvPr id="4" name="Platshållare för innehåll 1">
            <a:extLst>
              <a:ext uri="{FF2B5EF4-FFF2-40B4-BE49-F238E27FC236}">
                <a16:creationId xmlns:a16="http://schemas.microsoft.com/office/drawing/2014/main" id="{682EC472-6FB6-47FE-891A-46610BAA3ADA}"/>
              </a:ext>
            </a:extLst>
          </p:cNvPr>
          <p:cNvSpPr txBox="1">
            <a:spLocks/>
          </p:cNvSpPr>
          <p:nvPr/>
        </p:nvSpPr>
        <p:spPr>
          <a:xfrm>
            <a:off x="6032978" y="1733316"/>
            <a:ext cx="2954058" cy="41983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Aggregeras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Individdata</a:t>
            </a:r>
          </a:p>
          <a:p>
            <a:pPr marL="0" indent="0">
              <a:buFont typeface="Arial" charset="0"/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Visas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Aggregerad data på VC-nivå</a:t>
            </a: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Vårdval, Ägare, FoU, Strama,  Läkemedelsenhet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tshållare för innehåll 1">
            <a:extLst>
              <a:ext uri="{FF2B5EF4-FFF2-40B4-BE49-F238E27FC236}">
                <a16:creationId xmlns:a16="http://schemas.microsoft.com/office/drawing/2014/main" id="{D6052556-1CD0-4B9C-84DE-AB29367671F0}"/>
              </a:ext>
            </a:extLst>
          </p:cNvPr>
          <p:cNvSpPr txBox="1">
            <a:spLocks/>
          </p:cNvSpPr>
          <p:nvPr/>
        </p:nvSpPr>
        <p:spPr>
          <a:xfrm>
            <a:off x="9096292" y="1733316"/>
            <a:ext cx="2954058" cy="41983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Nationellt (VIS)</a:t>
            </a:r>
          </a:p>
          <a:p>
            <a:pPr marL="0" indent="0">
              <a:buFont typeface="Arial" charset="0"/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Hämtas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Aggregerad data</a:t>
            </a:r>
          </a:p>
          <a:p>
            <a:pPr marL="0" indent="0">
              <a:buFont typeface="Arial" charset="0"/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Visas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Aggregerad data på regionnivå</a:t>
            </a:r>
          </a:p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Publikt</a:t>
            </a:r>
          </a:p>
          <a:p>
            <a:pPr marL="0" indent="0">
              <a:buFont typeface="Arial" charset="0"/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4A7428-A811-4323-BD96-7804FC412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" y="1510597"/>
            <a:ext cx="2689404" cy="1512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9875D73-F723-418F-8348-75F5C7748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72" y="3098278"/>
            <a:ext cx="2494936" cy="1748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A245DBC-DE40-4C8B-9987-8081F0D8B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50" y="4921284"/>
            <a:ext cx="2201142" cy="1185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3F4A249-0595-42D6-BE02-557D74DA8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673" y="5635240"/>
            <a:ext cx="1481685" cy="942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Ellips 14">
            <a:extLst>
              <a:ext uri="{FF2B5EF4-FFF2-40B4-BE49-F238E27FC236}">
                <a16:creationId xmlns:a16="http://schemas.microsoft.com/office/drawing/2014/main" id="{51EED608-F023-4956-99D7-5B2930E1B75E}"/>
              </a:ext>
            </a:extLst>
          </p:cNvPr>
          <p:cNvSpPr/>
          <p:nvPr/>
        </p:nvSpPr>
        <p:spPr>
          <a:xfrm>
            <a:off x="5191171" y="5576530"/>
            <a:ext cx="1574358" cy="943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Eget</a:t>
            </a:r>
          </a:p>
          <a:p>
            <a:pPr algn="ctr"/>
            <a:r>
              <a:rPr lang="sv-SE" dirty="0"/>
              <a:t>eller </a:t>
            </a:r>
            <a:r>
              <a:rPr lang="sv-SE" dirty="0" err="1"/>
              <a:t>Medrave</a:t>
            </a:r>
            <a:endParaRPr lang="sv-SE" dirty="0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D3DE275C-D51D-4546-BEDC-90937EC81662}"/>
              </a:ext>
            </a:extLst>
          </p:cNvPr>
          <p:cNvSpPr/>
          <p:nvPr/>
        </p:nvSpPr>
        <p:spPr>
          <a:xfrm>
            <a:off x="10449045" y="5576530"/>
            <a:ext cx="1574358" cy="943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Vården i Siffror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F334604-BB7A-4900-A5DE-062F50566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3343" y="527748"/>
            <a:ext cx="2397007" cy="1105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87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9A64CA-B9FD-4D03-81EC-8D47712C67CA}"/>
              </a:ext>
            </a:extLst>
          </p:cNvPr>
          <p:cNvSpPr txBox="1">
            <a:spLocks/>
          </p:cNvSpPr>
          <p:nvPr/>
        </p:nvSpPr>
        <p:spPr>
          <a:xfrm>
            <a:off x="1054127" y="5282755"/>
            <a:ext cx="1579676" cy="1012613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75" dirty="0">
                <a:hlinkClick r:id="rId3"/>
              </a:rPr>
              <a:t>Film</a:t>
            </a:r>
            <a:endParaRPr lang="sv-SE" sz="2475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12437CF-E11C-4C2E-BA45-2B1A23F89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320" y="1240162"/>
            <a:ext cx="6995302" cy="3934858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6E9B2ED-B177-491A-AC54-B0A09477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529" y="474826"/>
            <a:ext cx="10814755" cy="567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3600" dirty="0"/>
              <a:t> </a:t>
            </a:r>
            <a:br>
              <a:rPr lang="sv-SE" sz="3600" dirty="0"/>
            </a:br>
            <a:r>
              <a:rPr lang="sv-SE" dirty="0"/>
              <a:t>Vad är PrimärvårdsKvalitet?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98506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2C76002D-0B14-483C-BE43-87B80A554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468" y="2015521"/>
            <a:ext cx="2382156" cy="2247548"/>
          </a:xfrm>
          <a:prstGeom prst="rect">
            <a:avLst/>
          </a:prstGeom>
        </p:spPr>
      </p:pic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261D5448-A236-4763-83CB-3E61742C6895}"/>
              </a:ext>
            </a:extLst>
          </p:cNvPr>
          <p:cNvCxnSpPr>
            <a:cxnSpLocks/>
          </p:cNvCxnSpPr>
          <p:nvPr/>
        </p:nvCxnSpPr>
        <p:spPr>
          <a:xfrm flipV="1">
            <a:off x="2281761" y="3279377"/>
            <a:ext cx="4080" cy="444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nformation från Läkemedelsverket nummer 6 2014">
            <a:extLst>
              <a:ext uri="{FF2B5EF4-FFF2-40B4-BE49-F238E27FC236}">
                <a16:creationId xmlns:a16="http://schemas.microsoft.com/office/drawing/2014/main" id="{C1F2F656-BAD4-4165-AA74-5445A37F7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14" y="4114775"/>
            <a:ext cx="853468" cy="12080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2">
            <a:extLst>
              <a:ext uri="{FF2B5EF4-FFF2-40B4-BE49-F238E27FC236}">
                <a16:creationId xmlns:a16="http://schemas.microsoft.com/office/drawing/2014/main" id="{B92DADAC-1A20-4BF0-BE61-630FD7F7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16" y="143842"/>
            <a:ext cx="10815637" cy="942975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Utveckling av en indikator</a:t>
            </a: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CEC6F606-B5C3-4BE7-96BE-E109300E8981}"/>
              </a:ext>
            </a:extLst>
          </p:cNvPr>
          <p:cNvSpPr/>
          <p:nvPr/>
        </p:nvSpPr>
        <p:spPr>
          <a:xfrm>
            <a:off x="961571" y="3588689"/>
            <a:ext cx="10268857" cy="3048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2" descr="Nationella riktlinjer fÃ¶r vÃ¥rd och omsorg vid demenssjukdom">
            <a:extLst>
              <a:ext uri="{FF2B5EF4-FFF2-40B4-BE49-F238E27FC236}">
                <a16:creationId xmlns:a16="http://schemas.microsoft.com/office/drawing/2014/main" id="{BF85A49E-6853-4BD5-8D18-A99ABBF9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26" y="4543586"/>
            <a:ext cx="845351" cy="12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10" descr="Programmerare">
            <a:extLst>
              <a:ext uri="{FF2B5EF4-FFF2-40B4-BE49-F238E27FC236}">
                <a16:creationId xmlns:a16="http://schemas.microsoft.com/office/drawing/2014/main" id="{C13B8E67-3165-4ED0-92EC-D0A0F6D26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0967" y="4295386"/>
            <a:ext cx="914400" cy="914400"/>
          </a:xfrm>
          <a:prstGeom prst="rect">
            <a:avLst/>
          </a:prstGeom>
        </p:spPr>
      </p:pic>
      <p:pic>
        <p:nvPicPr>
          <p:cNvPr id="16" name="Bild 15" descr="Användare">
            <a:extLst>
              <a:ext uri="{FF2B5EF4-FFF2-40B4-BE49-F238E27FC236}">
                <a16:creationId xmlns:a16="http://schemas.microsoft.com/office/drawing/2014/main" id="{94C07FE9-BADE-4718-819E-173B42E474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04202" y="2589455"/>
            <a:ext cx="914400" cy="914400"/>
          </a:xfrm>
          <a:prstGeom prst="rect">
            <a:avLst/>
          </a:prstGeom>
        </p:spPr>
      </p:pic>
      <p:sp>
        <p:nvSpPr>
          <p:cNvPr id="22" name="Pil: höger med huvud 21">
            <a:extLst>
              <a:ext uri="{FF2B5EF4-FFF2-40B4-BE49-F238E27FC236}">
                <a16:creationId xmlns:a16="http://schemas.microsoft.com/office/drawing/2014/main" id="{FCD27078-0D1B-407D-8C29-DB2A020E9533}"/>
              </a:ext>
            </a:extLst>
          </p:cNvPr>
          <p:cNvSpPr/>
          <p:nvPr/>
        </p:nvSpPr>
        <p:spPr>
          <a:xfrm>
            <a:off x="3249967" y="4261352"/>
            <a:ext cx="1850571" cy="1212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Workshop</a:t>
            </a:r>
          </a:p>
        </p:txBody>
      </p:sp>
      <p:sp>
        <p:nvSpPr>
          <p:cNvPr id="23" name="Pil: höger med huvud 22">
            <a:extLst>
              <a:ext uri="{FF2B5EF4-FFF2-40B4-BE49-F238E27FC236}">
                <a16:creationId xmlns:a16="http://schemas.microsoft.com/office/drawing/2014/main" id="{ECAB0CC3-0E37-4073-A57E-9BA4686A8C90}"/>
              </a:ext>
            </a:extLst>
          </p:cNvPr>
          <p:cNvSpPr/>
          <p:nvPr/>
        </p:nvSpPr>
        <p:spPr>
          <a:xfrm>
            <a:off x="6008242" y="4245953"/>
            <a:ext cx="2155684" cy="14003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Förslag indikatorer</a:t>
            </a:r>
          </a:p>
        </p:txBody>
      </p:sp>
      <p:sp>
        <p:nvSpPr>
          <p:cNvPr id="24" name="Pratbubbla: oval 23">
            <a:extLst>
              <a:ext uri="{FF2B5EF4-FFF2-40B4-BE49-F238E27FC236}">
                <a16:creationId xmlns:a16="http://schemas.microsoft.com/office/drawing/2014/main" id="{84234511-476D-4EF4-B5C9-4D5916F78D64}"/>
              </a:ext>
            </a:extLst>
          </p:cNvPr>
          <p:cNvSpPr/>
          <p:nvPr/>
        </p:nvSpPr>
        <p:spPr>
          <a:xfrm>
            <a:off x="8448624" y="2200719"/>
            <a:ext cx="1204686" cy="496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Beslut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EA56BD9-6F4B-4535-BD8D-27AC56F03D78}"/>
              </a:ext>
            </a:extLst>
          </p:cNvPr>
          <p:cNvSpPr txBox="1"/>
          <p:nvPr/>
        </p:nvSpPr>
        <p:spPr>
          <a:xfrm>
            <a:off x="1770980" y="3044758"/>
            <a:ext cx="120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Arbetsgrupp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4E44651A-EFB8-405C-95D4-362AA5C8E03D}"/>
              </a:ext>
            </a:extLst>
          </p:cNvPr>
          <p:cNvSpPr txBox="1"/>
          <p:nvPr/>
        </p:nvSpPr>
        <p:spPr>
          <a:xfrm>
            <a:off x="8138884" y="3325784"/>
            <a:ext cx="120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Arbetsgrupp</a:t>
            </a:r>
          </a:p>
        </p:txBody>
      </p:sp>
      <p:pic>
        <p:nvPicPr>
          <p:cNvPr id="33" name="Bild 32" descr="Presentation med checklista RTL">
            <a:extLst>
              <a:ext uri="{FF2B5EF4-FFF2-40B4-BE49-F238E27FC236}">
                <a16:creationId xmlns:a16="http://schemas.microsoft.com/office/drawing/2014/main" id="{ACA60CED-2C31-4B13-AF70-00B263CF16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9439" y="2057885"/>
            <a:ext cx="914400" cy="914400"/>
          </a:xfrm>
          <a:prstGeom prst="rect">
            <a:avLst/>
          </a:prstGeom>
        </p:spPr>
      </p:pic>
      <p:pic>
        <p:nvPicPr>
          <p:cNvPr id="35" name="Bild 34" descr="Anslutningar">
            <a:extLst>
              <a:ext uri="{FF2B5EF4-FFF2-40B4-BE49-F238E27FC236}">
                <a16:creationId xmlns:a16="http://schemas.microsoft.com/office/drawing/2014/main" id="{B0D21C4D-1382-4E2D-8F20-AA8757CC88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7706" y="2578299"/>
            <a:ext cx="1204685" cy="1204685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E931578C-8FF5-4674-A618-65A25F7F494A}"/>
              </a:ext>
            </a:extLst>
          </p:cNvPr>
          <p:cNvSpPr txBox="1"/>
          <p:nvPr/>
        </p:nvSpPr>
        <p:spPr>
          <a:xfrm>
            <a:off x="5558974" y="2353177"/>
            <a:ext cx="161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Valideringsgrupp</a:t>
            </a:r>
          </a:p>
        </p:txBody>
      </p:sp>
      <p:pic>
        <p:nvPicPr>
          <p:cNvPr id="40" name="Bild 39" descr="Gruppkreativitet">
            <a:extLst>
              <a:ext uri="{FF2B5EF4-FFF2-40B4-BE49-F238E27FC236}">
                <a16:creationId xmlns:a16="http://schemas.microsoft.com/office/drawing/2014/main" id="{7D3EC563-3BE2-46C6-B07B-D06CC7815C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95076" y="2125145"/>
            <a:ext cx="1010062" cy="1010062"/>
          </a:xfrm>
          <a:prstGeom prst="rect">
            <a:avLst/>
          </a:prstGeom>
        </p:spPr>
      </p:pic>
      <p:sp>
        <p:nvSpPr>
          <p:cNvPr id="41" name="Pratbubbla: oval 40">
            <a:extLst>
              <a:ext uri="{FF2B5EF4-FFF2-40B4-BE49-F238E27FC236}">
                <a16:creationId xmlns:a16="http://schemas.microsoft.com/office/drawing/2014/main" id="{08FF9E31-D761-475E-8E7E-F7DFECA21DE4}"/>
              </a:ext>
            </a:extLst>
          </p:cNvPr>
          <p:cNvSpPr/>
          <p:nvPr/>
        </p:nvSpPr>
        <p:spPr>
          <a:xfrm>
            <a:off x="108875" y="2067909"/>
            <a:ext cx="1515673" cy="976849"/>
          </a:xfrm>
          <a:prstGeom prst="wedgeEllipseCallout">
            <a:avLst>
              <a:gd name="adj1" fmla="val 41565"/>
              <a:gd name="adj2" fmla="val 98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/>
              <a:t>idé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DD926377-6CD8-496B-9A41-2A9EF4C486B4}"/>
              </a:ext>
            </a:extLst>
          </p:cNvPr>
          <p:cNvSpPr txBox="1"/>
          <p:nvPr/>
        </p:nvSpPr>
        <p:spPr>
          <a:xfrm>
            <a:off x="8806543" y="5665327"/>
            <a:ext cx="233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Publicering i indikatorkatalog, inmatning i system</a:t>
            </a:r>
          </a:p>
        </p:txBody>
      </p:sp>
      <p:pic>
        <p:nvPicPr>
          <p:cNvPr id="43" name="Bild 42" descr="Checklista RTL">
            <a:extLst>
              <a:ext uri="{FF2B5EF4-FFF2-40B4-BE49-F238E27FC236}">
                <a16:creationId xmlns:a16="http://schemas.microsoft.com/office/drawing/2014/main" id="{CD051B35-3086-4DEB-952B-DEDA218BC4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476330">
            <a:off x="9591368" y="5020437"/>
            <a:ext cx="617675" cy="617675"/>
          </a:xfrm>
          <a:prstGeom prst="rect">
            <a:avLst/>
          </a:prstGeom>
        </p:spPr>
      </p:pic>
      <p:pic>
        <p:nvPicPr>
          <p:cNvPr id="45" name="Bild 44" descr="Dokument">
            <a:extLst>
              <a:ext uri="{FF2B5EF4-FFF2-40B4-BE49-F238E27FC236}">
                <a16:creationId xmlns:a16="http://schemas.microsoft.com/office/drawing/2014/main" id="{98EE9DA6-CE5F-44BE-8D28-D5F930BE43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45160">
            <a:off x="3861222" y="5103919"/>
            <a:ext cx="628059" cy="628059"/>
          </a:xfrm>
          <a:prstGeom prst="rect">
            <a:avLst/>
          </a:prstGeom>
        </p:spPr>
      </p:pic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3B7D03DC-B245-4FAF-8754-D5717873DFC0}"/>
              </a:ext>
            </a:extLst>
          </p:cNvPr>
          <p:cNvCxnSpPr>
            <a:cxnSpLocks/>
          </p:cNvCxnSpPr>
          <p:nvPr/>
        </p:nvCxnSpPr>
        <p:spPr>
          <a:xfrm flipH="1" flipV="1">
            <a:off x="2274126" y="3776234"/>
            <a:ext cx="13088" cy="76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koppling 48">
            <a:extLst>
              <a:ext uri="{FF2B5EF4-FFF2-40B4-BE49-F238E27FC236}">
                <a16:creationId xmlns:a16="http://schemas.microsoft.com/office/drawing/2014/main" id="{C2587F5C-8E86-4621-81BC-B2BF16D20E62}"/>
              </a:ext>
            </a:extLst>
          </p:cNvPr>
          <p:cNvCxnSpPr/>
          <p:nvPr/>
        </p:nvCxnSpPr>
        <p:spPr>
          <a:xfrm flipH="1" flipV="1">
            <a:off x="5514073" y="3216116"/>
            <a:ext cx="1" cy="42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00EA8E8D-C1C3-41FF-98B3-C37694DCF48A}"/>
              </a:ext>
            </a:extLst>
          </p:cNvPr>
          <p:cNvCxnSpPr>
            <a:cxnSpLocks/>
          </p:cNvCxnSpPr>
          <p:nvPr/>
        </p:nvCxnSpPr>
        <p:spPr>
          <a:xfrm flipV="1">
            <a:off x="4028163" y="3847890"/>
            <a:ext cx="1" cy="704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koppling 53">
            <a:extLst>
              <a:ext uri="{FF2B5EF4-FFF2-40B4-BE49-F238E27FC236}">
                <a16:creationId xmlns:a16="http://schemas.microsoft.com/office/drawing/2014/main" id="{28303BBC-0542-4B6C-A26D-6E963CE87D38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508167" y="3850540"/>
            <a:ext cx="4080" cy="444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koppling 55">
            <a:extLst>
              <a:ext uri="{FF2B5EF4-FFF2-40B4-BE49-F238E27FC236}">
                <a16:creationId xmlns:a16="http://schemas.microsoft.com/office/drawing/2014/main" id="{52849952-3FC8-44A4-A060-F5301B0597F3}"/>
              </a:ext>
            </a:extLst>
          </p:cNvPr>
          <p:cNvCxnSpPr/>
          <p:nvPr/>
        </p:nvCxnSpPr>
        <p:spPr>
          <a:xfrm flipH="1" flipV="1">
            <a:off x="8661401" y="3178946"/>
            <a:ext cx="1" cy="42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ruta 56">
            <a:extLst>
              <a:ext uri="{FF2B5EF4-FFF2-40B4-BE49-F238E27FC236}">
                <a16:creationId xmlns:a16="http://schemas.microsoft.com/office/drawing/2014/main" id="{22664172-D5D8-4357-874C-907726CD49DF}"/>
              </a:ext>
            </a:extLst>
          </p:cNvPr>
          <p:cNvSpPr txBox="1"/>
          <p:nvPr/>
        </p:nvSpPr>
        <p:spPr>
          <a:xfrm>
            <a:off x="1504246" y="5790060"/>
            <a:ext cx="2648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Nationella riktlinjer</a:t>
            </a:r>
          </a:p>
        </p:txBody>
      </p: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ED7B6D38-5243-4A74-B0AB-458372F2AD5D}"/>
              </a:ext>
            </a:extLst>
          </p:cNvPr>
          <p:cNvCxnSpPr>
            <a:cxnSpLocks/>
          </p:cNvCxnSpPr>
          <p:nvPr/>
        </p:nvCxnSpPr>
        <p:spPr>
          <a:xfrm flipV="1">
            <a:off x="6941628" y="3829046"/>
            <a:ext cx="1" cy="704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BACCD4DD-CA74-4E87-9D37-01BCF438F35E}"/>
              </a:ext>
            </a:extLst>
          </p:cNvPr>
          <p:cNvSpPr txBox="1"/>
          <p:nvPr/>
        </p:nvSpPr>
        <p:spPr>
          <a:xfrm>
            <a:off x="1504246" y="982613"/>
            <a:ext cx="608274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Kvalitetsindikator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En förenklad mätbar dimension av ett mer komplext fenomen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Utgångspunkt för samtal om verkligheten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ABF8330-C811-45E2-95B7-756AE3576B56}"/>
              </a:ext>
            </a:extLst>
          </p:cNvPr>
          <p:cNvSpPr/>
          <p:nvPr/>
        </p:nvSpPr>
        <p:spPr>
          <a:xfrm>
            <a:off x="8487110" y="245597"/>
            <a:ext cx="3422538" cy="1144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1" dirty="0"/>
              <a:t>Allt som går att mäta är inte viktigt och allt som är viktigt går inte att mäta</a:t>
            </a:r>
          </a:p>
        </p:txBody>
      </p:sp>
    </p:spTree>
    <p:extLst>
      <p:ext uri="{BB962C8B-B14F-4D97-AF65-F5344CB8AC3E}">
        <p14:creationId xmlns:p14="http://schemas.microsoft.com/office/powerpoint/2010/main" val="8142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5.2"/>
</p:tagLst>
</file>

<file path=ppt/theme/theme1.xml><?xml version="1.0" encoding="utf-8"?>
<a:theme xmlns:a="http://schemas.openxmlformats.org/drawingml/2006/main" name="1_Office-tema">
  <a:themeElements>
    <a:clrScheme name="Ege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079"/>
      </a:accent1>
      <a:accent2>
        <a:srgbClr val="71B3A7"/>
      </a:accent2>
      <a:accent3>
        <a:srgbClr val="5D287F"/>
      </a:accent3>
      <a:accent4>
        <a:srgbClr val="DFA18D"/>
      </a:accent4>
      <a:accent5>
        <a:srgbClr val="EFCD30"/>
      </a:accent5>
      <a:accent6>
        <a:srgbClr val="D3CD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vardsKvalitet och professionsföreningarna_korr4" id="{0622CD03-646A-464B-A0B7-107415F1D3AE}" vid="{9DA69854-CB91-684A-B2C4-0C27E53284DC}"/>
    </a:ext>
  </a:extLst>
</a:theme>
</file>

<file path=ppt/theme/theme2.xml><?xml version="1.0" encoding="utf-8"?>
<a:theme xmlns:a="http://schemas.openxmlformats.org/drawingml/2006/main" name="12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1220</Words>
  <Application>Microsoft Office PowerPoint</Application>
  <PresentationFormat>Bredbild</PresentationFormat>
  <Paragraphs>222</Paragraphs>
  <Slides>19</Slides>
  <Notes>14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19</vt:i4>
      </vt:variant>
    </vt:vector>
  </HeadingPairs>
  <TitlesOfParts>
    <vt:vector size="28" baseType="lpstr">
      <vt:lpstr>Arial</vt:lpstr>
      <vt:lpstr>Calibri</vt:lpstr>
      <vt:lpstr>Verdana</vt:lpstr>
      <vt:lpstr>VW Headline OT-Book</vt:lpstr>
      <vt:lpstr>1_Office-tema</vt:lpstr>
      <vt:lpstr>12_Standardformgivning</vt:lpstr>
      <vt:lpstr>7_Standardformgivning</vt:lpstr>
      <vt:lpstr>5_Anpassad formgivning</vt:lpstr>
      <vt:lpstr>7_Anpassad formgivning</vt:lpstr>
      <vt:lpstr>Webbinarium 10 nov, 15.00 -16.30 - Att komma igång med rehabindikatorerna i PrimärvårdsKvalitet - lärande exempel ur beställar- och verksamhetsperspektiv  Medverkande: Lena Zetterberg, Christina Lundqvist, PrimärvårdsKvalitets arbetsgrupp Stina Gäre Arvidsson, Susanne Steen, Projektledning PrimärvårdsKvalitet Lotta Berggrund, Närhälsan Frölunda och Styrsö rehabmottagningar Lena Karlsson, regionutvecklare Västra Frölunda </vt:lpstr>
      <vt:lpstr>Program</vt:lpstr>
      <vt:lpstr>  PrimärvårdsKvalitet är</vt:lpstr>
      <vt:lpstr>Indikatorer</vt:lpstr>
      <vt:lpstr>Samverkan i vårdkedjan</vt:lpstr>
      <vt:lpstr>PowerPoint-presentation</vt:lpstr>
      <vt:lpstr>Datahämtning  automatisk ur journaler enligt indikatorspecifikationer</vt:lpstr>
      <vt:lpstr>  Vad är PrimärvårdsKvalitet?</vt:lpstr>
      <vt:lpstr>Utveckling av en indikator</vt:lpstr>
      <vt:lpstr>Övergripande indikatorer inom rehab</vt:lpstr>
      <vt:lpstr>Rehabiliteringsplan</vt:lpstr>
      <vt:lpstr>Levnadsvanor inom rehab</vt:lpstr>
      <vt:lpstr>Diagnosspecifika indikatorer inom rehab </vt:lpstr>
      <vt:lpstr>Mångbesökare ny indikator 2021</vt:lpstr>
      <vt:lpstr>Att starta upp med rehabindikatorer – erfarenheter från Närhälsan Frölunda och Styrsö rehabmottagningar,  Lotta Berggrund, enhetschef  </vt:lpstr>
      <vt:lpstr>Varför är PrimärvårdsKvalitet viktigt ur ett beställarperspektiv? Lena Karlsson, regionutvecklare Västra Götalandsregionen</vt:lpstr>
      <vt:lpstr>Diskussion – vad behövs i din verksamhet för att komma igång? </vt:lpstr>
      <vt:lpstr>Fokusmaterial och annat stöd på webben </vt:lpstr>
      <vt:lpstr>Tack för i dag!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PrimärvårdsKvalitet - Ett stöd för förbättringsarbete på vårdcentralen</dc:title>
  <dc:creator>Eva Arvidsson</dc:creator>
  <cp:lastModifiedBy>Gäre Arvidsson Stina</cp:lastModifiedBy>
  <cp:revision>88</cp:revision>
  <dcterms:created xsi:type="dcterms:W3CDTF">2020-09-18T06:56:34Z</dcterms:created>
  <dcterms:modified xsi:type="dcterms:W3CDTF">2022-11-10T09:19:52Z</dcterms:modified>
</cp:coreProperties>
</file>