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70" r:id="rId2"/>
  </p:sldMasterIdLst>
  <p:notesMasterIdLst>
    <p:notesMasterId r:id="rId21"/>
  </p:notesMasterIdLst>
  <p:sldIdLst>
    <p:sldId id="854" r:id="rId3"/>
    <p:sldId id="923" r:id="rId4"/>
    <p:sldId id="855" r:id="rId5"/>
    <p:sldId id="856" r:id="rId6"/>
    <p:sldId id="857" r:id="rId7"/>
    <p:sldId id="861" r:id="rId8"/>
    <p:sldId id="862" r:id="rId9"/>
    <p:sldId id="870" r:id="rId10"/>
    <p:sldId id="912" r:id="rId11"/>
    <p:sldId id="915" r:id="rId12"/>
    <p:sldId id="924" r:id="rId13"/>
    <p:sldId id="913" r:id="rId14"/>
    <p:sldId id="863" r:id="rId15"/>
    <p:sldId id="864" r:id="rId16"/>
    <p:sldId id="928" r:id="rId17"/>
    <p:sldId id="929" r:id="rId18"/>
    <p:sldId id="868" r:id="rId19"/>
    <p:sldId id="883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66216" autoAdjust="0"/>
  </p:normalViewPr>
  <p:slideViewPr>
    <p:cSldViewPr snapToGrid="0">
      <p:cViewPr varScale="1">
        <p:scale>
          <a:sx n="103" d="100"/>
          <a:sy n="103" d="100"/>
        </p:scale>
        <p:origin x="15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ar\Projectplace\Downloads\Antal%20anslutna%20V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Antal </a:t>
            </a:r>
            <a:r>
              <a:rPr lang="sv-SE" dirty="0" err="1"/>
              <a:t>vc</a:t>
            </a:r>
            <a:r>
              <a:rPr lang="sv-SE" dirty="0"/>
              <a:t> med tillgång till </a:t>
            </a:r>
            <a:r>
              <a:rPr lang="sv-SE" dirty="0" err="1"/>
              <a:t>Primärvårdskvalitet</a:t>
            </a: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'Antal anslutna VC'!$A$1:$A$17</c:f>
              <c:strCache>
                <c:ptCount val="17"/>
                <c:pt idx="0">
                  <c:v>Östergötland</c:v>
                </c:pt>
                <c:pt idx="1">
                  <c:v>Norrbotten</c:v>
                </c:pt>
                <c:pt idx="2">
                  <c:v>Stockholm</c:v>
                </c:pt>
                <c:pt idx="3">
                  <c:v>Gävleborg</c:v>
                </c:pt>
                <c:pt idx="4">
                  <c:v>Örebro</c:v>
                </c:pt>
                <c:pt idx="5">
                  <c:v>Västra Götaland</c:v>
                </c:pt>
                <c:pt idx="6">
                  <c:v>Skåne</c:v>
                </c:pt>
                <c:pt idx="7">
                  <c:v>Västmanland</c:v>
                </c:pt>
                <c:pt idx="8">
                  <c:v>Värmland</c:v>
                </c:pt>
                <c:pt idx="9">
                  <c:v>Halland</c:v>
                </c:pt>
                <c:pt idx="10">
                  <c:v>Uppsala</c:v>
                </c:pt>
                <c:pt idx="11">
                  <c:v>Sörmland</c:v>
                </c:pt>
                <c:pt idx="12">
                  <c:v>Gotland</c:v>
                </c:pt>
                <c:pt idx="13">
                  <c:v>Kronoberg</c:v>
                </c:pt>
                <c:pt idx="14">
                  <c:v>Blekinge</c:v>
                </c:pt>
                <c:pt idx="15">
                  <c:v>Kalmar</c:v>
                </c:pt>
                <c:pt idx="16">
                  <c:v>Dalarna</c:v>
                </c:pt>
              </c:strCache>
            </c:strRef>
          </c:cat>
          <c:val>
            <c:numRef>
              <c:f>'Antal anslutna VC'!$B$1:$B$17</c:f>
              <c:numCache>
                <c:formatCode>General</c:formatCode>
                <c:ptCount val="17"/>
                <c:pt idx="0">
                  <c:v>42</c:v>
                </c:pt>
                <c:pt idx="1">
                  <c:v>32</c:v>
                </c:pt>
                <c:pt idx="2">
                  <c:v>193</c:v>
                </c:pt>
                <c:pt idx="3">
                  <c:v>38</c:v>
                </c:pt>
                <c:pt idx="4">
                  <c:v>28</c:v>
                </c:pt>
                <c:pt idx="5">
                  <c:v>193</c:v>
                </c:pt>
                <c:pt idx="6">
                  <c:v>117</c:v>
                </c:pt>
                <c:pt idx="7">
                  <c:v>27</c:v>
                </c:pt>
                <c:pt idx="8">
                  <c:v>30</c:v>
                </c:pt>
                <c:pt idx="9">
                  <c:v>50</c:v>
                </c:pt>
                <c:pt idx="10">
                  <c:v>48</c:v>
                </c:pt>
                <c:pt idx="11">
                  <c:v>28</c:v>
                </c:pt>
                <c:pt idx="12">
                  <c:v>6</c:v>
                </c:pt>
                <c:pt idx="13">
                  <c:v>32</c:v>
                </c:pt>
                <c:pt idx="14">
                  <c:v>1</c:v>
                </c:pt>
                <c:pt idx="15">
                  <c:v>37</c:v>
                </c:pt>
                <c:pt idx="1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E-46B1-808E-38980F24B4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4860048"/>
        <c:axId val="124860440"/>
      </c:barChart>
      <c:catAx>
        <c:axId val="12486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4860440"/>
        <c:crosses val="autoZero"/>
        <c:auto val="1"/>
        <c:lblAlgn val="ctr"/>
        <c:lblOffset val="100"/>
        <c:noMultiLvlLbl val="0"/>
      </c:catAx>
      <c:valAx>
        <c:axId val="1248604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86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D14C3-3F87-4D46-AA98-5DF50D4EE27E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59F1599-5587-4B67-991D-60D6AB871AEA}">
      <dgm:prSet phldrT="[Text]"/>
      <dgm:spPr/>
      <dgm:t>
        <a:bodyPr/>
        <a:lstStyle/>
        <a:p>
          <a:r>
            <a:rPr lang="sv-SE" dirty="0"/>
            <a:t>Primärvårdsspecifika indikatorer</a:t>
          </a:r>
        </a:p>
      </dgm:t>
    </dgm:pt>
    <dgm:pt modelId="{DB7D898D-2DEE-4718-BD79-D2AFA10DC279}" type="parTrans" cxnId="{6CE86B17-A79F-4D95-AB7D-929813B13CA8}">
      <dgm:prSet/>
      <dgm:spPr/>
      <dgm:t>
        <a:bodyPr/>
        <a:lstStyle/>
        <a:p>
          <a:endParaRPr lang="sv-SE"/>
        </a:p>
      </dgm:t>
    </dgm:pt>
    <dgm:pt modelId="{967C9697-8974-4707-A0F6-3813EF959ABB}" type="sibTrans" cxnId="{6CE86B17-A79F-4D95-AB7D-929813B13CA8}">
      <dgm:prSet/>
      <dgm:spPr/>
      <dgm:t>
        <a:bodyPr/>
        <a:lstStyle/>
        <a:p>
          <a:endParaRPr lang="sv-SE"/>
        </a:p>
      </dgm:t>
    </dgm:pt>
    <dgm:pt modelId="{FF3A69B6-D526-4652-94ED-0351816C1AC6}">
      <dgm:prSet phldrT="[Text]"/>
      <dgm:spPr/>
      <dgm:t>
        <a:bodyPr/>
        <a:lstStyle/>
        <a:p>
          <a:r>
            <a:rPr lang="sv-SE" dirty="0"/>
            <a:t>Kontinuitet</a:t>
          </a:r>
        </a:p>
      </dgm:t>
    </dgm:pt>
    <dgm:pt modelId="{DBC68131-E7F5-471D-B9E0-17D4790AB96E}" type="parTrans" cxnId="{C24E42CF-AABB-4C1F-91C2-803DF2F570AE}">
      <dgm:prSet/>
      <dgm:spPr/>
      <dgm:t>
        <a:bodyPr/>
        <a:lstStyle/>
        <a:p>
          <a:endParaRPr lang="sv-SE"/>
        </a:p>
      </dgm:t>
    </dgm:pt>
    <dgm:pt modelId="{F31D7708-1017-45B9-B4B4-CF35CC93BC9C}" type="sibTrans" cxnId="{C24E42CF-AABB-4C1F-91C2-803DF2F570AE}">
      <dgm:prSet/>
      <dgm:spPr/>
      <dgm:t>
        <a:bodyPr/>
        <a:lstStyle/>
        <a:p>
          <a:endParaRPr lang="sv-SE"/>
        </a:p>
      </dgm:t>
    </dgm:pt>
    <dgm:pt modelId="{4C811F9C-CC2E-4B47-8B7D-6721538B8000}">
      <dgm:prSet phldrT="[Text]"/>
      <dgm:spPr/>
      <dgm:t>
        <a:bodyPr/>
        <a:lstStyle/>
        <a:p>
          <a:r>
            <a:rPr lang="sv-SE" dirty="0"/>
            <a:t>Diagnosspecifika indikatorer </a:t>
          </a:r>
        </a:p>
      </dgm:t>
    </dgm:pt>
    <dgm:pt modelId="{1E69126C-9E4E-4905-A7D5-ADCF243E734A}" type="parTrans" cxnId="{5A6FCB23-0282-4C6B-8B16-F813562F9A35}">
      <dgm:prSet/>
      <dgm:spPr/>
      <dgm:t>
        <a:bodyPr/>
        <a:lstStyle/>
        <a:p>
          <a:endParaRPr lang="sv-SE"/>
        </a:p>
      </dgm:t>
    </dgm:pt>
    <dgm:pt modelId="{D6C67360-FBC4-4641-AE31-1B5225741389}" type="sibTrans" cxnId="{5A6FCB23-0282-4C6B-8B16-F813562F9A35}">
      <dgm:prSet/>
      <dgm:spPr/>
      <dgm:t>
        <a:bodyPr/>
        <a:lstStyle/>
        <a:p>
          <a:endParaRPr lang="sv-SE"/>
        </a:p>
      </dgm:t>
    </dgm:pt>
    <dgm:pt modelId="{5B05A2E1-FD05-4CDD-8D48-9458A15C9497}">
      <dgm:prSet phldrT="[Text]"/>
      <dgm:spPr/>
      <dgm:t>
        <a:bodyPr/>
        <a:lstStyle/>
        <a:p>
          <a:r>
            <a:rPr lang="sv-SE" dirty="0" smtClean="0"/>
            <a:t>Kranskärlssjukdom</a:t>
          </a:r>
          <a:endParaRPr lang="sv-SE" dirty="0"/>
        </a:p>
      </dgm:t>
    </dgm:pt>
    <dgm:pt modelId="{4E08B6D2-EE7D-4AB6-929F-F3354DBDA321}" type="parTrans" cxnId="{5BEEE7F0-63F5-4E1F-882C-A4DE0A90D51D}">
      <dgm:prSet/>
      <dgm:spPr/>
      <dgm:t>
        <a:bodyPr/>
        <a:lstStyle/>
        <a:p>
          <a:endParaRPr lang="sv-SE"/>
        </a:p>
      </dgm:t>
    </dgm:pt>
    <dgm:pt modelId="{F751511A-1FA5-4CF9-A5A6-1ACFA5348749}" type="sibTrans" cxnId="{5BEEE7F0-63F5-4E1F-882C-A4DE0A90D51D}">
      <dgm:prSet/>
      <dgm:spPr/>
      <dgm:t>
        <a:bodyPr/>
        <a:lstStyle/>
        <a:p>
          <a:endParaRPr lang="sv-SE"/>
        </a:p>
      </dgm:t>
    </dgm:pt>
    <dgm:pt modelId="{21F46149-F562-45EC-9B51-F7BEC8894E28}">
      <dgm:prSet phldrT="[Text]"/>
      <dgm:spPr/>
      <dgm:t>
        <a:bodyPr/>
        <a:lstStyle/>
        <a:p>
          <a:r>
            <a:rPr lang="sv-SE" dirty="0"/>
            <a:t>Samsjuklighet</a:t>
          </a:r>
        </a:p>
      </dgm:t>
    </dgm:pt>
    <dgm:pt modelId="{A769BF23-C849-497C-A318-CE894BF56460}" type="parTrans" cxnId="{A0EC19D3-43F0-48A1-9501-35D8B192A730}">
      <dgm:prSet/>
      <dgm:spPr/>
      <dgm:t>
        <a:bodyPr/>
        <a:lstStyle/>
        <a:p>
          <a:endParaRPr lang="sv-SE"/>
        </a:p>
      </dgm:t>
    </dgm:pt>
    <dgm:pt modelId="{F721788C-ED70-4FFA-809D-4E57B90819ED}" type="sibTrans" cxnId="{A0EC19D3-43F0-48A1-9501-35D8B192A730}">
      <dgm:prSet/>
      <dgm:spPr/>
      <dgm:t>
        <a:bodyPr/>
        <a:lstStyle/>
        <a:p>
          <a:endParaRPr lang="sv-SE"/>
        </a:p>
      </dgm:t>
    </dgm:pt>
    <dgm:pt modelId="{23C56704-E439-46EA-91A9-A3D91C554FD7}">
      <dgm:prSet phldrT="[Text]"/>
      <dgm:spPr/>
      <dgm:t>
        <a:bodyPr/>
        <a:lstStyle/>
        <a:p>
          <a:r>
            <a:rPr lang="sv-SE" dirty="0"/>
            <a:t>Levnadsvanor</a:t>
          </a:r>
        </a:p>
      </dgm:t>
    </dgm:pt>
    <dgm:pt modelId="{697A9542-BE82-4BE6-8B9F-66F0AB21CD74}" type="parTrans" cxnId="{34279883-AD29-4D3C-A469-022550457DB6}">
      <dgm:prSet/>
      <dgm:spPr/>
      <dgm:t>
        <a:bodyPr/>
        <a:lstStyle/>
        <a:p>
          <a:endParaRPr lang="sv-SE"/>
        </a:p>
      </dgm:t>
    </dgm:pt>
    <dgm:pt modelId="{508D8750-9E66-4B6A-80AF-61F2B2D5BDEA}" type="sibTrans" cxnId="{34279883-AD29-4D3C-A469-022550457DB6}">
      <dgm:prSet/>
      <dgm:spPr/>
      <dgm:t>
        <a:bodyPr/>
        <a:lstStyle/>
        <a:p>
          <a:endParaRPr lang="sv-SE"/>
        </a:p>
      </dgm:t>
    </dgm:pt>
    <dgm:pt modelId="{6A558FBD-F2DE-426E-A614-EB7E3630BC07}">
      <dgm:prSet phldrT="[Text]"/>
      <dgm:spPr/>
      <dgm:t>
        <a:bodyPr/>
        <a:lstStyle/>
        <a:p>
          <a:r>
            <a:rPr lang="sv-SE" dirty="0"/>
            <a:t>Samverkan</a:t>
          </a:r>
        </a:p>
      </dgm:t>
    </dgm:pt>
    <dgm:pt modelId="{4DD0AD4E-C47C-449E-BFD5-981DF9CF433D}" type="parTrans" cxnId="{4E095927-41EC-454A-92A4-95EBFFDDD94A}">
      <dgm:prSet/>
      <dgm:spPr/>
      <dgm:t>
        <a:bodyPr/>
        <a:lstStyle/>
        <a:p>
          <a:endParaRPr lang="sv-SE"/>
        </a:p>
      </dgm:t>
    </dgm:pt>
    <dgm:pt modelId="{D4EC4BF1-B31B-4CAD-8423-FDF9C7218B14}" type="sibTrans" cxnId="{4E095927-41EC-454A-92A4-95EBFFDDD94A}">
      <dgm:prSet/>
      <dgm:spPr/>
      <dgm:t>
        <a:bodyPr/>
        <a:lstStyle/>
        <a:p>
          <a:endParaRPr lang="sv-SE"/>
        </a:p>
      </dgm:t>
    </dgm:pt>
    <dgm:pt modelId="{DD8CD479-5845-4E57-87A3-7E887B81984A}">
      <dgm:prSet phldrT="[Text]"/>
      <dgm:spPr/>
      <dgm:t>
        <a:bodyPr/>
        <a:lstStyle/>
        <a:p>
          <a:r>
            <a:rPr lang="sv-SE" dirty="0"/>
            <a:t>TIA/Stroke</a:t>
          </a:r>
        </a:p>
      </dgm:t>
    </dgm:pt>
    <dgm:pt modelId="{695D317F-295A-4922-870C-02A6F4EB505D}" type="parTrans" cxnId="{42FFDE24-03EA-46AE-B312-56A06076A079}">
      <dgm:prSet/>
      <dgm:spPr/>
      <dgm:t>
        <a:bodyPr/>
        <a:lstStyle/>
        <a:p>
          <a:endParaRPr lang="sv-SE"/>
        </a:p>
      </dgm:t>
    </dgm:pt>
    <dgm:pt modelId="{B1FBC5C3-396B-45F3-A7DB-1F24BCF4A18A}" type="sibTrans" cxnId="{42FFDE24-03EA-46AE-B312-56A06076A079}">
      <dgm:prSet/>
      <dgm:spPr/>
      <dgm:t>
        <a:bodyPr/>
        <a:lstStyle/>
        <a:p>
          <a:endParaRPr lang="sv-SE"/>
        </a:p>
      </dgm:t>
    </dgm:pt>
    <dgm:pt modelId="{FFAD5544-CE52-498F-ADE3-9ED359F7166E}">
      <dgm:prSet phldrT="[Text]"/>
      <dgm:spPr/>
      <dgm:t>
        <a:bodyPr/>
        <a:lstStyle/>
        <a:p>
          <a:r>
            <a:rPr lang="sv-SE" dirty="0"/>
            <a:t>KOL</a:t>
          </a:r>
        </a:p>
      </dgm:t>
    </dgm:pt>
    <dgm:pt modelId="{CC4F0D76-9508-4A0E-9B32-E7F738A4F543}" type="parTrans" cxnId="{4AACF76D-59C7-48B3-989F-C2E9349E99AE}">
      <dgm:prSet/>
      <dgm:spPr/>
      <dgm:t>
        <a:bodyPr/>
        <a:lstStyle/>
        <a:p>
          <a:endParaRPr lang="sv-SE"/>
        </a:p>
      </dgm:t>
    </dgm:pt>
    <dgm:pt modelId="{950B6B8D-3DEA-46DE-89A3-9F08E3753D36}" type="sibTrans" cxnId="{4AACF76D-59C7-48B3-989F-C2E9349E99AE}">
      <dgm:prSet/>
      <dgm:spPr/>
      <dgm:t>
        <a:bodyPr/>
        <a:lstStyle/>
        <a:p>
          <a:endParaRPr lang="sv-SE"/>
        </a:p>
      </dgm:t>
    </dgm:pt>
    <dgm:pt modelId="{9B495CD7-0875-487B-8C33-22EA161F2319}">
      <dgm:prSet phldrT="[Text]"/>
      <dgm:spPr/>
      <dgm:t>
        <a:bodyPr/>
        <a:lstStyle/>
        <a:p>
          <a:r>
            <a:rPr lang="sv-SE" dirty="0"/>
            <a:t>Astma</a:t>
          </a:r>
        </a:p>
      </dgm:t>
    </dgm:pt>
    <dgm:pt modelId="{6B947389-D9CB-4FD6-8041-2021F3A7CDCE}" type="parTrans" cxnId="{333ACB18-CF16-4CE1-8EF9-F3A8D9BF3197}">
      <dgm:prSet/>
      <dgm:spPr/>
      <dgm:t>
        <a:bodyPr/>
        <a:lstStyle/>
        <a:p>
          <a:endParaRPr lang="sv-SE"/>
        </a:p>
      </dgm:t>
    </dgm:pt>
    <dgm:pt modelId="{F4A56B1F-E22A-46A0-B445-6D2728B3FD5E}" type="sibTrans" cxnId="{333ACB18-CF16-4CE1-8EF9-F3A8D9BF3197}">
      <dgm:prSet/>
      <dgm:spPr/>
      <dgm:t>
        <a:bodyPr/>
        <a:lstStyle/>
        <a:p>
          <a:endParaRPr lang="sv-SE"/>
        </a:p>
      </dgm:t>
    </dgm:pt>
    <dgm:pt modelId="{67C0D237-BB1F-4EA6-B026-08F0E971C7A7}">
      <dgm:prSet phldrT="[Text]"/>
      <dgm:spPr/>
      <dgm:t>
        <a:bodyPr/>
        <a:lstStyle/>
        <a:p>
          <a:r>
            <a:rPr lang="sv-SE" dirty="0"/>
            <a:t>Depression</a:t>
          </a:r>
        </a:p>
      </dgm:t>
    </dgm:pt>
    <dgm:pt modelId="{7AF0D2A1-638A-4C08-959A-83B0BD07B73A}" type="parTrans" cxnId="{8B58B46A-8BAA-42F3-B796-96A2FBC2EC6A}">
      <dgm:prSet/>
      <dgm:spPr/>
      <dgm:t>
        <a:bodyPr/>
        <a:lstStyle/>
        <a:p>
          <a:endParaRPr lang="sv-SE"/>
        </a:p>
      </dgm:t>
    </dgm:pt>
    <dgm:pt modelId="{17EABBDC-541F-4CD7-B660-50781074F3C9}" type="sibTrans" cxnId="{8B58B46A-8BAA-42F3-B796-96A2FBC2EC6A}">
      <dgm:prSet/>
      <dgm:spPr/>
      <dgm:t>
        <a:bodyPr/>
        <a:lstStyle/>
        <a:p>
          <a:endParaRPr lang="sv-SE"/>
        </a:p>
      </dgm:t>
    </dgm:pt>
    <dgm:pt modelId="{5B56AE45-D92B-4183-85B9-087023D0D3D6}">
      <dgm:prSet phldrT="[Text]"/>
      <dgm:spPr/>
      <dgm:t>
        <a:bodyPr/>
        <a:lstStyle/>
        <a:p>
          <a:r>
            <a:rPr lang="sv-SE" dirty="0"/>
            <a:t>Infektioner</a:t>
          </a:r>
        </a:p>
      </dgm:t>
    </dgm:pt>
    <dgm:pt modelId="{DF893F8D-F41C-4BD8-BCC7-913BD6E9E8E8}" type="parTrans" cxnId="{253140D0-8653-4FEC-AD14-3132C60F8B6D}">
      <dgm:prSet/>
      <dgm:spPr/>
      <dgm:t>
        <a:bodyPr/>
        <a:lstStyle/>
        <a:p>
          <a:endParaRPr lang="sv-SE"/>
        </a:p>
      </dgm:t>
    </dgm:pt>
    <dgm:pt modelId="{EF885EE0-FE9C-4C73-8052-BF53F5C3ED12}" type="sibTrans" cxnId="{253140D0-8653-4FEC-AD14-3132C60F8B6D}">
      <dgm:prSet/>
      <dgm:spPr/>
      <dgm:t>
        <a:bodyPr/>
        <a:lstStyle/>
        <a:p>
          <a:endParaRPr lang="sv-SE"/>
        </a:p>
      </dgm:t>
    </dgm:pt>
    <dgm:pt modelId="{28B71463-5246-428E-B5F8-452BDD46BD6D}">
      <dgm:prSet phldrT="[Text]"/>
      <dgm:spPr/>
      <dgm:t>
        <a:bodyPr/>
        <a:lstStyle/>
        <a:p>
          <a:r>
            <a:rPr lang="sv-SE" dirty="0"/>
            <a:t>Diabetes</a:t>
          </a:r>
        </a:p>
      </dgm:t>
    </dgm:pt>
    <dgm:pt modelId="{5D0C754C-E58E-4D51-8933-1CEA6D2E052E}" type="parTrans" cxnId="{348C432B-B93E-4C5D-B51A-431697C360FC}">
      <dgm:prSet/>
      <dgm:spPr/>
      <dgm:t>
        <a:bodyPr/>
        <a:lstStyle/>
        <a:p>
          <a:endParaRPr lang="sv-SE"/>
        </a:p>
      </dgm:t>
    </dgm:pt>
    <dgm:pt modelId="{6161C42D-3EA2-4013-BD3A-B4DE1A9FF771}" type="sibTrans" cxnId="{348C432B-B93E-4C5D-B51A-431697C360FC}">
      <dgm:prSet/>
      <dgm:spPr/>
      <dgm:t>
        <a:bodyPr/>
        <a:lstStyle/>
        <a:p>
          <a:endParaRPr lang="sv-SE"/>
        </a:p>
      </dgm:t>
    </dgm:pt>
    <dgm:pt modelId="{4137327E-501E-4C77-AB6A-BB7B906B9AC2}">
      <dgm:prSet phldrT="[Text]"/>
      <dgm:spPr/>
      <dgm:t>
        <a:bodyPr/>
        <a:lstStyle/>
        <a:p>
          <a:r>
            <a:rPr lang="sv-SE" dirty="0"/>
            <a:t>Förmaksflimmer</a:t>
          </a:r>
        </a:p>
      </dgm:t>
    </dgm:pt>
    <dgm:pt modelId="{8422D312-C5E0-45A7-A9F7-9C62715FF97E}" type="parTrans" cxnId="{C4FD3946-B56F-4210-B0BB-57A3637CB28B}">
      <dgm:prSet/>
      <dgm:spPr/>
      <dgm:t>
        <a:bodyPr/>
        <a:lstStyle/>
        <a:p>
          <a:endParaRPr lang="sv-SE"/>
        </a:p>
      </dgm:t>
    </dgm:pt>
    <dgm:pt modelId="{5E479981-67AB-4172-808B-9F1A8E3AE624}" type="sibTrans" cxnId="{C4FD3946-B56F-4210-B0BB-57A3637CB28B}">
      <dgm:prSet/>
      <dgm:spPr/>
      <dgm:t>
        <a:bodyPr/>
        <a:lstStyle/>
        <a:p>
          <a:endParaRPr lang="sv-SE"/>
        </a:p>
      </dgm:t>
    </dgm:pt>
    <dgm:pt modelId="{A0218245-B7E2-4B84-B81D-BC049741A564}">
      <dgm:prSet phldrT="[Text]"/>
      <dgm:spPr/>
      <dgm:t>
        <a:bodyPr/>
        <a:lstStyle/>
        <a:p>
          <a:r>
            <a:rPr lang="sv-SE" dirty="0"/>
            <a:t>Artros</a:t>
          </a:r>
        </a:p>
      </dgm:t>
    </dgm:pt>
    <dgm:pt modelId="{D7F6DCF8-64B9-4FBE-AB04-AB4FB6756F33}" type="parTrans" cxnId="{763C9539-91F6-43BC-AFA8-0EADD6979295}">
      <dgm:prSet/>
      <dgm:spPr/>
      <dgm:t>
        <a:bodyPr/>
        <a:lstStyle/>
        <a:p>
          <a:endParaRPr lang="sv-SE"/>
        </a:p>
      </dgm:t>
    </dgm:pt>
    <dgm:pt modelId="{7DEC867A-77A4-4FBD-AFD9-B69D5B55844B}" type="sibTrans" cxnId="{763C9539-91F6-43BC-AFA8-0EADD6979295}">
      <dgm:prSet/>
      <dgm:spPr/>
      <dgm:t>
        <a:bodyPr/>
        <a:lstStyle/>
        <a:p>
          <a:endParaRPr lang="sv-SE"/>
        </a:p>
      </dgm:t>
    </dgm:pt>
    <dgm:pt modelId="{BF640E27-64C7-453E-BAAA-FAD5887FC7B8}">
      <dgm:prSet phldrT="[Text]"/>
      <dgm:spPr/>
      <dgm:t>
        <a:bodyPr/>
        <a:lstStyle/>
        <a:p>
          <a:r>
            <a:rPr lang="sv-SE" dirty="0"/>
            <a:t>Ångest</a:t>
          </a:r>
        </a:p>
      </dgm:t>
    </dgm:pt>
    <dgm:pt modelId="{58A54C1A-5210-4E83-8752-209E463F75AB}" type="parTrans" cxnId="{090D46A4-F6D3-4201-9948-BB8CC001BBF5}">
      <dgm:prSet/>
      <dgm:spPr/>
      <dgm:t>
        <a:bodyPr/>
        <a:lstStyle/>
        <a:p>
          <a:endParaRPr lang="sv-SE"/>
        </a:p>
      </dgm:t>
    </dgm:pt>
    <dgm:pt modelId="{239F7CAC-6368-441D-AD1C-8021B623E987}" type="sibTrans" cxnId="{090D46A4-F6D3-4201-9948-BB8CC001BBF5}">
      <dgm:prSet/>
      <dgm:spPr/>
      <dgm:t>
        <a:bodyPr/>
        <a:lstStyle/>
        <a:p>
          <a:endParaRPr lang="sv-SE"/>
        </a:p>
      </dgm:t>
    </dgm:pt>
    <dgm:pt modelId="{DDE3034A-6FA3-4291-8649-32813A215DA8}">
      <dgm:prSet phldrT="[Text]"/>
      <dgm:spPr/>
      <dgm:t>
        <a:bodyPr/>
        <a:lstStyle/>
        <a:p>
          <a:r>
            <a:rPr lang="sv-SE" dirty="0"/>
            <a:t>Sköra äldre</a:t>
          </a:r>
        </a:p>
      </dgm:t>
    </dgm:pt>
    <dgm:pt modelId="{FC288BA1-194F-4870-8FF2-3B1C2EDC6072}" type="parTrans" cxnId="{74923DFA-F7D1-4AC8-A880-A33C2F514B9E}">
      <dgm:prSet/>
      <dgm:spPr/>
      <dgm:t>
        <a:bodyPr/>
        <a:lstStyle/>
        <a:p>
          <a:endParaRPr lang="sv-SE"/>
        </a:p>
      </dgm:t>
    </dgm:pt>
    <dgm:pt modelId="{AD5FC5BA-8164-41EE-B131-A1C034B43EDB}" type="sibTrans" cxnId="{74923DFA-F7D1-4AC8-A880-A33C2F514B9E}">
      <dgm:prSet/>
      <dgm:spPr/>
      <dgm:t>
        <a:bodyPr/>
        <a:lstStyle/>
        <a:p>
          <a:endParaRPr lang="sv-SE"/>
        </a:p>
      </dgm:t>
    </dgm:pt>
    <dgm:pt modelId="{FCF35F29-38F5-49C7-A5B9-9C32E5758736}">
      <dgm:prSet phldrT="[Text]"/>
      <dgm:spPr/>
      <dgm:t>
        <a:bodyPr/>
        <a:lstStyle/>
        <a:p>
          <a:r>
            <a:rPr lang="sv-SE" dirty="0"/>
            <a:t>Rehab</a:t>
          </a:r>
        </a:p>
      </dgm:t>
    </dgm:pt>
    <dgm:pt modelId="{BA4ACF4A-4720-44E5-8840-617E29CF24CB}" type="parTrans" cxnId="{CBD5E8B4-835F-4DAD-ACF2-D6D4D839F509}">
      <dgm:prSet/>
      <dgm:spPr/>
      <dgm:t>
        <a:bodyPr/>
        <a:lstStyle/>
        <a:p>
          <a:endParaRPr lang="sv-SE"/>
        </a:p>
      </dgm:t>
    </dgm:pt>
    <dgm:pt modelId="{CDDC7103-607B-436D-96D1-19343BCB9226}" type="sibTrans" cxnId="{CBD5E8B4-835F-4DAD-ACF2-D6D4D839F509}">
      <dgm:prSet/>
      <dgm:spPr/>
      <dgm:t>
        <a:bodyPr/>
        <a:lstStyle/>
        <a:p>
          <a:endParaRPr lang="sv-SE"/>
        </a:p>
      </dgm:t>
    </dgm:pt>
    <dgm:pt modelId="{96A01B95-3F02-47BF-986F-C8F986B20FFB}">
      <dgm:prSet phldrT="[Text]"/>
      <dgm:spPr/>
      <dgm:t>
        <a:bodyPr/>
        <a:lstStyle/>
        <a:p>
          <a:r>
            <a:rPr lang="sv-SE" dirty="0"/>
            <a:t>Läkemedel</a:t>
          </a:r>
        </a:p>
      </dgm:t>
    </dgm:pt>
    <dgm:pt modelId="{B3C1632F-D931-4374-A8EB-8D0A679A2BA4}" type="parTrans" cxnId="{2156A394-25B9-4954-A8AD-70EC5A3089A1}">
      <dgm:prSet/>
      <dgm:spPr/>
      <dgm:t>
        <a:bodyPr/>
        <a:lstStyle/>
        <a:p>
          <a:endParaRPr lang="sv-SE"/>
        </a:p>
      </dgm:t>
    </dgm:pt>
    <dgm:pt modelId="{C1B682D8-7B4D-442A-A12F-B7E741175EFC}" type="sibTrans" cxnId="{2156A394-25B9-4954-A8AD-70EC5A3089A1}">
      <dgm:prSet/>
      <dgm:spPr/>
      <dgm:t>
        <a:bodyPr/>
        <a:lstStyle/>
        <a:p>
          <a:endParaRPr lang="sv-SE"/>
        </a:p>
      </dgm:t>
    </dgm:pt>
    <dgm:pt modelId="{1F990D88-7A3F-4675-8ED2-B9A5C92B4586}" type="pres">
      <dgm:prSet presAssocID="{0F1D14C3-3F87-4D46-AA98-5DF50D4EE2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D2E12157-66E5-4CC4-B87D-F96471A1E529}" type="pres">
      <dgm:prSet presAssocID="{259F1599-5587-4B67-991D-60D6AB871AEA}" presName="composite" presStyleCnt="0"/>
      <dgm:spPr/>
    </dgm:pt>
    <dgm:pt modelId="{948EA50C-5747-45B8-8B9C-BFCAFCEF1FFB}" type="pres">
      <dgm:prSet presAssocID="{259F1599-5587-4B67-991D-60D6AB871AE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347D922-FCFF-480E-ABA1-9B85089AC1E1}" type="pres">
      <dgm:prSet presAssocID="{259F1599-5587-4B67-991D-60D6AB871AE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75B2A32-41F3-4F7A-89A5-A12CC10EBA5B}" type="pres">
      <dgm:prSet presAssocID="{967C9697-8974-4707-A0F6-3813EF959ABB}" presName="space" presStyleCnt="0"/>
      <dgm:spPr/>
    </dgm:pt>
    <dgm:pt modelId="{9189EA95-39AA-4E0F-B91C-A4CA3D18CCBE}" type="pres">
      <dgm:prSet presAssocID="{4C811F9C-CC2E-4B47-8B7D-6721538B8000}" presName="composite" presStyleCnt="0"/>
      <dgm:spPr/>
    </dgm:pt>
    <dgm:pt modelId="{38F50486-FB1B-46B1-85A9-DB198ED2C14A}" type="pres">
      <dgm:prSet presAssocID="{4C811F9C-CC2E-4B47-8B7D-6721538B800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0586E80-F162-4F9B-BB40-A4B03567520C}" type="pres">
      <dgm:prSet presAssocID="{4C811F9C-CC2E-4B47-8B7D-6721538B800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34279883-AD29-4D3C-A469-022550457DB6}" srcId="{259F1599-5587-4B67-991D-60D6AB871AEA}" destId="{23C56704-E439-46EA-91A9-A3D91C554FD7}" srcOrd="2" destOrd="0" parTransId="{697A9542-BE82-4BE6-8B9F-66F0AB21CD74}" sibTransId="{508D8750-9E66-4B6A-80AF-61F2B2D5BDEA}"/>
    <dgm:cxn modelId="{CA29FC30-D0E1-4D76-96E6-25CCE3149656}" type="presOf" srcId="{0F1D14C3-3F87-4D46-AA98-5DF50D4EE27E}" destId="{1F990D88-7A3F-4675-8ED2-B9A5C92B4586}" srcOrd="0" destOrd="0" presId="urn:microsoft.com/office/officeart/2005/8/layout/hList1"/>
    <dgm:cxn modelId="{8358B270-D92A-4D3B-8B54-901F372E5B4E}" type="presOf" srcId="{259F1599-5587-4B67-991D-60D6AB871AEA}" destId="{948EA50C-5747-45B8-8B9C-BFCAFCEF1FFB}" srcOrd="0" destOrd="0" presId="urn:microsoft.com/office/officeart/2005/8/layout/hList1"/>
    <dgm:cxn modelId="{6CE86B17-A79F-4D95-AB7D-929813B13CA8}" srcId="{0F1D14C3-3F87-4D46-AA98-5DF50D4EE27E}" destId="{259F1599-5587-4B67-991D-60D6AB871AEA}" srcOrd="0" destOrd="0" parTransId="{DB7D898D-2DEE-4718-BD79-D2AFA10DC279}" sibTransId="{967C9697-8974-4707-A0F6-3813EF959ABB}"/>
    <dgm:cxn modelId="{8AB582D8-BE2D-4FF9-AD51-E9EC58802EDA}" type="presOf" srcId="{DD8CD479-5845-4E57-87A3-7E887B81984A}" destId="{E0586E80-F162-4F9B-BB40-A4B03567520C}" srcOrd="0" destOrd="1" presId="urn:microsoft.com/office/officeart/2005/8/layout/hList1"/>
    <dgm:cxn modelId="{A003678B-A113-435F-A027-62DB03E0109C}" type="presOf" srcId="{9B495CD7-0875-487B-8C33-22EA161F2319}" destId="{E0586E80-F162-4F9B-BB40-A4B03567520C}" srcOrd="0" destOrd="3" presId="urn:microsoft.com/office/officeart/2005/8/layout/hList1"/>
    <dgm:cxn modelId="{D3D2BF5A-F688-434B-B50F-B58ABBDFCA10}" type="presOf" srcId="{4137327E-501E-4C77-AB6A-BB7B906B9AC2}" destId="{E0586E80-F162-4F9B-BB40-A4B03567520C}" srcOrd="0" destOrd="8" presId="urn:microsoft.com/office/officeart/2005/8/layout/hList1"/>
    <dgm:cxn modelId="{B43FADC0-75B6-47A4-B0E4-CB7E7A62281E}" type="presOf" srcId="{FF3A69B6-D526-4652-94ED-0351816C1AC6}" destId="{6347D922-FCFF-480E-ABA1-9B85089AC1E1}" srcOrd="0" destOrd="0" presId="urn:microsoft.com/office/officeart/2005/8/layout/hList1"/>
    <dgm:cxn modelId="{198CDF39-6077-4285-AA74-BCE97E6B696E}" type="presOf" srcId="{A0218245-B7E2-4B84-B81D-BC049741A564}" destId="{E0586E80-F162-4F9B-BB40-A4B03567520C}" srcOrd="0" destOrd="9" presId="urn:microsoft.com/office/officeart/2005/8/layout/hList1"/>
    <dgm:cxn modelId="{D83575BE-A48E-4874-9C21-64D1EE4A3B06}" type="presOf" srcId="{BF640E27-64C7-453E-BAAA-FAD5887FC7B8}" destId="{E0586E80-F162-4F9B-BB40-A4B03567520C}" srcOrd="0" destOrd="5" presId="urn:microsoft.com/office/officeart/2005/8/layout/hList1"/>
    <dgm:cxn modelId="{C4FD3946-B56F-4210-B0BB-57A3637CB28B}" srcId="{4C811F9C-CC2E-4B47-8B7D-6721538B8000}" destId="{4137327E-501E-4C77-AB6A-BB7B906B9AC2}" srcOrd="8" destOrd="0" parTransId="{8422D312-C5E0-45A7-A9F7-9C62715FF97E}" sibTransId="{5E479981-67AB-4172-808B-9F1A8E3AE624}"/>
    <dgm:cxn modelId="{415355A0-FE45-4954-B180-3AB4C3358122}" type="presOf" srcId="{FFAD5544-CE52-498F-ADE3-9ED359F7166E}" destId="{E0586E80-F162-4F9B-BB40-A4B03567520C}" srcOrd="0" destOrd="2" presId="urn:microsoft.com/office/officeart/2005/8/layout/hList1"/>
    <dgm:cxn modelId="{333ACB18-CF16-4CE1-8EF9-F3A8D9BF3197}" srcId="{4C811F9C-CC2E-4B47-8B7D-6721538B8000}" destId="{9B495CD7-0875-487B-8C33-22EA161F2319}" srcOrd="3" destOrd="0" parTransId="{6B947389-D9CB-4FD6-8041-2021F3A7CDCE}" sibTransId="{F4A56B1F-E22A-46A0-B445-6D2728B3FD5E}"/>
    <dgm:cxn modelId="{74923DFA-F7D1-4AC8-A880-A33C2F514B9E}" srcId="{259F1599-5587-4B67-991D-60D6AB871AEA}" destId="{DDE3034A-6FA3-4291-8649-32813A215DA8}" srcOrd="4" destOrd="0" parTransId="{FC288BA1-194F-4870-8FF2-3B1C2EDC6072}" sibTransId="{AD5FC5BA-8164-41EE-B131-A1C034B43EDB}"/>
    <dgm:cxn modelId="{2156A394-25B9-4954-A8AD-70EC5A3089A1}" srcId="{259F1599-5587-4B67-991D-60D6AB871AEA}" destId="{96A01B95-3F02-47BF-986F-C8F986B20FFB}" srcOrd="6" destOrd="0" parTransId="{B3C1632F-D931-4374-A8EB-8D0A679A2BA4}" sibTransId="{C1B682D8-7B4D-442A-A12F-B7E741175EFC}"/>
    <dgm:cxn modelId="{8A977901-5458-4DD8-9CD8-827E59601F69}" type="presOf" srcId="{6A558FBD-F2DE-426E-A614-EB7E3630BC07}" destId="{6347D922-FCFF-480E-ABA1-9B85089AC1E1}" srcOrd="0" destOrd="3" presId="urn:microsoft.com/office/officeart/2005/8/layout/hList1"/>
    <dgm:cxn modelId="{0EACC6C9-7631-47CC-9BF8-8F50CB595ECD}" type="presOf" srcId="{4C811F9C-CC2E-4B47-8B7D-6721538B8000}" destId="{38F50486-FB1B-46B1-85A9-DB198ED2C14A}" srcOrd="0" destOrd="0" presId="urn:microsoft.com/office/officeart/2005/8/layout/hList1"/>
    <dgm:cxn modelId="{4E095927-41EC-454A-92A4-95EBFFDDD94A}" srcId="{259F1599-5587-4B67-991D-60D6AB871AEA}" destId="{6A558FBD-F2DE-426E-A614-EB7E3630BC07}" srcOrd="3" destOrd="0" parTransId="{4DD0AD4E-C47C-449E-BFD5-981DF9CF433D}" sibTransId="{D4EC4BF1-B31B-4CAD-8423-FDF9C7218B14}"/>
    <dgm:cxn modelId="{348C432B-B93E-4C5D-B51A-431697C360FC}" srcId="{4C811F9C-CC2E-4B47-8B7D-6721538B8000}" destId="{28B71463-5246-428E-B5F8-452BDD46BD6D}" srcOrd="7" destOrd="0" parTransId="{5D0C754C-E58E-4D51-8933-1CEA6D2E052E}" sibTransId="{6161C42D-3EA2-4013-BD3A-B4DE1A9FF771}"/>
    <dgm:cxn modelId="{A82DECF9-BE49-455D-9217-6A605C2EA602}" type="presOf" srcId="{FCF35F29-38F5-49C7-A5B9-9C32E5758736}" destId="{6347D922-FCFF-480E-ABA1-9B85089AC1E1}" srcOrd="0" destOrd="5" presId="urn:microsoft.com/office/officeart/2005/8/layout/hList1"/>
    <dgm:cxn modelId="{090D46A4-F6D3-4201-9948-BB8CC001BBF5}" srcId="{4C811F9C-CC2E-4B47-8B7D-6721538B8000}" destId="{BF640E27-64C7-453E-BAAA-FAD5887FC7B8}" srcOrd="5" destOrd="0" parTransId="{58A54C1A-5210-4E83-8752-209E463F75AB}" sibTransId="{239F7CAC-6368-441D-AD1C-8021B623E987}"/>
    <dgm:cxn modelId="{FC6FA4C3-C519-42B1-B5CB-4F0C3F05A4DE}" type="presOf" srcId="{96A01B95-3F02-47BF-986F-C8F986B20FFB}" destId="{6347D922-FCFF-480E-ABA1-9B85089AC1E1}" srcOrd="0" destOrd="6" presId="urn:microsoft.com/office/officeart/2005/8/layout/hList1"/>
    <dgm:cxn modelId="{E660DB04-571C-426A-AF55-460076890FBD}" type="presOf" srcId="{28B71463-5246-428E-B5F8-452BDD46BD6D}" destId="{E0586E80-F162-4F9B-BB40-A4B03567520C}" srcOrd="0" destOrd="7" presId="urn:microsoft.com/office/officeart/2005/8/layout/hList1"/>
    <dgm:cxn modelId="{42FFDE24-03EA-46AE-B312-56A06076A079}" srcId="{4C811F9C-CC2E-4B47-8B7D-6721538B8000}" destId="{DD8CD479-5845-4E57-87A3-7E887B81984A}" srcOrd="1" destOrd="0" parTransId="{695D317F-295A-4922-870C-02A6F4EB505D}" sibTransId="{B1FBC5C3-396B-45F3-A7DB-1F24BCF4A18A}"/>
    <dgm:cxn modelId="{5A6FCB23-0282-4C6B-8B16-F813562F9A35}" srcId="{0F1D14C3-3F87-4D46-AA98-5DF50D4EE27E}" destId="{4C811F9C-CC2E-4B47-8B7D-6721538B8000}" srcOrd="1" destOrd="0" parTransId="{1E69126C-9E4E-4905-A7D5-ADCF243E734A}" sibTransId="{D6C67360-FBC4-4641-AE31-1B5225741389}"/>
    <dgm:cxn modelId="{C24E42CF-AABB-4C1F-91C2-803DF2F570AE}" srcId="{259F1599-5587-4B67-991D-60D6AB871AEA}" destId="{FF3A69B6-D526-4652-94ED-0351816C1AC6}" srcOrd="0" destOrd="0" parTransId="{DBC68131-E7F5-471D-B9E0-17D4790AB96E}" sibTransId="{F31D7708-1017-45B9-B4B4-CF35CC93BC9C}"/>
    <dgm:cxn modelId="{5BEEE7F0-63F5-4E1F-882C-A4DE0A90D51D}" srcId="{4C811F9C-CC2E-4B47-8B7D-6721538B8000}" destId="{5B05A2E1-FD05-4CDD-8D48-9458A15C9497}" srcOrd="0" destOrd="0" parTransId="{4E08B6D2-EE7D-4AB6-929F-F3354DBDA321}" sibTransId="{F751511A-1FA5-4CF9-A5A6-1ACFA5348749}"/>
    <dgm:cxn modelId="{A8C671BB-E388-4DCD-AD14-3FE03A4D5476}" type="presOf" srcId="{23C56704-E439-46EA-91A9-A3D91C554FD7}" destId="{6347D922-FCFF-480E-ABA1-9B85089AC1E1}" srcOrd="0" destOrd="2" presId="urn:microsoft.com/office/officeart/2005/8/layout/hList1"/>
    <dgm:cxn modelId="{93734EB2-525B-4F7C-A159-591328F9E19F}" type="presOf" srcId="{DDE3034A-6FA3-4291-8649-32813A215DA8}" destId="{6347D922-FCFF-480E-ABA1-9B85089AC1E1}" srcOrd="0" destOrd="4" presId="urn:microsoft.com/office/officeart/2005/8/layout/hList1"/>
    <dgm:cxn modelId="{07C79B33-2A88-4824-AFE4-C5193D4BC03B}" type="presOf" srcId="{67C0D237-BB1F-4EA6-B026-08F0E971C7A7}" destId="{E0586E80-F162-4F9B-BB40-A4B03567520C}" srcOrd="0" destOrd="4" presId="urn:microsoft.com/office/officeart/2005/8/layout/hList1"/>
    <dgm:cxn modelId="{8B58B46A-8BAA-42F3-B796-96A2FBC2EC6A}" srcId="{4C811F9C-CC2E-4B47-8B7D-6721538B8000}" destId="{67C0D237-BB1F-4EA6-B026-08F0E971C7A7}" srcOrd="4" destOrd="0" parTransId="{7AF0D2A1-638A-4C08-959A-83B0BD07B73A}" sibTransId="{17EABBDC-541F-4CD7-B660-50781074F3C9}"/>
    <dgm:cxn modelId="{6371E82D-9A0B-4661-AE17-12FF06A7B89C}" type="presOf" srcId="{21F46149-F562-45EC-9B51-F7BEC8894E28}" destId="{6347D922-FCFF-480E-ABA1-9B85089AC1E1}" srcOrd="0" destOrd="1" presId="urn:microsoft.com/office/officeart/2005/8/layout/hList1"/>
    <dgm:cxn modelId="{A0EC19D3-43F0-48A1-9501-35D8B192A730}" srcId="{259F1599-5587-4B67-991D-60D6AB871AEA}" destId="{21F46149-F562-45EC-9B51-F7BEC8894E28}" srcOrd="1" destOrd="0" parTransId="{A769BF23-C849-497C-A318-CE894BF56460}" sibTransId="{F721788C-ED70-4FFA-809D-4E57B90819ED}"/>
    <dgm:cxn modelId="{4AACF76D-59C7-48B3-989F-C2E9349E99AE}" srcId="{4C811F9C-CC2E-4B47-8B7D-6721538B8000}" destId="{FFAD5544-CE52-498F-ADE3-9ED359F7166E}" srcOrd="2" destOrd="0" parTransId="{CC4F0D76-9508-4A0E-9B32-E7F738A4F543}" sibTransId="{950B6B8D-3DEA-46DE-89A3-9F08E3753D36}"/>
    <dgm:cxn modelId="{CBD5E8B4-835F-4DAD-ACF2-D6D4D839F509}" srcId="{259F1599-5587-4B67-991D-60D6AB871AEA}" destId="{FCF35F29-38F5-49C7-A5B9-9C32E5758736}" srcOrd="5" destOrd="0" parTransId="{BA4ACF4A-4720-44E5-8840-617E29CF24CB}" sibTransId="{CDDC7103-607B-436D-96D1-19343BCB9226}"/>
    <dgm:cxn modelId="{611E7B42-B991-43AB-9FF7-1FD9A06E471E}" type="presOf" srcId="{5B56AE45-D92B-4183-85B9-087023D0D3D6}" destId="{E0586E80-F162-4F9B-BB40-A4B03567520C}" srcOrd="0" destOrd="6" presId="urn:microsoft.com/office/officeart/2005/8/layout/hList1"/>
    <dgm:cxn modelId="{1C49BDB5-D0D2-480F-A3C6-34758CE27127}" type="presOf" srcId="{5B05A2E1-FD05-4CDD-8D48-9458A15C9497}" destId="{E0586E80-F162-4F9B-BB40-A4B03567520C}" srcOrd="0" destOrd="0" presId="urn:microsoft.com/office/officeart/2005/8/layout/hList1"/>
    <dgm:cxn modelId="{763C9539-91F6-43BC-AFA8-0EADD6979295}" srcId="{4C811F9C-CC2E-4B47-8B7D-6721538B8000}" destId="{A0218245-B7E2-4B84-B81D-BC049741A564}" srcOrd="9" destOrd="0" parTransId="{D7F6DCF8-64B9-4FBE-AB04-AB4FB6756F33}" sibTransId="{7DEC867A-77A4-4FBD-AFD9-B69D5B55844B}"/>
    <dgm:cxn modelId="{253140D0-8653-4FEC-AD14-3132C60F8B6D}" srcId="{4C811F9C-CC2E-4B47-8B7D-6721538B8000}" destId="{5B56AE45-D92B-4183-85B9-087023D0D3D6}" srcOrd="6" destOrd="0" parTransId="{DF893F8D-F41C-4BD8-BCC7-913BD6E9E8E8}" sibTransId="{EF885EE0-FE9C-4C73-8052-BF53F5C3ED12}"/>
    <dgm:cxn modelId="{76D7AA2B-FCA4-4C52-A8C7-E6192CD4AF50}" type="presParOf" srcId="{1F990D88-7A3F-4675-8ED2-B9A5C92B4586}" destId="{D2E12157-66E5-4CC4-B87D-F96471A1E529}" srcOrd="0" destOrd="0" presId="urn:microsoft.com/office/officeart/2005/8/layout/hList1"/>
    <dgm:cxn modelId="{F5916496-8CFB-4EFE-B8E8-38F2BF7EF834}" type="presParOf" srcId="{D2E12157-66E5-4CC4-B87D-F96471A1E529}" destId="{948EA50C-5747-45B8-8B9C-BFCAFCEF1FFB}" srcOrd="0" destOrd="0" presId="urn:microsoft.com/office/officeart/2005/8/layout/hList1"/>
    <dgm:cxn modelId="{B466DF95-D6AA-4ABD-BF9A-6F087C86D50C}" type="presParOf" srcId="{D2E12157-66E5-4CC4-B87D-F96471A1E529}" destId="{6347D922-FCFF-480E-ABA1-9B85089AC1E1}" srcOrd="1" destOrd="0" presId="urn:microsoft.com/office/officeart/2005/8/layout/hList1"/>
    <dgm:cxn modelId="{60BCAAB4-9EE8-4E1A-A998-210B10E761C3}" type="presParOf" srcId="{1F990D88-7A3F-4675-8ED2-B9A5C92B4586}" destId="{575B2A32-41F3-4F7A-89A5-A12CC10EBA5B}" srcOrd="1" destOrd="0" presId="urn:microsoft.com/office/officeart/2005/8/layout/hList1"/>
    <dgm:cxn modelId="{9854882D-9BE6-42F5-9C59-519A9A0B3156}" type="presParOf" srcId="{1F990D88-7A3F-4675-8ED2-B9A5C92B4586}" destId="{9189EA95-39AA-4E0F-B91C-A4CA3D18CCBE}" srcOrd="2" destOrd="0" presId="urn:microsoft.com/office/officeart/2005/8/layout/hList1"/>
    <dgm:cxn modelId="{46021A4E-F74E-4F4A-920D-1BB7328EA2C6}" type="presParOf" srcId="{9189EA95-39AA-4E0F-B91C-A4CA3D18CCBE}" destId="{38F50486-FB1B-46B1-85A9-DB198ED2C14A}" srcOrd="0" destOrd="0" presId="urn:microsoft.com/office/officeart/2005/8/layout/hList1"/>
    <dgm:cxn modelId="{BCB7EE7C-57E0-424E-8C4D-725AB239BAB1}" type="presParOf" srcId="{9189EA95-39AA-4E0F-B91C-A4CA3D18CCBE}" destId="{E0586E80-F162-4F9B-BB40-A4B0356752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EA50C-5747-45B8-8B9C-BFCAFCEF1FFB}">
      <dsp:nvSpPr>
        <dsp:cNvPr id="0" name=""/>
        <dsp:cNvSpPr/>
      </dsp:nvSpPr>
      <dsp:spPr>
        <a:xfrm>
          <a:off x="47" y="68882"/>
          <a:ext cx="4525114" cy="604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/>
            <a:t>Primärvårdsspecifika indikatorer</a:t>
          </a:r>
        </a:p>
      </dsp:txBody>
      <dsp:txXfrm>
        <a:off x="47" y="68882"/>
        <a:ext cx="4525114" cy="604800"/>
      </dsp:txXfrm>
    </dsp:sp>
    <dsp:sp modelId="{6347D922-FCFF-480E-ABA1-9B85089AC1E1}">
      <dsp:nvSpPr>
        <dsp:cNvPr id="0" name=""/>
        <dsp:cNvSpPr/>
      </dsp:nvSpPr>
      <dsp:spPr>
        <a:xfrm>
          <a:off x="47" y="673682"/>
          <a:ext cx="4525114" cy="34875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Kontinuitet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Samsjuklighet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Levnadsvanor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Samverkan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Sköra äldre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Rehab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Läkemedel</a:t>
          </a:r>
        </a:p>
      </dsp:txBody>
      <dsp:txXfrm>
        <a:off x="47" y="673682"/>
        <a:ext cx="4525114" cy="3487522"/>
      </dsp:txXfrm>
    </dsp:sp>
    <dsp:sp modelId="{38F50486-FB1B-46B1-85A9-DB198ED2C14A}">
      <dsp:nvSpPr>
        <dsp:cNvPr id="0" name=""/>
        <dsp:cNvSpPr/>
      </dsp:nvSpPr>
      <dsp:spPr>
        <a:xfrm>
          <a:off x="5158677" y="68882"/>
          <a:ext cx="4525114" cy="604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/>
            <a:t>Diagnosspecifika indikatorer </a:t>
          </a:r>
        </a:p>
      </dsp:txBody>
      <dsp:txXfrm>
        <a:off x="5158677" y="68882"/>
        <a:ext cx="4525114" cy="604800"/>
      </dsp:txXfrm>
    </dsp:sp>
    <dsp:sp modelId="{E0586E80-F162-4F9B-BB40-A4B03567520C}">
      <dsp:nvSpPr>
        <dsp:cNvPr id="0" name=""/>
        <dsp:cNvSpPr/>
      </dsp:nvSpPr>
      <dsp:spPr>
        <a:xfrm>
          <a:off x="5158677" y="673682"/>
          <a:ext cx="4525114" cy="34875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 smtClean="0"/>
            <a:t>Kranskärlssjukdom</a:t>
          </a:r>
          <a:endParaRPr lang="sv-S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TIA/Stroke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KOL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Astma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Depression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Ångest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Infektioner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Diabetes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Förmaksflimmer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/>
            <a:t>Artros</a:t>
          </a:r>
        </a:p>
      </dsp:txBody>
      <dsp:txXfrm>
        <a:off x="5158677" y="673682"/>
        <a:ext cx="4525114" cy="3487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04CE9-6160-4394-846B-29656B57C3F4}" type="datetimeFigureOut">
              <a:rPr lang="sv-SE" smtClean="0"/>
              <a:t>2021-02-02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2458-C8A8-4185-B257-102396FD4D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6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4CA29-4110-984D-B6CC-1112B5A169D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08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4CA29-4110-984D-B6CC-1112B5A169D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4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Data</a:t>
            </a:r>
            <a:r>
              <a:rPr lang="sv-SE" baseline="0" dirty="0"/>
              <a:t> samlas in ur befintliga system och visualiseras på ett lättillgängligt sätt enligt en teknisk specifikation. Krav att data är kodad på nåt sätt, tex sökord, diagnoskoder, mätvärden etc. </a:t>
            </a:r>
          </a:p>
          <a:p>
            <a:pPr marL="0" indent="0">
              <a:buNone/>
            </a:pPr>
            <a:r>
              <a:rPr lang="sv-SE" dirty="0"/>
              <a:t>Data i PrimärvårdsKvalitet hämtas automatiskt ur: </a:t>
            </a:r>
          </a:p>
          <a:p>
            <a:r>
              <a:rPr lang="sv-SE" dirty="0"/>
              <a:t>Diagnoskoder</a:t>
            </a:r>
          </a:p>
          <a:p>
            <a:r>
              <a:rPr lang="sv-SE" dirty="0"/>
              <a:t>KVÅ-koder</a:t>
            </a:r>
          </a:p>
          <a:p>
            <a:r>
              <a:rPr lang="sv-SE" dirty="0"/>
              <a:t>Sökord</a:t>
            </a:r>
          </a:p>
          <a:p>
            <a:r>
              <a:rPr lang="sv-SE" dirty="0"/>
              <a:t>Mätvärden</a:t>
            </a:r>
          </a:p>
          <a:p>
            <a:r>
              <a:rPr lang="sv-SE" dirty="0"/>
              <a:t>Patientadministrativa system</a:t>
            </a:r>
          </a:p>
          <a:p>
            <a:r>
              <a:rPr lang="sv-SE" dirty="0"/>
              <a:t>Förskrivningsdatabas mm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4CA29-4110-984D-B6CC-1112B5A169D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40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4CA29-4110-984D-B6CC-1112B5A169D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69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4CA29-4110-984D-B6CC-1112B5A169D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927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4CA29-4110-984D-B6CC-1112B5A169D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46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4CA29-4110-984D-B6CC-1112B5A169D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72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21" tIns="47661" rIns="95321" bIns="47661" rtlCol="0" anchor="ctr"/>
          <a:lstStyle/>
          <a:p>
            <a:pPr algn="ctr"/>
            <a:endParaRPr lang="en-US" sz="2398"/>
          </a:p>
        </p:txBody>
      </p:sp>
      <p:grpSp>
        <p:nvGrpSpPr>
          <p:cNvPr id="12" name="Grupp 11"/>
          <p:cNvGrpSpPr/>
          <p:nvPr userDrawn="1"/>
        </p:nvGrpSpPr>
        <p:grpSpPr>
          <a:xfrm>
            <a:off x="3858322" y="2538628"/>
            <a:ext cx="4314550" cy="960414"/>
            <a:chOff x="4094068" y="2835276"/>
            <a:chExt cx="4289425" cy="955674"/>
          </a:xfrm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6041930" y="2846388"/>
              <a:ext cx="2338388" cy="592137"/>
            </a:xfrm>
            <a:custGeom>
              <a:avLst/>
              <a:gdLst>
                <a:gd name="T0" fmla="*/ 87 w 1028"/>
                <a:gd name="T1" fmla="*/ 259 h 259"/>
                <a:gd name="T2" fmla="*/ 169 w 1028"/>
                <a:gd name="T3" fmla="*/ 191 h 259"/>
                <a:gd name="T4" fmla="*/ 122 w 1028"/>
                <a:gd name="T5" fmla="*/ 128 h 259"/>
                <a:gd name="T6" fmla="*/ 70 w 1028"/>
                <a:gd name="T7" fmla="*/ 112 h 259"/>
                <a:gd name="T8" fmla="*/ 24 w 1028"/>
                <a:gd name="T9" fmla="*/ 59 h 259"/>
                <a:gd name="T10" fmla="*/ 87 w 1028"/>
                <a:gd name="T11" fmla="*/ 10 h 259"/>
                <a:gd name="T12" fmla="*/ 153 w 1028"/>
                <a:gd name="T13" fmla="*/ 46 h 259"/>
                <a:gd name="T14" fmla="*/ 163 w 1028"/>
                <a:gd name="T15" fmla="*/ 42 h 259"/>
                <a:gd name="T16" fmla="*/ 86 w 1028"/>
                <a:gd name="T17" fmla="*/ 0 h 259"/>
                <a:gd name="T18" fmla="*/ 12 w 1028"/>
                <a:gd name="T19" fmla="*/ 61 h 259"/>
                <a:gd name="T20" fmla="*/ 63 w 1028"/>
                <a:gd name="T21" fmla="*/ 121 h 259"/>
                <a:gd name="T22" fmla="*/ 115 w 1028"/>
                <a:gd name="T23" fmla="*/ 137 h 259"/>
                <a:gd name="T24" fmla="*/ 157 w 1028"/>
                <a:gd name="T25" fmla="*/ 193 h 259"/>
                <a:gd name="T26" fmla="*/ 89 w 1028"/>
                <a:gd name="T27" fmla="*/ 249 h 259"/>
                <a:gd name="T28" fmla="*/ 11 w 1028"/>
                <a:gd name="T29" fmla="*/ 198 h 259"/>
                <a:gd name="T30" fmla="*/ 0 w 1028"/>
                <a:gd name="T31" fmla="*/ 201 h 259"/>
                <a:gd name="T32" fmla="*/ 87 w 1028"/>
                <a:gd name="T33" fmla="*/ 259 h 259"/>
                <a:gd name="T34" fmla="*/ 271 w 1028"/>
                <a:gd name="T35" fmla="*/ 255 h 259"/>
                <a:gd name="T36" fmla="*/ 282 w 1028"/>
                <a:gd name="T37" fmla="*/ 255 h 259"/>
                <a:gd name="T38" fmla="*/ 282 w 1028"/>
                <a:gd name="T39" fmla="*/ 15 h 259"/>
                <a:gd name="T40" fmla="*/ 372 w 1028"/>
                <a:gd name="T41" fmla="*/ 15 h 259"/>
                <a:gd name="T42" fmla="*/ 372 w 1028"/>
                <a:gd name="T43" fmla="*/ 5 h 259"/>
                <a:gd name="T44" fmla="*/ 181 w 1028"/>
                <a:gd name="T45" fmla="*/ 5 h 259"/>
                <a:gd name="T46" fmla="*/ 181 w 1028"/>
                <a:gd name="T47" fmla="*/ 15 h 259"/>
                <a:gd name="T48" fmla="*/ 271 w 1028"/>
                <a:gd name="T49" fmla="*/ 15 h 259"/>
                <a:gd name="T50" fmla="*/ 271 w 1028"/>
                <a:gd name="T51" fmla="*/ 255 h 259"/>
                <a:gd name="T52" fmla="*/ 405 w 1028"/>
                <a:gd name="T53" fmla="*/ 255 h 259"/>
                <a:gd name="T54" fmla="*/ 416 w 1028"/>
                <a:gd name="T55" fmla="*/ 255 h 259"/>
                <a:gd name="T56" fmla="*/ 416 w 1028"/>
                <a:gd name="T57" fmla="*/ 129 h 259"/>
                <a:gd name="T58" fmla="*/ 567 w 1028"/>
                <a:gd name="T59" fmla="*/ 129 h 259"/>
                <a:gd name="T60" fmla="*/ 567 w 1028"/>
                <a:gd name="T61" fmla="*/ 255 h 259"/>
                <a:gd name="T62" fmla="*/ 578 w 1028"/>
                <a:gd name="T63" fmla="*/ 255 h 259"/>
                <a:gd name="T64" fmla="*/ 578 w 1028"/>
                <a:gd name="T65" fmla="*/ 5 h 259"/>
                <a:gd name="T66" fmla="*/ 567 w 1028"/>
                <a:gd name="T67" fmla="*/ 5 h 259"/>
                <a:gd name="T68" fmla="*/ 567 w 1028"/>
                <a:gd name="T69" fmla="*/ 119 h 259"/>
                <a:gd name="T70" fmla="*/ 416 w 1028"/>
                <a:gd name="T71" fmla="*/ 119 h 259"/>
                <a:gd name="T72" fmla="*/ 416 w 1028"/>
                <a:gd name="T73" fmla="*/ 5 h 259"/>
                <a:gd name="T74" fmla="*/ 405 w 1028"/>
                <a:gd name="T75" fmla="*/ 5 h 259"/>
                <a:gd name="T76" fmla="*/ 405 w 1028"/>
                <a:gd name="T77" fmla="*/ 255 h 259"/>
                <a:gd name="T78" fmla="*/ 639 w 1028"/>
                <a:gd name="T79" fmla="*/ 255 h 259"/>
                <a:gd name="T80" fmla="*/ 787 w 1028"/>
                <a:gd name="T81" fmla="*/ 255 h 259"/>
                <a:gd name="T82" fmla="*/ 787 w 1028"/>
                <a:gd name="T83" fmla="*/ 244 h 259"/>
                <a:gd name="T84" fmla="*/ 650 w 1028"/>
                <a:gd name="T85" fmla="*/ 244 h 259"/>
                <a:gd name="T86" fmla="*/ 650 w 1028"/>
                <a:gd name="T87" fmla="*/ 4 h 259"/>
                <a:gd name="T88" fmla="*/ 639 w 1028"/>
                <a:gd name="T89" fmla="*/ 4 h 259"/>
                <a:gd name="T90" fmla="*/ 639 w 1028"/>
                <a:gd name="T91" fmla="*/ 255 h 259"/>
                <a:gd name="T92" fmla="*/ 817 w 1028"/>
                <a:gd name="T93" fmla="*/ 255 h 259"/>
                <a:gd name="T94" fmla="*/ 829 w 1028"/>
                <a:gd name="T95" fmla="*/ 255 h 259"/>
                <a:gd name="T96" fmla="*/ 829 w 1028"/>
                <a:gd name="T97" fmla="*/ 24 h 259"/>
                <a:gd name="T98" fmla="*/ 830 w 1028"/>
                <a:gd name="T99" fmla="*/ 24 h 259"/>
                <a:gd name="T100" fmla="*/ 918 w 1028"/>
                <a:gd name="T101" fmla="*/ 171 h 259"/>
                <a:gd name="T102" fmla="*/ 928 w 1028"/>
                <a:gd name="T103" fmla="*/ 171 h 259"/>
                <a:gd name="T104" fmla="*/ 1016 w 1028"/>
                <a:gd name="T105" fmla="*/ 24 h 259"/>
                <a:gd name="T106" fmla="*/ 1017 w 1028"/>
                <a:gd name="T107" fmla="*/ 24 h 259"/>
                <a:gd name="T108" fmla="*/ 1017 w 1028"/>
                <a:gd name="T109" fmla="*/ 255 h 259"/>
                <a:gd name="T110" fmla="*/ 1028 w 1028"/>
                <a:gd name="T111" fmla="*/ 255 h 259"/>
                <a:gd name="T112" fmla="*/ 1028 w 1028"/>
                <a:gd name="T113" fmla="*/ 5 h 259"/>
                <a:gd name="T114" fmla="*/ 1013 w 1028"/>
                <a:gd name="T115" fmla="*/ 5 h 259"/>
                <a:gd name="T116" fmla="*/ 923 w 1028"/>
                <a:gd name="T117" fmla="*/ 156 h 259"/>
                <a:gd name="T118" fmla="*/ 923 w 1028"/>
                <a:gd name="T119" fmla="*/ 156 h 259"/>
                <a:gd name="T120" fmla="*/ 832 w 1028"/>
                <a:gd name="T121" fmla="*/ 5 h 259"/>
                <a:gd name="T122" fmla="*/ 817 w 1028"/>
                <a:gd name="T123" fmla="*/ 5 h 259"/>
                <a:gd name="T124" fmla="*/ 817 w 1028"/>
                <a:gd name="T125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8" h="259">
                  <a:moveTo>
                    <a:pt x="87" y="259"/>
                  </a:moveTo>
                  <a:cubicBezTo>
                    <a:pt x="139" y="259"/>
                    <a:pt x="169" y="230"/>
                    <a:pt x="169" y="191"/>
                  </a:cubicBezTo>
                  <a:cubicBezTo>
                    <a:pt x="169" y="155"/>
                    <a:pt x="151" y="137"/>
                    <a:pt x="122" y="12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31" y="100"/>
                    <a:pt x="24" y="81"/>
                    <a:pt x="24" y="59"/>
                  </a:cubicBezTo>
                  <a:cubicBezTo>
                    <a:pt x="24" y="26"/>
                    <a:pt x="56" y="10"/>
                    <a:pt x="87" y="10"/>
                  </a:cubicBezTo>
                  <a:cubicBezTo>
                    <a:pt x="119" y="10"/>
                    <a:pt x="141" y="24"/>
                    <a:pt x="153" y="4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49" y="12"/>
                    <a:pt x="121" y="0"/>
                    <a:pt x="86" y="0"/>
                  </a:cubicBezTo>
                  <a:cubicBezTo>
                    <a:pt x="43" y="0"/>
                    <a:pt x="12" y="25"/>
                    <a:pt x="12" y="61"/>
                  </a:cubicBezTo>
                  <a:cubicBezTo>
                    <a:pt x="12" y="89"/>
                    <a:pt x="27" y="110"/>
                    <a:pt x="63" y="121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40" y="146"/>
                    <a:pt x="157" y="159"/>
                    <a:pt x="157" y="193"/>
                  </a:cubicBezTo>
                  <a:cubicBezTo>
                    <a:pt x="157" y="226"/>
                    <a:pt x="129" y="249"/>
                    <a:pt x="89" y="249"/>
                  </a:cubicBezTo>
                  <a:cubicBezTo>
                    <a:pt x="49" y="249"/>
                    <a:pt x="22" y="230"/>
                    <a:pt x="11" y="19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" y="237"/>
                    <a:pt x="42" y="259"/>
                    <a:pt x="87" y="259"/>
                  </a:cubicBezTo>
                  <a:moveTo>
                    <a:pt x="271" y="255"/>
                  </a:moveTo>
                  <a:cubicBezTo>
                    <a:pt x="282" y="255"/>
                    <a:pt x="282" y="255"/>
                    <a:pt x="282" y="255"/>
                  </a:cubicBezTo>
                  <a:cubicBezTo>
                    <a:pt x="282" y="15"/>
                    <a:pt x="282" y="15"/>
                    <a:pt x="282" y="15"/>
                  </a:cubicBezTo>
                  <a:cubicBezTo>
                    <a:pt x="372" y="15"/>
                    <a:pt x="372" y="15"/>
                    <a:pt x="372" y="15"/>
                  </a:cubicBezTo>
                  <a:cubicBezTo>
                    <a:pt x="372" y="5"/>
                    <a:pt x="372" y="5"/>
                    <a:pt x="372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271" y="15"/>
                    <a:pt x="271" y="15"/>
                    <a:pt x="271" y="15"/>
                  </a:cubicBezTo>
                  <a:lnTo>
                    <a:pt x="271" y="255"/>
                  </a:lnTo>
                  <a:close/>
                  <a:moveTo>
                    <a:pt x="405" y="255"/>
                  </a:moveTo>
                  <a:cubicBezTo>
                    <a:pt x="416" y="255"/>
                    <a:pt x="416" y="255"/>
                    <a:pt x="416" y="255"/>
                  </a:cubicBezTo>
                  <a:cubicBezTo>
                    <a:pt x="416" y="129"/>
                    <a:pt x="416" y="129"/>
                    <a:pt x="416" y="129"/>
                  </a:cubicBezTo>
                  <a:cubicBezTo>
                    <a:pt x="567" y="129"/>
                    <a:pt x="567" y="129"/>
                    <a:pt x="567" y="129"/>
                  </a:cubicBezTo>
                  <a:cubicBezTo>
                    <a:pt x="567" y="255"/>
                    <a:pt x="567" y="255"/>
                    <a:pt x="567" y="255"/>
                  </a:cubicBezTo>
                  <a:cubicBezTo>
                    <a:pt x="578" y="255"/>
                    <a:pt x="578" y="255"/>
                    <a:pt x="578" y="255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67" y="5"/>
                    <a:pt x="567" y="5"/>
                    <a:pt x="567" y="5"/>
                  </a:cubicBezTo>
                  <a:cubicBezTo>
                    <a:pt x="567" y="119"/>
                    <a:pt x="567" y="119"/>
                    <a:pt x="567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5"/>
                    <a:pt x="416" y="5"/>
                    <a:pt x="416" y="5"/>
                  </a:cubicBezTo>
                  <a:cubicBezTo>
                    <a:pt x="405" y="5"/>
                    <a:pt x="405" y="5"/>
                    <a:pt x="405" y="5"/>
                  </a:cubicBezTo>
                  <a:lnTo>
                    <a:pt x="405" y="255"/>
                  </a:lnTo>
                  <a:close/>
                  <a:moveTo>
                    <a:pt x="639" y="255"/>
                  </a:moveTo>
                  <a:cubicBezTo>
                    <a:pt x="787" y="255"/>
                    <a:pt x="787" y="255"/>
                    <a:pt x="787" y="255"/>
                  </a:cubicBezTo>
                  <a:cubicBezTo>
                    <a:pt x="787" y="244"/>
                    <a:pt x="787" y="244"/>
                    <a:pt x="787" y="244"/>
                  </a:cubicBezTo>
                  <a:cubicBezTo>
                    <a:pt x="650" y="244"/>
                    <a:pt x="650" y="244"/>
                    <a:pt x="650" y="244"/>
                  </a:cubicBezTo>
                  <a:cubicBezTo>
                    <a:pt x="650" y="4"/>
                    <a:pt x="650" y="4"/>
                    <a:pt x="650" y="4"/>
                  </a:cubicBezTo>
                  <a:cubicBezTo>
                    <a:pt x="639" y="4"/>
                    <a:pt x="639" y="4"/>
                    <a:pt x="639" y="4"/>
                  </a:cubicBezTo>
                  <a:lnTo>
                    <a:pt x="639" y="255"/>
                  </a:lnTo>
                  <a:close/>
                  <a:moveTo>
                    <a:pt x="817" y="255"/>
                  </a:moveTo>
                  <a:cubicBezTo>
                    <a:pt x="829" y="255"/>
                    <a:pt x="829" y="255"/>
                    <a:pt x="829" y="255"/>
                  </a:cubicBezTo>
                  <a:cubicBezTo>
                    <a:pt x="829" y="24"/>
                    <a:pt x="829" y="24"/>
                    <a:pt x="829" y="24"/>
                  </a:cubicBezTo>
                  <a:cubicBezTo>
                    <a:pt x="830" y="24"/>
                    <a:pt x="830" y="24"/>
                    <a:pt x="830" y="24"/>
                  </a:cubicBezTo>
                  <a:cubicBezTo>
                    <a:pt x="918" y="171"/>
                    <a:pt x="918" y="171"/>
                    <a:pt x="918" y="171"/>
                  </a:cubicBezTo>
                  <a:cubicBezTo>
                    <a:pt x="928" y="171"/>
                    <a:pt x="928" y="171"/>
                    <a:pt x="928" y="171"/>
                  </a:cubicBezTo>
                  <a:cubicBezTo>
                    <a:pt x="1016" y="24"/>
                    <a:pt x="1016" y="24"/>
                    <a:pt x="1016" y="24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17" y="255"/>
                    <a:pt x="1017" y="255"/>
                    <a:pt x="1017" y="255"/>
                  </a:cubicBezTo>
                  <a:cubicBezTo>
                    <a:pt x="1028" y="255"/>
                    <a:pt x="1028" y="255"/>
                    <a:pt x="1028" y="255"/>
                  </a:cubicBezTo>
                  <a:cubicBezTo>
                    <a:pt x="1028" y="5"/>
                    <a:pt x="1028" y="5"/>
                    <a:pt x="1028" y="5"/>
                  </a:cubicBezTo>
                  <a:cubicBezTo>
                    <a:pt x="1013" y="5"/>
                    <a:pt x="1013" y="5"/>
                    <a:pt x="1013" y="5"/>
                  </a:cubicBezTo>
                  <a:cubicBezTo>
                    <a:pt x="923" y="156"/>
                    <a:pt x="923" y="156"/>
                    <a:pt x="923" y="156"/>
                  </a:cubicBezTo>
                  <a:cubicBezTo>
                    <a:pt x="923" y="156"/>
                    <a:pt x="923" y="156"/>
                    <a:pt x="923" y="156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7" y="5"/>
                    <a:pt x="817" y="5"/>
                    <a:pt x="817" y="5"/>
                  </a:cubicBezTo>
                  <a:lnTo>
                    <a:pt x="817" y="2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5738718" y="2835276"/>
              <a:ext cx="220663" cy="612775"/>
            </a:xfrm>
            <a:custGeom>
              <a:avLst/>
              <a:gdLst>
                <a:gd name="T0" fmla="*/ 0 w 139"/>
                <a:gd name="T1" fmla="*/ 386 h 386"/>
                <a:gd name="T2" fmla="*/ 32 w 139"/>
                <a:gd name="T3" fmla="*/ 386 h 386"/>
                <a:gd name="T4" fmla="*/ 32 w 139"/>
                <a:gd name="T5" fmla="*/ 0 h 386"/>
                <a:gd name="T6" fmla="*/ 0 w 139"/>
                <a:gd name="T7" fmla="*/ 0 h 386"/>
                <a:gd name="T8" fmla="*/ 0 w 139"/>
                <a:gd name="T9" fmla="*/ 386 h 386"/>
                <a:gd name="T10" fmla="*/ 55 w 139"/>
                <a:gd name="T11" fmla="*/ 386 h 386"/>
                <a:gd name="T12" fmla="*/ 86 w 139"/>
                <a:gd name="T13" fmla="*/ 386 h 386"/>
                <a:gd name="T14" fmla="*/ 86 w 139"/>
                <a:gd name="T15" fmla="*/ 0 h 386"/>
                <a:gd name="T16" fmla="*/ 55 w 139"/>
                <a:gd name="T17" fmla="*/ 0 h 386"/>
                <a:gd name="T18" fmla="*/ 55 w 139"/>
                <a:gd name="T19" fmla="*/ 386 h 386"/>
                <a:gd name="T20" fmla="*/ 108 w 139"/>
                <a:gd name="T21" fmla="*/ 386 h 386"/>
                <a:gd name="T22" fmla="*/ 139 w 139"/>
                <a:gd name="T23" fmla="*/ 386 h 386"/>
                <a:gd name="T24" fmla="*/ 139 w 139"/>
                <a:gd name="T25" fmla="*/ 0 h 386"/>
                <a:gd name="T26" fmla="*/ 108 w 139"/>
                <a:gd name="T27" fmla="*/ 0 h 386"/>
                <a:gd name="T28" fmla="*/ 108 w 139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386">
                  <a:moveTo>
                    <a:pt x="0" y="386"/>
                  </a:moveTo>
                  <a:lnTo>
                    <a:pt x="32" y="38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86"/>
                  </a:lnTo>
                  <a:close/>
                  <a:moveTo>
                    <a:pt x="55" y="386"/>
                  </a:moveTo>
                  <a:lnTo>
                    <a:pt x="86" y="386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5" y="386"/>
                  </a:lnTo>
                  <a:close/>
                  <a:moveTo>
                    <a:pt x="108" y="386"/>
                  </a:moveTo>
                  <a:lnTo>
                    <a:pt x="139" y="386"/>
                  </a:lnTo>
                  <a:lnTo>
                    <a:pt x="139" y="0"/>
                  </a:lnTo>
                  <a:lnTo>
                    <a:pt x="108" y="0"/>
                  </a:lnTo>
                  <a:lnTo>
                    <a:pt x="108" y="3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4094068" y="2835276"/>
              <a:ext cx="1549400" cy="696912"/>
            </a:xfrm>
            <a:custGeom>
              <a:avLst/>
              <a:gdLst>
                <a:gd name="T0" fmla="*/ 183 w 681"/>
                <a:gd name="T1" fmla="*/ 305 h 305"/>
                <a:gd name="T2" fmla="*/ 216 w 681"/>
                <a:gd name="T3" fmla="*/ 270 h 305"/>
                <a:gd name="T4" fmla="*/ 176 w 681"/>
                <a:gd name="T5" fmla="*/ 247 h 305"/>
                <a:gd name="T6" fmla="*/ 211 w 681"/>
                <a:gd name="T7" fmla="*/ 174 h 305"/>
                <a:gd name="T8" fmla="*/ 211 w 681"/>
                <a:gd name="T9" fmla="*/ 95 h 305"/>
                <a:gd name="T10" fmla="*/ 104 w 681"/>
                <a:gd name="T11" fmla="*/ 0 h 305"/>
                <a:gd name="T12" fmla="*/ 0 w 681"/>
                <a:gd name="T13" fmla="*/ 97 h 305"/>
                <a:gd name="T14" fmla="*/ 0 w 681"/>
                <a:gd name="T15" fmla="*/ 180 h 305"/>
                <a:gd name="T16" fmla="*/ 106 w 681"/>
                <a:gd name="T17" fmla="*/ 271 h 305"/>
                <a:gd name="T18" fmla="*/ 129 w 681"/>
                <a:gd name="T19" fmla="*/ 268 h 305"/>
                <a:gd name="T20" fmla="*/ 183 w 681"/>
                <a:gd name="T21" fmla="*/ 305 h 305"/>
                <a:gd name="T22" fmla="*/ 106 w 681"/>
                <a:gd name="T23" fmla="*/ 227 h 305"/>
                <a:gd name="T24" fmla="*/ 48 w 681"/>
                <a:gd name="T25" fmla="*/ 178 h 305"/>
                <a:gd name="T26" fmla="*/ 48 w 681"/>
                <a:gd name="T27" fmla="*/ 94 h 305"/>
                <a:gd name="T28" fmla="*/ 104 w 681"/>
                <a:gd name="T29" fmla="*/ 43 h 305"/>
                <a:gd name="T30" fmla="*/ 162 w 681"/>
                <a:gd name="T31" fmla="*/ 93 h 305"/>
                <a:gd name="T32" fmla="*/ 162 w 681"/>
                <a:gd name="T33" fmla="*/ 177 h 305"/>
                <a:gd name="T34" fmla="*/ 106 w 681"/>
                <a:gd name="T35" fmla="*/ 227 h 305"/>
                <a:gd name="T36" fmla="*/ 254 w 681"/>
                <a:gd name="T37" fmla="*/ 266 h 305"/>
                <a:gd name="T38" fmla="*/ 302 w 681"/>
                <a:gd name="T39" fmla="*/ 266 h 305"/>
                <a:gd name="T40" fmla="*/ 302 w 681"/>
                <a:gd name="T41" fmla="*/ 168 h 305"/>
                <a:gd name="T42" fmla="*/ 345 w 681"/>
                <a:gd name="T43" fmla="*/ 168 h 305"/>
                <a:gd name="T44" fmla="*/ 406 w 681"/>
                <a:gd name="T45" fmla="*/ 266 h 305"/>
                <a:gd name="T46" fmla="*/ 459 w 681"/>
                <a:gd name="T47" fmla="*/ 266 h 305"/>
                <a:gd name="T48" fmla="*/ 394 w 681"/>
                <a:gd name="T49" fmla="*/ 163 h 305"/>
                <a:gd name="T50" fmla="*/ 446 w 681"/>
                <a:gd name="T51" fmla="*/ 87 h 305"/>
                <a:gd name="T52" fmla="*/ 357 w 681"/>
                <a:gd name="T53" fmla="*/ 4 h 305"/>
                <a:gd name="T54" fmla="*/ 254 w 681"/>
                <a:gd name="T55" fmla="*/ 4 h 305"/>
                <a:gd name="T56" fmla="*/ 254 w 681"/>
                <a:gd name="T57" fmla="*/ 266 h 305"/>
                <a:gd name="T58" fmla="*/ 302 w 681"/>
                <a:gd name="T59" fmla="*/ 127 h 305"/>
                <a:gd name="T60" fmla="*/ 302 w 681"/>
                <a:gd name="T61" fmla="*/ 46 h 305"/>
                <a:gd name="T62" fmla="*/ 350 w 681"/>
                <a:gd name="T63" fmla="*/ 46 h 305"/>
                <a:gd name="T64" fmla="*/ 398 w 681"/>
                <a:gd name="T65" fmla="*/ 86 h 305"/>
                <a:gd name="T66" fmla="*/ 351 w 681"/>
                <a:gd name="T67" fmla="*/ 127 h 305"/>
                <a:gd name="T68" fmla="*/ 302 w 681"/>
                <a:gd name="T69" fmla="*/ 127 h 305"/>
                <a:gd name="T70" fmla="*/ 583 w 681"/>
                <a:gd name="T71" fmla="*/ 271 h 305"/>
                <a:gd name="T72" fmla="*/ 681 w 681"/>
                <a:gd name="T73" fmla="*/ 184 h 305"/>
                <a:gd name="T74" fmla="*/ 681 w 681"/>
                <a:gd name="T75" fmla="*/ 176 h 305"/>
                <a:gd name="T76" fmla="*/ 635 w 681"/>
                <a:gd name="T77" fmla="*/ 176 h 305"/>
                <a:gd name="T78" fmla="*/ 635 w 681"/>
                <a:gd name="T79" fmla="*/ 180 h 305"/>
                <a:gd name="T80" fmla="*/ 583 w 681"/>
                <a:gd name="T81" fmla="*/ 227 h 305"/>
                <a:gd name="T82" fmla="*/ 525 w 681"/>
                <a:gd name="T83" fmla="*/ 178 h 305"/>
                <a:gd name="T84" fmla="*/ 525 w 681"/>
                <a:gd name="T85" fmla="*/ 94 h 305"/>
                <a:gd name="T86" fmla="*/ 581 w 681"/>
                <a:gd name="T87" fmla="*/ 43 h 305"/>
                <a:gd name="T88" fmla="*/ 635 w 681"/>
                <a:gd name="T89" fmla="*/ 91 h 305"/>
                <a:gd name="T90" fmla="*/ 635 w 681"/>
                <a:gd name="T91" fmla="*/ 94 h 305"/>
                <a:gd name="T92" fmla="*/ 681 w 681"/>
                <a:gd name="T93" fmla="*/ 94 h 305"/>
                <a:gd name="T94" fmla="*/ 681 w 681"/>
                <a:gd name="T95" fmla="*/ 86 h 305"/>
                <a:gd name="T96" fmla="*/ 581 w 681"/>
                <a:gd name="T97" fmla="*/ 0 h 305"/>
                <a:gd name="T98" fmla="*/ 477 w 681"/>
                <a:gd name="T99" fmla="*/ 97 h 305"/>
                <a:gd name="T100" fmla="*/ 477 w 681"/>
                <a:gd name="T101" fmla="*/ 180 h 305"/>
                <a:gd name="T102" fmla="*/ 583 w 681"/>
                <a:gd name="T103" fmla="*/ 27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1" h="305">
                  <a:moveTo>
                    <a:pt x="183" y="305"/>
                  </a:moveTo>
                  <a:cubicBezTo>
                    <a:pt x="216" y="270"/>
                    <a:pt x="216" y="270"/>
                    <a:pt x="216" y="270"/>
                  </a:cubicBezTo>
                  <a:cubicBezTo>
                    <a:pt x="176" y="247"/>
                    <a:pt x="176" y="247"/>
                    <a:pt x="176" y="247"/>
                  </a:cubicBezTo>
                  <a:cubicBezTo>
                    <a:pt x="197" y="231"/>
                    <a:pt x="211" y="206"/>
                    <a:pt x="211" y="174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1" y="37"/>
                    <a:pt x="161" y="0"/>
                    <a:pt x="104" y="0"/>
                  </a:cubicBezTo>
                  <a:cubicBezTo>
                    <a:pt x="53" y="0"/>
                    <a:pt x="0" y="35"/>
                    <a:pt x="0" y="97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39"/>
                    <a:pt x="49" y="271"/>
                    <a:pt x="106" y="271"/>
                  </a:cubicBezTo>
                  <a:cubicBezTo>
                    <a:pt x="114" y="271"/>
                    <a:pt x="122" y="269"/>
                    <a:pt x="129" y="268"/>
                  </a:cubicBezTo>
                  <a:lnTo>
                    <a:pt x="183" y="305"/>
                  </a:lnTo>
                  <a:close/>
                  <a:moveTo>
                    <a:pt x="106" y="227"/>
                  </a:moveTo>
                  <a:cubicBezTo>
                    <a:pt x="75" y="227"/>
                    <a:pt x="48" y="209"/>
                    <a:pt x="48" y="178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57"/>
                    <a:pt x="80" y="43"/>
                    <a:pt x="104" y="43"/>
                  </a:cubicBezTo>
                  <a:cubicBezTo>
                    <a:pt x="135" y="43"/>
                    <a:pt x="162" y="61"/>
                    <a:pt x="162" y="93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2" y="214"/>
                    <a:pt x="131" y="227"/>
                    <a:pt x="106" y="227"/>
                  </a:cubicBezTo>
                  <a:moveTo>
                    <a:pt x="254" y="266"/>
                  </a:moveTo>
                  <a:cubicBezTo>
                    <a:pt x="302" y="266"/>
                    <a:pt x="302" y="266"/>
                    <a:pt x="302" y="266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406" y="266"/>
                    <a:pt x="406" y="266"/>
                    <a:pt x="406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429" y="150"/>
                    <a:pt x="446" y="118"/>
                    <a:pt x="446" y="87"/>
                  </a:cubicBezTo>
                  <a:cubicBezTo>
                    <a:pt x="446" y="33"/>
                    <a:pt x="406" y="4"/>
                    <a:pt x="357" y="4"/>
                  </a:cubicBezTo>
                  <a:cubicBezTo>
                    <a:pt x="254" y="4"/>
                    <a:pt x="254" y="4"/>
                    <a:pt x="254" y="4"/>
                  </a:cubicBezTo>
                  <a:lnTo>
                    <a:pt x="254" y="266"/>
                  </a:lnTo>
                  <a:close/>
                  <a:moveTo>
                    <a:pt x="302" y="127"/>
                  </a:moveTo>
                  <a:cubicBezTo>
                    <a:pt x="302" y="46"/>
                    <a:pt x="302" y="46"/>
                    <a:pt x="302" y="46"/>
                  </a:cubicBezTo>
                  <a:cubicBezTo>
                    <a:pt x="350" y="46"/>
                    <a:pt x="350" y="46"/>
                    <a:pt x="350" y="46"/>
                  </a:cubicBezTo>
                  <a:cubicBezTo>
                    <a:pt x="378" y="46"/>
                    <a:pt x="398" y="55"/>
                    <a:pt x="398" y="86"/>
                  </a:cubicBezTo>
                  <a:cubicBezTo>
                    <a:pt x="398" y="113"/>
                    <a:pt x="379" y="127"/>
                    <a:pt x="351" y="127"/>
                  </a:cubicBezTo>
                  <a:lnTo>
                    <a:pt x="302" y="127"/>
                  </a:lnTo>
                  <a:close/>
                  <a:moveTo>
                    <a:pt x="583" y="271"/>
                  </a:moveTo>
                  <a:cubicBezTo>
                    <a:pt x="633" y="271"/>
                    <a:pt x="681" y="243"/>
                    <a:pt x="681" y="184"/>
                  </a:cubicBezTo>
                  <a:cubicBezTo>
                    <a:pt x="681" y="176"/>
                    <a:pt x="681" y="176"/>
                    <a:pt x="681" y="176"/>
                  </a:cubicBezTo>
                  <a:cubicBezTo>
                    <a:pt x="635" y="176"/>
                    <a:pt x="635" y="176"/>
                    <a:pt x="635" y="176"/>
                  </a:cubicBezTo>
                  <a:cubicBezTo>
                    <a:pt x="635" y="180"/>
                    <a:pt x="635" y="180"/>
                    <a:pt x="635" y="180"/>
                  </a:cubicBezTo>
                  <a:cubicBezTo>
                    <a:pt x="635" y="214"/>
                    <a:pt x="607" y="227"/>
                    <a:pt x="583" y="227"/>
                  </a:cubicBezTo>
                  <a:cubicBezTo>
                    <a:pt x="552" y="227"/>
                    <a:pt x="525" y="209"/>
                    <a:pt x="525" y="178"/>
                  </a:cubicBezTo>
                  <a:cubicBezTo>
                    <a:pt x="525" y="94"/>
                    <a:pt x="525" y="94"/>
                    <a:pt x="525" y="94"/>
                  </a:cubicBezTo>
                  <a:cubicBezTo>
                    <a:pt x="525" y="57"/>
                    <a:pt x="556" y="43"/>
                    <a:pt x="581" y="43"/>
                  </a:cubicBezTo>
                  <a:cubicBezTo>
                    <a:pt x="605" y="43"/>
                    <a:pt x="635" y="57"/>
                    <a:pt x="635" y="91"/>
                  </a:cubicBezTo>
                  <a:cubicBezTo>
                    <a:pt x="635" y="94"/>
                    <a:pt x="635" y="94"/>
                    <a:pt x="635" y="94"/>
                  </a:cubicBezTo>
                  <a:cubicBezTo>
                    <a:pt x="681" y="94"/>
                    <a:pt x="681" y="94"/>
                    <a:pt x="681" y="94"/>
                  </a:cubicBezTo>
                  <a:cubicBezTo>
                    <a:pt x="681" y="86"/>
                    <a:pt x="681" y="86"/>
                    <a:pt x="681" y="86"/>
                  </a:cubicBezTo>
                  <a:cubicBezTo>
                    <a:pt x="681" y="28"/>
                    <a:pt x="631" y="0"/>
                    <a:pt x="581" y="0"/>
                  </a:cubicBezTo>
                  <a:cubicBezTo>
                    <a:pt x="524" y="0"/>
                    <a:pt x="477" y="35"/>
                    <a:pt x="477" y="97"/>
                  </a:cubicBezTo>
                  <a:cubicBezTo>
                    <a:pt x="477" y="180"/>
                    <a:pt x="477" y="180"/>
                    <a:pt x="477" y="180"/>
                  </a:cubicBezTo>
                  <a:cubicBezTo>
                    <a:pt x="477" y="239"/>
                    <a:pt x="526" y="271"/>
                    <a:pt x="583" y="2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17" name="Freeform 8"/>
            <p:cNvSpPr>
              <a:spLocks noEditPoints="1"/>
            </p:cNvSpPr>
            <p:nvPr userDrawn="1"/>
          </p:nvSpPr>
          <p:spPr bwMode="auto">
            <a:xfrm>
              <a:off x="4124230" y="3630613"/>
              <a:ext cx="4259263" cy="160337"/>
            </a:xfrm>
            <a:custGeom>
              <a:avLst/>
              <a:gdLst>
                <a:gd name="T0" fmla="*/ 1857 w 1872"/>
                <a:gd name="T1" fmla="*/ 68 h 70"/>
                <a:gd name="T2" fmla="*/ 1735 w 1872"/>
                <a:gd name="T3" fmla="*/ 68 h 70"/>
                <a:gd name="T4" fmla="*/ 1779 w 1872"/>
                <a:gd name="T5" fmla="*/ 68 h 70"/>
                <a:gd name="T6" fmla="*/ 1726 w 1872"/>
                <a:gd name="T7" fmla="*/ 2 h 70"/>
                <a:gd name="T8" fmla="*/ 1627 w 1872"/>
                <a:gd name="T9" fmla="*/ 55 h 70"/>
                <a:gd name="T10" fmla="*/ 1595 w 1872"/>
                <a:gd name="T11" fmla="*/ 28 h 70"/>
                <a:gd name="T12" fmla="*/ 1580 w 1872"/>
                <a:gd name="T13" fmla="*/ 68 h 70"/>
                <a:gd name="T14" fmla="*/ 1488 w 1872"/>
                <a:gd name="T15" fmla="*/ 26 h 70"/>
                <a:gd name="T16" fmla="*/ 1466 w 1872"/>
                <a:gd name="T17" fmla="*/ 55 h 70"/>
                <a:gd name="T18" fmla="*/ 1482 w 1872"/>
                <a:gd name="T19" fmla="*/ 66 h 70"/>
                <a:gd name="T20" fmla="*/ 1493 w 1872"/>
                <a:gd name="T21" fmla="*/ 10 h 70"/>
                <a:gd name="T22" fmla="*/ 1345 w 1872"/>
                <a:gd name="T23" fmla="*/ 42 h 70"/>
                <a:gd name="T24" fmla="*/ 1319 w 1872"/>
                <a:gd name="T25" fmla="*/ 68 h 70"/>
                <a:gd name="T26" fmla="*/ 1343 w 1872"/>
                <a:gd name="T27" fmla="*/ 2 h 70"/>
                <a:gd name="T28" fmla="*/ 1188 w 1872"/>
                <a:gd name="T29" fmla="*/ 37 h 70"/>
                <a:gd name="T30" fmla="*/ 1214 w 1872"/>
                <a:gd name="T31" fmla="*/ 2 h 70"/>
                <a:gd name="T32" fmla="*/ 1074 w 1872"/>
                <a:gd name="T33" fmla="*/ 42 h 70"/>
                <a:gd name="T34" fmla="*/ 1048 w 1872"/>
                <a:gd name="T35" fmla="*/ 68 h 70"/>
                <a:gd name="T36" fmla="*/ 1073 w 1872"/>
                <a:gd name="T37" fmla="*/ 2 h 70"/>
                <a:gd name="T38" fmla="*/ 935 w 1872"/>
                <a:gd name="T39" fmla="*/ 43 h 70"/>
                <a:gd name="T40" fmla="*/ 925 w 1872"/>
                <a:gd name="T41" fmla="*/ 55 h 70"/>
                <a:gd name="T42" fmla="*/ 918 w 1872"/>
                <a:gd name="T43" fmla="*/ 20 h 70"/>
                <a:gd name="T44" fmla="*/ 960 w 1872"/>
                <a:gd name="T45" fmla="*/ 9 h 70"/>
                <a:gd name="T46" fmla="*/ 900 w 1872"/>
                <a:gd name="T47" fmla="*/ 21 h 70"/>
                <a:gd name="T48" fmla="*/ 933 w 1872"/>
                <a:gd name="T49" fmla="*/ 70 h 70"/>
                <a:gd name="T50" fmla="*/ 774 w 1872"/>
                <a:gd name="T51" fmla="*/ 68 h 70"/>
                <a:gd name="T52" fmla="*/ 823 w 1872"/>
                <a:gd name="T53" fmla="*/ 2 h 70"/>
                <a:gd name="T54" fmla="*/ 760 w 1872"/>
                <a:gd name="T55" fmla="*/ 2 h 70"/>
                <a:gd name="T56" fmla="*/ 666 w 1872"/>
                <a:gd name="T57" fmla="*/ 2 h 70"/>
                <a:gd name="T58" fmla="*/ 573 w 1872"/>
                <a:gd name="T59" fmla="*/ 40 h 70"/>
                <a:gd name="T60" fmla="*/ 573 w 1872"/>
                <a:gd name="T61" fmla="*/ 27 h 70"/>
                <a:gd name="T62" fmla="*/ 457 w 1872"/>
                <a:gd name="T63" fmla="*/ 10 h 70"/>
                <a:gd name="T64" fmla="*/ 420 w 1872"/>
                <a:gd name="T65" fmla="*/ 3 h 70"/>
                <a:gd name="T66" fmla="*/ 408 w 1872"/>
                <a:gd name="T67" fmla="*/ 61 h 70"/>
                <a:gd name="T68" fmla="*/ 446 w 1872"/>
                <a:gd name="T69" fmla="*/ 49 h 70"/>
                <a:gd name="T70" fmla="*/ 415 w 1872"/>
                <a:gd name="T71" fmla="*/ 44 h 70"/>
                <a:gd name="T72" fmla="*/ 433 w 1872"/>
                <a:gd name="T73" fmla="*/ 14 h 70"/>
                <a:gd name="T74" fmla="*/ 290 w 1872"/>
                <a:gd name="T75" fmla="*/ 42 h 70"/>
                <a:gd name="T76" fmla="*/ 285 w 1872"/>
                <a:gd name="T77" fmla="*/ 54 h 70"/>
                <a:gd name="T78" fmla="*/ 292 w 1872"/>
                <a:gd name="T79" fmla="*/ 2 h 70"/>
                <a:gd name="T80" fmla="*/ 163 w 1872"/>
                <a:gd name="T81" fmla="*/ 14 h 70"/>
                <a:gd name="T82" fmla="*/ 182 w 1872"/>
                <a:gd name="T83" fmla="*/ 44 h 70"/>
                <a:gd name="T84" fmla="*/ 148 w 1872"/>
                <a:gd name="T85" fmla="*/ 51 h 70"/>
                <a:gd name="T86" fmla="*/ 137 w 1872"/>
                <a:gd name="T87" fmla="*/ 61 h 70"/>
                <a:gd name="T88" fmla="*/ 196 w 1872"/>
                <a:gd name="T89" fmla="*/ 50 h 70"/>
                <a:gd name="T90" fmla="*/ 163 w 1872"/>
                <a:gd name="T91" fmla="*/ 0 h 70"/>
                <a:gd name="T92" fmla="*/ 130 w 1872"/>
                <a:gd name="T93" fmla="*/ 50 h 70"/>
                <a:gd name="T94" fmla="*/ 36 w 1872"/>
                <a:gd name="T95" fmla="*/ 0 h 70"/>
                <a:gd name="T96" fmla="*/ 3 w 1872"/>
                <a:gd name="T97" fmla="*/ 50 h 70"/>
                <a:gd name="T98" fmla="*/ 60 w 1872"/>
                <a:gd name="T99" fmla="*/ 59 h 70"/>
                <a:gd name="T100" fmla="*/ 21 w 1872"/>
                <a:gd name="T101" fmla="*/ 51 h 70"/>
                <a:gd name="T102" fmla="*/ 27 w 1872"/>
                <a:gd name="T103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72" h="70">
                  <a:moveTo>
                    <a:pt x="1857" y="68"/>
                  </a:moveTo>
                  <a:cubicBezTo>
                    <a:pt x="1872" y="68"/>
                    <a:pt x="1872" y="68"/>
                    <a:pt x="1872" y="68"/>
                  </a:cubicBezTo>
                  <a:cubicBezTo>
                    <a:pt x="1872" y="2"/>
                    <a:pt x="1872" y="2"/>
                    <a:pt x="1872" y="2"/>
                  </a:cubicBezTo>
                  <a:cubicBezTo>
                    <a:pt x="1857" y="2"/>
                    <a:pt x="1857" y="2"/>
                    <a:pt x="1857" y="2"/>
                  </a:cubicBezTo>
                  <a:lnTo>
                    <a:pt x="1857" y="68"/>
                  </a:lnTo>
                  <a:close/>
                  <a:moveTo>
                    <a:pt x="1704" y="68"/>
                  </a:moveTo>
                  <a:cubicBezTo>
                    <a:pt x="1718" y="68"/>
                    <a:pt x="1718" y="68"/>
                    <a:pt x="1718" y="68"/>
                  </a:cubicBezTo>
                  <a:cubicBezTo>
                    <a:pt x="1718" y="17"/>
                    <a:pt x="1718" y="17"/>
                    <a:pt x="1718" y="17"/>
                  </a:cubicBezTo>
                  <a:cubicBezTo>
                    <a:pt x="1718" y="17"/>
                    <a:pt x="1718" y="17"/>
                    <a:pt x="1718" y="17"/>
                  </a:cubicBezTo>
                  <a:cubicBezTo>
                    <a:pt x="1735" y="68"/>
                    <a:pt x="1735" y="68"/>
                    <a:pt x="1735" y="68"/>
                  </a:cubicBezTo>
                  <a:cubicBezTo>
                    <a:pt x="1746" y="68"/>
                    <a:pt x="1746" y="68"/>
                    <a:pt x="1746" y="68"/>
                  </a:cubicBezTo>
                  <a:cubicBezTo>
                    <a:pt x="1764" y="17"/>
                    <a:pt x="1764" y="17"/>
                    <a:pt x="1764" y="17"/>
                  </a:cubicBezTo>
                  <a:cubicBezTo>
                    <a:pt x="1764" y="17"/>
                    <a:pt x="1764" y="17"/>
                    <a:pt x="1764" y="17"/>
                  </a:cubicBezTo>
                  <a:cubicBezTo>
                    <a:pt x="1764" y="68"/>
                    <a:pt x="1764" y="68"/>
                    <a:pt x="1764" y="68"/>
                  </a:cubicBezTo>
                  <a:cubicBezTo>
                    <a:pt x="1779" y="68"/>
                    <a:pt x="1779" y="68"/>
                    <a:pt x="1779" y="68"/>
                  </a:cubicBezTo>
                  <a:cubicBezTo>
                    <a:pt x="1779" y="2"/>
                    <a:pt x="1779" y="2"/>
                    <a:pt x="1779" y="2"/>
                  </a:cubicBezTo>
                  <a:cubicBezTo>
                    <a:pt x="1757" y="2"/>
                    <a:pt x="1757" y="2"/>
                    <a:pt x="1757" y="2"/>
                  </a:cubicBezTo>
                  <a:cubicBezTo>
                    <a:pt x="1741" y="45"/>
                    <a:pt x="1741" y="45"/>
                    <a:pt x="1741" y="45"/>
                  </a:cubicBezTo>
                  <a:cubicBezTo>
                    <a:pt x="1741" y="45"/>
                    <a:pt x="1741" y="45"/>
                    <a:pt x="1741" y="45"/>
                  </a:cubicBezTo>
                  <a:cubicBezTo>
                    <a:pt x="1726" y="2"/>
                    <a:pt x="1726" y="2"/>
                    <a:pt x="1726" y="2"/>
                  </a:cubicBezTo>
                  <a:cubicBezTo>
                    <a:pt x="1704" y="2"/>
                    <a:pt x="1704" y="2"/>
                    <a:pt x="1704" y="2"/>
                  </a:cubicBezTo>
                  <a:lnTo>
                    <a:pt x="1704" y="68"/>
                  </a:lnTo>
                  <a:close/>
                  <a:moveTo>
                    <a:pt x="1580" y="68"/>
                  </a:moveTo>
                  <a:cubicBezTo>
                    <a:pt x="1627" y="68"/>
                    <a:pt x="1627" y="68"/>
                    <a:pt x="1627" y="68"/>
                  </a:cubicBezTo>
                  <a:cubicBezTo>
                    <a:pt x="1627" y="55"/>
                    <a:pt x="1627" y="55"/>
                    <a:pt x="1627" y="55"/>
                  </a:cubicBezTo>
                  <a:cubicBezTo>
                    <a:pt x="1595" y="55"/>
                    <a:pt x="1595" y="55"/>
                    <a:pt x="1595" y="55"/>
                  </a:cubicBezTo>
                  <a:cubicBezTo>
                    <a:pt x="1595" y="41"/>
                    <a:pt x="1595" y="41"/>
                    <a:pt x="1595" y="41"/>
                  </a:cubicBezTo>
                  <a:cubicBezTo>
                    <a:pt x="1624" y="41"/>
                    <a:pt x="1624" y="41"/>
                    <a:pt x="1624" y="41"/>
                  </a:cubicBezTo>
                  <a:cubicBezTo>
                    <a:pt x="1624" y="28"/>
                    <a:pt x="1624" y="28"/>
                    <a:pt x="1624" y="28"/>
                  </a:cubicBezTo>
                  <a:cubicBezTo>
                    <a:pt x="1595" y="28"/>
                    <a:pt x="1595" y="28"/>
                    <a:pt x="1595" y="28"/>
                  </a:cubicBezTo>
                  <a:cubicBezTo>
                    <a:pt x="1595" y="15"/>
                    <a:pt x="1595" y="15"/>
                    <a:pt x="1595" y="15"/>
                  </a:cubicBezTo>
                  <a:cubicBezTo>
                    <a:pt x="1625" y="15"/>
                    <a:pt x="1625" y="15"/>
                    <a:pt x="1625" y="15"/>
                  </a:cubicBezTo>
                  <a:cubicBezTo>
                    <a:pt x="1625" y="2"/>
                    <a:pt x="1625" y="2"/>
                    <a:pt x="1625" y="2"/>
                  </a:cubicBezTo>
                  <a:cubicBezTo>
                    <a:pt x="1580" y="2"/>
                    <a:pt x="1580" y="2"/>
                    <a:pt x="1580" y="2"/>
                  </a:cubicBezTo>
                  <a:lnTo>
                    <a:pt x="1580" y="68"/>
                  </a:lnTo>
                  <a:close/>
                  <a:moveTo>
                    <a:pt x="1458" y="15"/>
                  </a:moveTo>
                  <a:cubicBezTo>
                    <a:pt x="1467" y="15"/>
                    <a:pt x="1467" y="15"/>
                    <a:pt x="1467" y="15"/>
                  </a:cubicBezTo>
                  <a:cubicBezTo>
                    <a:pt x="1470" y="15"/>
                    <a:pt x="1473" y="16"/>
                    <a:pt x="1476" y="17"/>
                  </a:cubicBezTo>
                  <a:cubicBezTo>
                    <a:pt x="1479" y="17"/>
                    <a:pt x="1481" y="19"/>
                    <a:pt x="1483" y="20"/>
                  </a:cubicBezTo>
                  <a:cubicBezTo>
                    <a:pt x="1485" y="22"/>
                    <a:pt x="1487" y="24"/>
                    <a:pt x="1488" y="26"/>
                  </a:cubicBezTo>
                  <a:cubicBezTo>
                    <a:pt x="1489" y="29"/>
                    <a:pt x="1490" y="31"/>
                    <a:pt x="1490" y="35"/>
                  </a:cubicBezTo>
                  <a:cubicBezTo>
                    <a:pt x="1490" y="38"/>
                    <a:pt x="1489" y="42"/>
                    <a:pt x="1488" y="44"/>
                  </a:cubicBezTo>
                  <a:cubicBezTo>
                    <a:pt x="1487" y="47"/>
                    <a:pt x="1485" y="49"/>
                    <a:pt x="1483" y="50"/>
                  </a:cubicBezTo>
                  <a:cubicBezTo>
                    <a:pt x="1481" y="52"/>
                    <a:pt x="1478" y="53"/>
                    <a:pt x="1475" y="54"/>
                  </a:cubicBezTo>
                  <a:cubicBezTo>
                    <a:pt x="1472" y="55"/>
                    <a:pt x="1469" y="55"/>
                    <a:pt x="1466" y="55"/>
                  </a:cubicBezTo>
                  <a:cubicBezTo>
                    <a:pt x="1458" y="55"/>
                    <a:pt x="1458" y="55"/>
                    <a:pt x="1458" y="55"/>
                  </a:cubicBezTo>
                  <a:lnTo>
                    <a:pt x="1458" y="15"/>
                  </a:lnTo>
                  <a:close/>
                  <a:moveTo>
                    <a:pt x="1444" y="68"/>
                  </a:moveTo>
                  <a:cubicBezTo>
                    <a:pt x="1468" y="68"/>
                    <a:pt x="1468" y="68"/>
                    <a:pt x="1468" y="68"/>
                  </a:cubicBezTo>
                  <a:cubicBezTo>
                    <a:pt x="1473" y="68"/>
                    <a:pt x="1477" y="68"/>
                    <a:pt x="1482" y="66"/>
                  </a:cubicBezTo>
                  <a:cubicBezTo>
                    <a:pt x="1486" y="65"/>
                    <a:pt x="1490" y="63"/>
                    <a:pt x="1494" y="60"/>
                  </a:cubicBezTo>
                  <a:cubicBezTo>
                    <a:pt x="1497" y="57"/>
                    <a:pt x="1500" y="54"/>
                    <a:pt x="1502" y="50"/>
                  </a:cubicBezTo>
                  <a:cubicBezTo>
                    <a:pt x="1504" y="46"/>
                    <a:pt x="1505" y="41"/>
                    <a:pt x="1505" y="35"/>
                  </a:cubicBezTo>
                  <a:cubicBezTo>
                    <a:pt x="1505" y="29"/>
                    <a:pt x="1504" y="24"/>
                    <a:pt x="1502" y="20"/>
                  </a:cubicBezTo>
                  <a:cubicBezTo>
                    <a:pt x="1500" y="16"/>
                    <a:pt x="1497" y="12"/>
                    <a:pt x="1493" y="10"/>
                  </a:cubicBezTo>
                  <a:cubicBezTo>
                    <a:pt x="1490" y="7"/>
                    <a:pt x="1486" y="5"/>
                    <a:pt x="1481" y="4"/>
                  </a:cubicBezTo>
                  <a:cubicBezTo>
                    <a:pt x="1476" y="3"/>
                    <a:pt x="1471" y="2"/>
                    <a:pt x="1466" y="2"/>
                  </a:cubicBezTo>
                  <a:cubicBezTo>
                    <a:pt x="1444" y="2"/>
                    <a:pt x="1444" y="2"/>
                    <a:pt x="1444" y="2"/>
                  </a:cubicBezTo>
                  <a:lnTo>
                    <a:pt x="1444" y="68"/>
                  </a:lnTo>
                  <a:close/>
                  <a:moveTo>
                    <a:pt x="1345" y="42"/>
                  </a:moveTo>
                  <a:cubicBezTo>
                    <a:pt x="1329" y="42"/>
                    <a:pt x="1329" y="42"/>
                    <a:pt x="1329" y="42"/>
                  </a:cubicBezTo>
                  <a:cubicBezTo>
                    <a:pt x="1337" y="21"/>
                    <a:pt x="1337" y="21"/>
                    <a:pt x="1337" y="21"/>
                  </a:cubicBezTo>
                  <a:lnTo>
                    <a:pt x="1345" y="42"/>
                  </a:lnTo>
                  <a:close/>
                  <a:moveTo>
                    <a:pt x="1302" y="68"/>
                  </a:moveTo>
                  <a:cubicBezTo>
                    <a:pt x="1319" y="68"/>
                    <a:pt x="1319" y="68"/>
                    <a:pt x="1319" y="68"/>
                  </a:cubicBezTo>
                  <a:cubicBezTo>
                    <a:pt x="1324" y="54"/>
                    <a:pt x="1324" y="54"/>
                    <a:pt x="1324" y="54"/>
                  </a:cubicBezTo>
                  <a:cubicBezTo>
                    <a:pt x="1350" y="54"/>
                    <a:pt x="1350" y="54"/>
                    <a:pt x="1350" y="54"/>
                  </a:cubicBezTo>
                  <a:cubicBezTo>
                    <a:pt x="1356" y="68"/>
                    <a:pt x="1356" y="68"/>
                    <a:pt x="1356" y="68"/>
                  </a:cubicBezTo>
                  <a:cubicBezTo>
                    <a:pt x="1372" y="68"/>
                    <a:pt x="1372" y="68"/>
                    <a:pt x="1372" y="68"/>
                  </a:cubicBezTo>
                  <a:cubicBezTo>
                    <a:pt x="1343" y="2"/>
                    <a:pt x="1343" y="2"/>
                    <a:pt x="1343" y="2"/>
                  </a:cubicBezTo>
                  <a:cubicBezTo>
                    <a:pt x="1331" y="2"/>
                    <a:pt x="1331" y="2"/>
                    <a:pt x="1331" y="2"/>
                  </a:cubicBezTo>
                  <a:lnTo>
                    <a:pt x="1302" y="68"/>
                  </a:lnTo>
                  <a:close/>
                  <a:moveTo>
                    <a:pt x="1173" y="68"/>
                  </a:moveTo>
                  <a:cubicBezTo>
                    <a:pt x="1188" y="68"/>
                    <a:pt x="1188" y="68"/>
                    <a:pt x="1188" y="68"/>
                  </a:cubicBezTo>
                  <a:cubicBezTo>
                    <a:pt x="1188" y="37"/>
                    <a:pt x="1188" y="37"/>
                    <a:pt x="1188" y="37"/>
                  </a:cubicBezTo>
                  <a:cubicBezTo>
                    <a:pt x="1215" y="68"/>
                    <a:pt x="1215" y="68"/>
                    <a:pt x="1215" y="68"/>
                  </a:cubicBezTo>
                  <a:cubicBezTo>
                    <a:pt x="1235" y="68"/>
                    <a:pt x="1235" y="68"/>
                    <a:pt x="1235" y="68"/>
                  </a:cubicBezTo>
                  <a:cubicBezTo>
                    <a:pt x="1203" y="33"/>
                    <a:pt x="1203" y="33"/>
                    <a:pt x="1203" y="33"/>
                  </a:cubicBezTo>
                  <a:cubicBezTo>
                    <a:pt x="1233" y="2"/>
                    <a:pt x="1233" y="2"/>
                    <a:pt x="1233" y="2"/>
                  </a:cubicBezTo>
                  <a:cubicBezTo>
                    <a:pt x="1214" y="2"/>
                    <a:pt x="1214" y="2"/>
                    <a:pt x="1214" y="2"/>
                  </a:cubicBezTo>
                  <a:cubicBezTo>
                    <a:pt x="1188" y="30"/>
                    <a:pt x="1188" y="30"/>
                    <a:pt x="1188" y="30"/>
                  </a:cubicBezTo>
                  <a:cubicBezTo>
                    <a:pt x="1188" y="2"/>
                    <a:pt x="1188" y="2"/>
                    <a:pt x="1188" y="2"/>
                  </a:cubicBezTo>
                  <a:cubicBezTo>
                    <a:pt x="1173" y="2"/>
                    <a:pt x="1173" y="2"/>
                    <a:pt x="1173" y="2"/>
                  </a:cubicBezTo>
                  <a:lnTo>
                    <a:pt x="1173" y="68"/>
                  </a:lnTo>
                  <a:close/>
                  <a:moveTo>
                    <a:pt x="1074" y="42"/>
                  </a:moveTo>
                  <a:cubicBezTo>
                    <a:pt x="1058" y="42"/>
                    <a:pt x="1058" y="42"/>
                    <a:pt x="1058" y="42"/>
                  </a:cubicBezTo>
                  <a:cubicBezTo>
                    <a:pt x="1066" y="21"/>
                    <a:pt x="1066" y="21"/>
                    <a:pt x="1066" y="21"/>
                  </a:cubicBezTo>
                  <a:lnTo>
                    <a:pt x="1074" y="42"/>
                  </a:lnTo>
                  <a:close/>
                  <a:moveTo>
                    <a:pt x="1032" y="68"/>
                  </a:moveTo>
                  <a:cubicBezTo>
                    <a:pt x="1048" y="68"/>
                    <a:pt x="1048" y="68"/>
                    <a:pt x="1048" y="68"/>
                  </a:cubicBezTo>
                  <a:cubicBezTo>
                    <a:pt x="1053" y="54"/>
                    <a:pt x="1053" y="54"/>
                    <a:pt x="1053" y="54"/>
                  </a:cubicBezTo>
                  <a:cubicBezTo>
                    <a:pt x="1079" y="54"/>
                    <a:pt x="1079" y="54"/>
                    <a:pt x="1079" y="54"/>
                  </a:cubicBezTo>
                  <a:cubicBezTo>
                    <a:pt x="1085" y="68"/>
                    <a:pt x="1085" y="68"/>
                    <a:pt x="1085" y="68"/>
                  </a:cubicBezTo>
                  <a:cubicBezTo>
                    <a:pt x="1101" y="68"/>
                    <a:pt x="1101" y="68"/>
                    <a:pt x="1101" y="68"/>
                  </a:cubicBezTo>
                  <a:cubicBezTo>
                    <a:pt x="1073" y="2"/>
                    <a:pt x="1073" y="2"/>
                    <a:pt x="1073" y="2"/>
                  </a:cubicBezTo>
                  <a:cubicBezTo>
                    <a:pt x="1060" y="2"/>
                    <a:pt x="1060" y="2"/>
                    <a:pt x="1060" y="2"/>
                  </a:cubicBezTo>
                  <a:lnTo>
                    <a:pt x="1032" y="68"/>
                  </a:lnTo>
                  <a:close/>
                  <a:moveTo>
                    <a:pt x="961" y="29"/>
                  </a:moveTo>
                  <a:cubicBezTo>
                    <a:pt x="935" y="29"/>
                    <a:pt x="935" y="29"/>
                    <a:pt x="935" y="29"/>
                  </a:cubicBezTo>
                  <a:cubicBezTo>
                    <a:pt x="935" y="43"/>
                    <a:pt x="935" y="43"/>
                    <a:pt x="935" y="43"/>
                  </a:cubicBezTo>
                  <a:cubicBezTo>
                    <a:pt x="947" y="43"/>
                    <a:pt x="947" y="43"/>
                    <a:pt x="947" y="43"/>
                  </a:cubicBezTo>
                  <a:cubicBezTo>
                    <a:pt x="947" y="53"/>
                    <a:pt x="947" y="53"/>
                    <a:pt x="947" y="53"/>
                  </a:cubicBezTo>
                  <a:cubicBezTo>
                    <a:pt x="946" y="54"/>
                    <a:pt x="944" y="55"/>
                    <a:pt x="942" y="56"/>
                  </a:cubicBezTo>
                  <a:cubicBezTo>
                    <a:pt x="939" y="56"/>
                    <a:pt x="936" y="57"/>
                    <a:pt x="933" y="57"/>
                  </a:cubicBezTo>
                  <a:cubicBezTo>
                    <a:pt x="930" y="57"/>
                    <a:pt x="927" y="56"/>
                    <a:pt x="925" y="55"/>
                  </a:cubicBezTo>
                  <a:cubicBezTo>
                    <a:pt x="922" y="54"/>
                    <a:pt x="920" y="52"/>
                    <a:pt x="918" y="51"/>
                  </a:cubicBezTo>
                  <a:cubicBezTo>
                    <a:pt x="916" y="49"/>
                    <a:pt x="915" y="46"/>
                    <a:pt x="914" y="44"/>
                  </a:cubicBezTo>
                  <a:cubicBezTo>
                    <a:pt x="913" y="41"/>
                    <a:pt x="913" y="38"/>
                    <a:pt x="913" y="35"/>
                  </a:cubicBezTo>
                  <a:cubicBezTo>
                    <a:pt x="913" y="32"/>
                    <a:pt x="913" y="29"/>
                    <a:pt x="914" y="27"/>
                  </a:cubicBezTo>
                  <a:cubicBezTo>
                    <a:pt x="915" y="24"/>
                    <a:pt x="916" y="22"/>
                    <a:pt x="918" y="20"/>
                  </a:cubicBezTo>
                  <a:cubicBezTo>
                    <a:pt x="920" y="18"/>
                    <a:pt x="922" y="16"/>
                    <a:pt x="925" y="15"/>
                  </a:cubicBezTo>
                  <a:cubicBezTo>
                    <a:pt x="927" y="14"/>
                    <a:pt x="930" y="14"/>
                    <a:pt x="933" y="14"/>
                  </a:cubicBezTo>
                  <a:cubicBezTo>
                    <a:pt x="937" y="14"/>
                    <a:pt x="940" y="14"/>
                    <a:pt x="943" y="15"/>
                  </a:cubicBezTo>
                  <a:cubicBezTo>
                    <a:pt x="945" y="16"/>
                    <a:pt x="947" y="18"/>
                    <a:pt x="949" y="20"/>
                  </a:cubicBezTo>
                  <a:cubicBezTo>
                    <a:pt x="960" y="9"/>
                    <a:pt x="960" y="9"/>
                    <a:pt x="960" y="9"/>
                  </a:cubicBezTo>
                  <a:cubicBezTo>
                    <a:pt x="956" y="6"/>
                    <a:pt x="952" y="3"/>
                    <a:pt x="948" y="2"/>
                  </a:cubicBezTo>
                  <a:cubicBezTo>
                    <a:pt x="943" y="1"/>
                    <a:pt x="939" y="0"/>
                    <a:pt x="933" y="0"/>
                  </a:cubicBezTo>
                  <a:cubicBezTo>
                    <a:pt x="928" y="0"/>
                    <a:pt x="923" y="1"/>
                    <a:pt x="919" y="3"/>
                  </a:cubicBezTo>
                  <a:cubicBezTo>
                    <a:pt x="915" y="4"/>
                    <a:pt x="911" y="7"/>
                    <a:pt x="908" y="10"/>
                  </a:cubicBezTo>
                  <a:cubicBezTo>
                    <a:pt x="904" y="13"/>
                    <a:pt x="902" y="16"/>
                    <a:pt x="900" y="21"/>
                  </a:cubicBezTo>
                  <a:cubicBezTo>
                    <a:pt x="898" y="25"/>
                    <a:pt x="897" y="30"/>
                    <a:pt x="897" y="35"/>
                  </a:cubicBezTo>
                  <a:cubicBezTo>
                    <a:pt x="897" y="41"/>
                    <a:pt x="898" y="45"/>
                    <a:pt x="900" y="50"/>
                  </a:cubicBezTo>
                  <a:cubicBezTo>
                    <a:pt x="902" y="54"/>
                    <a:pt x="904" y="58"/>
                    <a:pt x="908" y="61"/>
                  </a:cubicBezTo>
                  <a:cubicBezTo>
                    <a:pt x="911" y="64"/>
                    <a:pt x="915" y="66"/>
                    <a:pt x="919" y="68"/>
                  </a:cubicBezTo>
                  <a:cubicBezTo>
                    <a:pt x="923" y="69"/>
                    <a:pt x="928" y="70"/>
                    <a:pt x="933" y="70"/>
                  </a:cubicBezTo>
                  <a:cubicBezTo>
                    <a:pt x="938" y="70"/>
                    <a:pt x="943" y="70"/>
                    <a:pt x="948" y="69"/>
                  </a:cubicBezTo>
                  <a:cubicBezTo>
                    <a:pt x="952" y="68"/>
                    <a:pt x="957" y="66"/>
                    <a:pt x="961" y="64"/>
                  </a:cubicBezTo>
                  <a:lnTo>
                    <a:pt x="961" y="29"/>
                  </a:lnTo>
                  <a:close/>
                  <a:moveTo>
                    <a:pt x="760" y="68"/>
                  </a:moveTo>
                  <a:cubicBezTo>
                    <a:pt x="774" y="68"/>
                    <a:pt x="774" y="68"/>
                    <a:pt x="774" y="68"/>
                  </a:cubicBezTo>
                  <a:cubicBezTo>
                    <a:pt x="774" y="21"/>
                    <a:pt x="774" y="21"/>
                    <a:pt x="774" y="21"/>
                  </a:cubicBezTo>
                  <a:cubicBezTo>
                    <a:pt x="774" y="21"/>
                    <a:pt x="774" y="21"/>
                    <a:pt x="774" y="21"/>
                  </a:cubicBezTo>
                  <a:cubicBezTo>
                    <a:pt x="803" y="68"/>
                    <a:pt x="803" y="68"/>
                    <a:pt x="803" y="68"/>
                  </a:cubicBezTo>
                  <a:cubicBezTo>
                    <a:pt x="823" y="68"/>
                    <a:pt x="823" y="68"/>
                    <a:pt x="823" y="68"/>
                  </a:cubicBezTo>
                  <a:cubicBezTo>
                    <a:pt x="823" y="2"/>
                    <a:pt x="823" y="2"/>
                    <a:pt x="823" y="2"/>
                  </a:cubicBezTo>
                  <a:cubicBezTo>
                    <a:pt x="808" y="2"/>
                    <a:pt x="808" y="2"/>
                    <a:pt x="808" y="2"/>
                  </a:cubicBezTo>
                  <a:cubicBezTo>
                    <a:pt x="808" y="48"/>
                    <a:pt x="808" y="48"/>
                    <a:pt x="808" y="48"/>
                  </a:cubicBezTo>
                  <a:cubicBezTo>
                    <a:pt x="808" y="48"/>
                    <a:pt x="808" y="48"/>
                    <a:pt x="808" y="48"/>
                  </a:cubicBezTo>
                  <a:cubicBezTo>
                    <a:pt x="779" y="2"/>
                    <a:pt x="779" y="2"/>
                    <a:pt x="779" y="2"/>
                  </a:cubicBezTo>
                  <a:cubicBezTo>
                    <a:pt x="760" y="2"/>
                    <a:pt x="760" y="2"/>
                    <a:pt x="760" y="2"/>
                  </a:cubicBezTo>
                  <a:lnTo>
                    <a:pt x="760" y="68"/>
                  </a:lnTo>
                  <a:close/>
                  <a:moveTo>
                    <a:pt x="666" y="68"/>
                  </a:moveTo>
                  <a:cubicBezTo>
                    <a:pt x="681" y="68"/>
                    <a:pt x="681" y="68"/>
                    <a:pt x="681" y="68"/>
                  </a:cubicBezTo>
                  <a:cubicBezTo>
                    <a:pt x="681" y="2"/>
                    <a:pt x="681" y="2"/>
                    <a:pt x="681" y="2"/>
                  </a:cubicBezTo>
                  <a:cubicBezTo>
                    <a:pt x="666" y="2"/>
                    <a:pt x="666" y="2"/>
                    <a:pt x="666" y="2"/>
                  </a:cubicBezTo>
                  <a:lnTo>
                    <a:pt x="666" y="68"/>
                  </a:lnTo>
                  <a:close/>
                  <a:moveTo>
                    <a:pt x="530" y="68"/>
                  </a:moveTo>
                  <a:cubicBezTo>
                    <a:pt x="545" y="68"/>
                    <a:pt x="545" y="68"/>
                    <a:pt x="545" y="68"/>
                  </a:cubicBezTo>
                  <a:cubicBezTo>
                    <a:pt x="545" y="40"/>
                    <a:pt x="545" y="40"/>
                    <a:pt x="545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88" y="68"/>
                    <a:pt x="588" y="68"/>
                    <a:pt x="588" y="68"/>
                  </a:cubicBezTo>
                  <a:cubicBezTo>
                    <a:pt x="588" y="2"/>
                    <a:pt x="588" y="2"/>
                    <a:pt x="588" y="2"/>
                  </a:cubicBezTo>
                  <a:cubicBezTo>
                    <a:pt x="573" y="2"/>
                    <a:pt x="573" y="2"/>
                    <a:pt x="573" y="2"/>
                  </a:cubicBezTo>
                  <a:cubicBezTo>
                    <a:pt x="573" y="27"/>
                    <a:pt x="573" y="27"/>
                    <a:pt x="573" y="27"/>
                  </a:cubicBezTo>
                  <a:cubicBezTo>
                    <a:pt x="545" y="27"/>
                    <a:pt x="545" y="27"/>
                    <a:pt x="545" y="27"/>
                  </a:cubicBezTo>
                  <a:cubicBezTo>
                    <a:pt x="545" y="2"/>
                    <a:pt x="545" y="2"/>
                    <a:pt x="545" y="2"/>
                  </a:cubicBezTo>
                  <a:cubicBezTo>
                    <a:pt x="530" y="2"/>
                    <a:pt x="530" y="2"/>
                    <a:pt x="530" y="2"/>
                  </a:cubicBezTo>
                  <a:lnTo>
                    <a:pt x="530" y="68"/>
                  </a:lnTo>
                  <a:close/>
                  <a:moveTo>
                    <a:pt x="457" y="10"/>
                  </a:moveTo>
                  <a:cubicBezTo>
                    <a:pt x="455" y="8"/>
                    <a:pt x="453" y="7"/>
                    <a:pt x="452" y="5"/>
                  </a:cubicBezTo>
                  <a:cubicBezTo>
                    <a:pt x="450" y="4"/>
                    <a:pt x="448" y="3"/>
                    <a:pt x="446" y="2"/>
                  </a:cubicBezTo>
                  <a:cubicBezTo>
                    <a:pt x="444" y="2"/>
                    <a:pt x="442" y="1"/>
                    <a:pt x="440" y="1"/>
                  </a:cubicBezTo>
                  <a:cubicBezTo>
                    <a:pt x="438" y="0"/>
                    <a:pt x="436" y="0"/>
                    <a:pt x="434" y="0"/>
                  </a:cubicBezTo>
                  <a:cubicBezTo>
                    <a:pt x="429" y="0"/>
                    <a:pt x="424" y="1"/>
                    <a:pt x="420" y="3"/>
                  </a:cubicBezTo>
                  <a:cubicBezTo>
                    <a:pt x="415" y="4"/>
                    <a:pt x="412" y="7"/>
                    <a:pt x="408" y="10"/>
                  </a:cubicBezTo>
                  <a:cubicBezTo>
                    <a:pt x="405" y="13"/>
                    <a:pt x="403" y="16"/>
                    <a:pt x="401" y="21"/>
                  </a:cubicBezTo>
                  <a:cubicBezTo>
                    <a:pt x="399" y="25"/>
                    <a:pt x="398" y="30"/>
                    <a:pt x="398" y="35"/>
                  </a:cubicBezTo>
                  <a:cubicBezTo>
                    <a:pt x="398" y="41"/>
                    <a:pt x="399" y="45"/>
                    <a:pt x="401" y="50"/>
                  </a:cubicBezTo>
                  <a:cubicBezTo>
                    <a:pt x="403" y="54"/>
                    <a:pt x="405" y="58"/>
                    <a:pt x="408" y="61"/>
                  </a:cubicBezTo>
                  <a:cubicBezTo>
                    <a:pt x="412" y="64"/>
                    <a:pt x="415" y="66"/>
                    <a:pt x="420" y="68"/>
                  </a:cubicBezTo>
                  <a:cubicBezTo>
                    <a:pt x="424" y="69"/>
                    <a:pt x="429" y="70"/>
                    <a:pt x="434" y="70"/>
                  </a:cubicBezTo>
                  <a:cubicBezTo>
                    <a:pt x="439" y="70"/>
                    <a:pt x="443" y="69"/>
                    <a:pt x="447" y="67"/>
                  </a:cubicBezTo>
                  <a:cubicBezTo>
                    <a:pt x="452" y="65"/>
                    <a:pt x="455" y="63"/>
                    <a:pt x="458" y="59"/>
                  </a:cubicBezTo>
                  <a:cubicBezTo>
                    <a:pt x="446" y="49"/>
                    <a:pt x="446" y="49"/>
                    <a:pt x="446" y="49"/>
                  </a:cubicBezTo>
                  <a:cubicBezTo>
                    <a:pt x="444" y="52"/>
                    <a:pt x="443" y="53"/>
                    <a:pt x="440" y="55"/>
                  </a:cubicBezTo>
                  <a:cubicBezTo>
                    <a:pt x="438" y="56"/>
                    <a:pt x="435" y="57"/>
                    <a:pt x="432" y="57"/>
                  </a:cubicBezTo>
                  <a:cubicBezTo>
                    <a:pt x="430" y="57"/>
                    <a:pt x="427" y="56"/>
                    <a:pt x="425" y="55"/>
                  </a:cubicBezTo>
                  <a:cubicBezTo>
                    <a:pt x="423" y="54"/>
                    <a:pt x="421" y="52"/>
                    <a:pt x="419" y="51"/>
                  </a:cubicBezTo>
                  <a:cubicBezTo>
                    <a:pt x="417" y="49"/>
                    <a:pt x="416" y="46"/>
                    <a:pt x="415" y="44"/>
                  </a:cubicBezTo>
                  <a:cubicBezTo>
                    <a:pt x="414" y="41"/>
                    <a:pt x="413" y="38"/>
                    <a:pt x="413" y="35"/>
                  </a:cubicBezTo>
                  <a:cubicBezTo>
                    <a:pt x="413" y="32"/>
                    <a:pt x="414" y="29"/>
                    <a:pt x="415" y="27"/>
                  </a:cubicBezTo>
                  <a:cubicBezTo>
                    <a:pt x="416" y="24"/>
                    <a:pt x="417" y="22"/>
                    <a:pt x="419" y="20"/>
                  </a:cubicBezTo>
                  <a:cubicBezTo>
                    <a:pt x="421" y="18"/>
                    <a:pt x="423" y="16"/>
                    <a:pt x="425" y="15"/>
                  </a:cubicBezTo>
                  <a:cubicBezTo>
                    <a:pt x="427" y="14"/>
                    <a:pt x="430" y="14"/>
                    <a:pt x="433" y="14"/>
                  </a:cubicBezTo>
                  <a:cubicBezTo>
                    <a:pt x="435" y="14"/>
                    <a:pt x="438" y="14"/>
                    <a:pt x="440" y="15"/>
                  </a:cubicBezTo>
                  <a:cubicBezTo>
                    <a:pt x="442" y="16"/>
                    <a:pt x="444" y="17"/>
                    <a:pt x="445" y="19"/>
                  </a:cubicBezTo>
                  <a:lnTo>
                    <a:pt x="457" y="10"/>
                  </a:lnTo>
                  <a:close/>
                  <a:moveTo>
                    <a:pt x="306" y="42"/>
                  </a:moveTo>
                  <a:cubicBezTo>
                    <a:pt x="290" y="42"/>
                    <a:pt x="290" y="42"/>
                    <a:pt x="290" y="42"/>
                  </a:cubicBezTo>
                  <a:cubicBezTo>
                    <a:pt x="298" y="21"/>
                    <a:pt x="298" y="21"/>
                    <a:pt x="298" y="21"/>
                  </a:cubicBezTo>
                  <a:lnTo>
                    <a:pt x="306" y="42"/>
                  </a:lnTo>
                  <a:close/>
                  <a:moveTo>
                    <a:pt x="264" y="68"/>
                  </a:moveTo>
                  <a:cubicBezTo>
                    <a:pt x="280" y="68"/>
                    <a:pt x="280" y="68"/>
                    <a:pt x="280" y="68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311" y="54"/>
                    <a:pt x="311" y="54"/>
                    <a:pt x="311" y="54"/>
                  </a:cubicBezTo>
                  <a:cubicBezTo>
                    <a:pt x="317" y="68"/>
                    <a:pt x="317" y="68"/>
                    <a:pt x="317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292" y="2"/>
                    <a:pt x="292" y="2"/>
                    <a:pt x="292" y="2"/>
                  </a:cubicBezTo>
                  <a:lnTo>
                    <a:pt x="264" y="68"/>
                  </a:lnTo>
                  <a:close/>
                  <a:moveTo>
                    <a:pt x="144" y="27"/>
                  </a:moveTo>
                  <a:cubicBezTo>
                    <a:pt x="145" y="24"/>
                    <a:pt x="146" y="22"/>
                    <a:pt x="148" y="20"/>
                  </a:cubicBezTo>
                  <a:cubicBezTo>
                    <a:pt x="150" y="18"/>
                    <a:pt x="152" y="16"/>
                    <a:pt x="155" y="15"/>
                  </a:cubicBezTo>
                  <a:cubicBezTo>
                    <a:pt x="157" y="14"/>
                    <a:pt x="160" y="14"/>
                    <a:pt x="163" y="14"/>
                  </a:cubicBezTo>
                  <a:cubicBezTo>
                    <a:pt x="166" y="14"/>
                    <a:pt x="169" y="14"/>
                    <a:pt x="172" y="15"/>
                  </a:cubicBezTo>
                  <a:cubicBezTo>
                    <a:pt x="174" y="16"/>
                    <a:pt x="176" y="18"/>
                    <a:pt x="178" y="20"/>
                  </a:cubicBezTo>
                  <a:cubicBezTo>
                    <a:pt x="180" y="22"/>
                    <a:pt x="181" y="24"/>
                    <a:pt x="182" y="27"/>
                  </a:cubicBezTo>
                  <a:cubicBezTo>
                    <a:pt x="183" y="29"/>
                    <a:pt x="184" y="32"/>
                    <a:pt x="184" y="35"/>
                  </a:cubicBezTo>
                  <a:cubicBezTo>
                    <a:pt x="184" y="38"/>
                    <a:pt x="183" y="41"/>
                    <a:pt x="182" y="44"/>
                  </a:cubicBezTo>
                  <a:cubicBezTo>
                    <a:pt x="181" y="46"/>
                    <a:pt x="180" y="49"/>
                    <a:pt x="178" y="51"/>
                  </a:cubicBezTo>
                  <a:cubicBezTo>
                    <a:pt x="176" y="52"/>
                    <a:pt x="174" y="54"/>
                    <a:pt x="172" y="55"/>
                  </a:cubicBezTo>
                  <a:cubicBezTo>
                    <a:pt x="169" y="56"/>
                    <a:pt x="166" y="57"/>
                    <a:pt x="163" y="57"/>
                  </a:cubicBezTo>
                  <a:cubicBezTo>
                    <a:pt x="160" y="57"/>
                    <a:pt x="157" y="56"/>
                    <a:pt x="155" y="55"/>
                  </a:cubicBezTo>
                  <a:cubicBezTo>
                    <a:pt x="152" y="54"/>
                    <a:pt x="150" y="52"/>
                    <a:pt x="148" y="51"/>
                  </a:cubicBezTo>
                  <a:cubicBezTo>
                    <a:pt x="146" y="49"/>
                    <a:pt x="145" y="46"/>
                    <a:pt x="144" y="44"/>
                  </a:cubicBezTo>
                  <a:cubicBezTo>
                    <a:pt x="143" y="41"/>
                    <a:pt x="142" y="38"/>
                    <a:pt x="142" y="35"/>
                  </a:cubicBezTo>
                  <a:cubicBezTo>
                    <a:pt x="142" y="32"/>
                    <a:pt x="143" y="29"/>
                    <a:pt x="144" y="27"/>
                  </a:cubicBezTo>
                  <a:moveTo>
                    <a:pt x="130" y="50"/>
                  </a:moveTo>
                  <a:cubicBezTo>
                    <a:pt x="132" y="54"/>
                    <a:pt x="134" y="58"/>
                    <a:pt x="137" y="61"/>
                  </a:cubicBezTo>
                  <a:cubicBezTo>
                    <a:pt x="141" y="64"/>
                    <a:pt x="144" y="66"/>
                    <a:pt x="149" y="68"/>
                  </a:cubicBezTo>
                  <a:cubicBezTo>
                    <a:pt x="153" y="69"/>
                    <a:pt x="158" y="70"/>
                    <a:pt x="163" y="70"/>
                  </a:cubicBezTo>
                  <a:cubicBezTo>
                    <a:pt x="168" y="70"/>
                    <a:pt x="173" y="69"/>
                    <a:pt x="178" y="68"/>
                  </a:cubicBezTo>
                  <a:cubicBezTo>
                    <a:pt x="182" y="66"/>
                    <a:pt x="186" y="64"/>
                    <a:pt x="189" y="61"/>
                  </a:cubicBezTo>
                  <a:cubicBezTo>
                    <a:pt x="192" y="58"/>
                    <a:pt x="195" y="54"/>
                    <a:pt x="196" y="50"/>
                  </a:cubicBezTo>
                  <a:cubicBezTo>
                    <a:pt x="198" y="45"/>
                    <a:pt x="199" y="41"/>
                    <a:pt x="199" y="35"/>
                  </a:cubicBezTo>
                  <a:cubicBezTo>
                    <a:pt x="199" y="30"/>
                    <a:pt x="198" y="25"/>
                    <a:pt x="196" y="21"/>
                  </a:cubicBezTo>
                  <a:cubicBezTo>
                    <a:pt x="195" y="16"/>
                    <a:pt x="192" y="13"/>
                    <a:pt x="189" y="10"/>
                  </a:cubicBezTo>
                  <a:cubicBezTo>
                    <a:pt x="186" y="7"/>
                    <a:pt x="182" y="4"/>
                    <a:pt x="178" y="3"/>
                  </a:cubicBezTo>
                  <a:cubicBezTo>
                    <a:pt x="173" y="1"/>
                    <a:pt x="168" y="0"/>
                    <a:pt x="163" y="0"/>
                  </a:cubicBezTo>
                  <a:cubicBezTo>
                    <a:pt x="158" y="0"/>
                    <a:pt x="153" y="1"/>
                    <a:pt x="149" y="3"/>
                  </a:cubicBezTo>
                  <a:cubicBezTo>
                    <a:pt x="144" y="4"/>
                    <a:pt x="141" y="7"/>
                    <a:pt x="137" y="10"/>
                  </a:cubicBezTo>
                  <a:cubicBezTo>
                    <a:pt x="134" y="13"/>
                    <a:pt x="132" y="16"/>
                    <a:pt x="130" y="21"/>
                  </a:cubicBezTo>
                  <a:cubicBezTo>
                    <a:pt x="128" y="25"/>
                    <a:pt x="127" y="30"/>
                    <a:pt x="127" y="35"/>
                  </a:cubicBezTo>
                  <a:cubicBezTo>
                    <a:pt x="127" y="41"/>
                    <a:pt x="128" y="45"/>
                    <a:pt x="130" y="50"/>
                  </a:cubicBezTo>
                  <a:moveTo>
                    <a:pt x="59" y="10"/>
                  </a:moveTo>
                  <a:cubicBezTo>
                    <a:pt x="57" y="8"/>
                    <a:pt x="56" y="7"/>
                    <a:pt x="54" y="5"/>
                  </a:cubicBezTo>
                  <a:cubicBezTo>
                    <a:pt x="52" y="4"/>
                    <a:pt x="50" y="3"/>
                    <a:pt x="48" y="2"/>
                  </a:cubicBezTo>
                  <a:cubicBezTo>
                    <a:pt x="46" y="2"/>
                    <a:pt x="44" y="1"/>
                    <a:pt x="42" y="1"/>
                  </a:cubicBezTo>
                  <a:cubicBezTo>
                    <a:pt x="40" y="0"/>
                    <a:pt x="38" y="0"/>
                    <a:pt x="36" y="0"/>
                  </a:cubicBezTo>
                  <a:cubicBezTo>
                    <a:pt x="31" y="0"/>
                    <a:pt x="26" y="1"/>
                    <a:pt x="22" y="3"/>
                  </a:cubicBezTo>
                  <a:cubicBezTo>
                    <a:pt x="18" y="4"/>
                    <a:pt x="14" y="7"/>
                    <a:pt x="11" y="10"/>
                  </a:cubicBezTo>
                  <a:cubicBezTo>
                    <a:pt x="7" y="13"/>
                    <a:pt x="5" y="16"/>
                    <a:pt x="3" y="21"/>
                  </a:cubicBezTo>
                  <a:cubicBezTo>
                    <a:pt x="1" y="25"/>
                    <a:pt x="0" y="30"/>
                    <a:pt x="0" y="35"/>
                  </a:cubicBezTo>
                  <a:cubicBezTo>
                    <a:pt x="0" y="41"/>
                    <a:pt x="1" y="45"/>
                    <a:pt x="3" y="50"/>
                  </a:cubicBezTo>
                  <a:cubicBezTo>
                    <a:pt x="5" y="54"/>
                    <a:pt x="7" y="58"/>
                    <a:pt x="11" y="61"/>
                  </a:cubicBezTo>
                  <a:cubicBezTo>
                    <a:pt x="14" y="64"/>
                    <a:pt x="18" y="66"/>
                    <a:pt x="22" y="68"/>
                  </a:cubicBezTo>
                  <a:cubicBezTo>
                    <a:pt x="26" y="69"/>
                    <a:pt x="31" y="70"/>
                    <a:pt x="36" y="70"/>
                  </a:cubicBezTo>
                  <a:cubicBezTo>
                    <a:pt x="41" y="70"/>
                    <a:pt x="45" y="69"/>
                    <a:pt x="50" y="67"/>
                  </a:cubicBezTo>
                  <a:cubicBezTo>
                    <a:pt x="54" y="65"/>
                    <a:pt x="58" y="63"/>
                    <a:pt x="60" y="5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52"/>
                    <a:pt x="45" y="53"/>
                    <a:pt x="42" y="55"/>
                  </a:cubicBezTo>
                  <a:cubicBezTo>
                    <a:pt x="40" y="56"/>
                    <a:pt x="37" y="57"/>
                    <a:pt x="34" y="57"/>
                  </a:cubicBezTo>
                  <a:cubicBezTo>
                    <a:pt x="32" y="57"/>
                    <a:pt x="29" y="56"/>
                    <a:pt x="27" y="55"/>
                  </a:cubicBezTo>
                  <a:cubicBezTo>
                    <a:pt x="25" y="54"/>
                    <a:pt x="23" y="52"/>
                    <a:pt x="21" y="51"/>
                  </a:cubicBezTo>
                  <a:cubicBezTo>
                    <a:pt x="19" y="49"/>
                    <a:pt x="18" y="46"/>
                    <a:pt x="17" y="44"/>
                  </a:cubicBezTo>
                  <a:cubicBezTo>
                    <a:pt x="16" y="41"/>
                    <a:pt x="16" y="38"/>
                    <a:pt x="16" y="35"/>
                  </a:cubicBezTo>
                  <a:cubicBezTo>
                    <a:pt x="16" y="32"/>
                    <a:pt x="16" y="29"/>
                    <a:pt x="17" y="27"/>
                  </a:cubicBezTo>
                  <a:cubicBezTo>
                    <a:pt x="18" y="24"/>
                    <a:pt x="19" y="22"/>
                    <a:pt x="21" y="20"/>
                  </a:cubicBezTo>
                  <a:cubicBezTo>
                    <a:pt x="23" y="18"/>
                    <a:pt x="25" y="16"/>
                    <a:pt x="27" y="15"/>
                  </a:cubicBezTo>
                  <a:cubicBezTo>
                    <a:pt x="30" y="14"/>
                    <a:pt x="32" y="14"/>
                    <a:pt x="35" y="14"/>
                  </a:cubicBezTo>
                  <a:cubicBezTo>
                    <a:pt x="38" y="14"/>
                    <a:pt x="40" y="14"/>
                    <a:pt x="42" y="15"/>
                  </a:cubicBezTo>
                  <a:cubicBezTo>
                    <a:pt x="44" y="16"/>
                    <a:pt x="46" y="17"/>
                    <a:pt x="47" y="19"/>
                  </a:cubicBezTo>
                  <a:lnTo>
                    <a:pt x="59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</p:grpSp>
    </p:spTree>
    <p:extLst>
      <p:ext uri="{BB962C8B-B14F-4D97-AF65-F5344CB8AC3E}">
        <p14:creationId xmlns:p14="http://schemas.microsoft.com/office/powerpoint/2010/main" val="7595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1126857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34469" y="2762699"/>
            <a:ext cx="6559765" cy="1375430"/>
          </a:xfrm>
          <a:solidFill>
            <a:srgbClr val="0087B2">
              <a:alpha val="83137"/>
            </a:srgb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597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892" y="187204"/>
            <a:ext cx="91353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8" y="6356938"/>
            <a:ext cx="7910454" cy="364281"/>
          </a:xfrm>
          <a:prstGeom prst="rect">
            <a:avLst/>
          </a:prstGeom>
        </p:spPr>
        <p:txBody>
          <a:bodyPr vert="horz" lIns="95406" tIns="47703" rIns="95406" bIns="47703" rtlCol="0" anchor="ctr"/>
          <a:lstStyle>
            <a:lvl1pPr algn="ctr">
              <a:defRPr sz="1699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 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ktangel 1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21" tIns="47661" rIns="95321" bIns="47661" rtlCol="0" anchor="ctr"/>
          <a:lstStyle/>
          <a:p>
            <a:pPr algn="ctr"/>
            <a:endParaRPr lang="en-US" sz="2398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7930" y="648561"/>
            <a:ext cx="10458043" cy="1347698"/>
          </a:xfrm>
        </p:spPr>
        <p:txBody>
          <a:bodyPr anchor="b" anchorCtr="0"/>
          <a:lstStyle>
            <a:lvl1pPr algn="ctr">
              <a:lnSpc>
                <a:spcPts val="5318"/>
              </a:lnSpc>
              <a:defRPr sz="539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Rak 7"/>
          <p:cNvCxnSpPr/>
          <p:nvPr userDrawn="1"/>
        </p:nvCxnSpPr>
        <p:spPr>
          <a:xfrm flipH="1">
            <a:off x="510417" y="6315176"/>
            <a:ext cx="11163935" cy="0"/>
          </a:xfrm>
          <a:prstGeom prst="line">
            <a:avLst/>
          </a:prstGeom>
          <a:ln w="101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8" y="6356938"/>
            <a:ext cx="7910454" cy="364281"/>
          </a:xfrm>
          <a:prstGeom prst="rect">
            <a:avLst/>
          </a:prstGeom>
        </p:spPr>
        <p:txBody>
          <a:bodyPr vert="horz" lIns="95406" tIns="47703" rIns="95406" bIns="47703" rtlCol="0" anchor="ctr"/>
          <a:lstStyle>
            <a:lvl1pPr algn="ctr">
              <a:defRPr sz="1699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2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68793" y="2229519"/>
            <a:ext cx="10447183" cy="432044"/>
          </a:xfrm>
        </p:spPr>
        <p:txBody>
          <a:bodyPr/>
          <a:lstStyle>
            <a:lvl1pPr marL="0" indent="0" algn="ctr">
              <a:lnSpc>
                <a:spcPts val="3649"/>
              </a:lnSpc>
              <a:buFontTx/>
              <a:buNone/>
              <a:defRPr sz="3597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119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68793" y="2714738"/>
            <a:ext cx="10447183" cy="910845"/>
          </a:xfrm>
        </p:spPr>
        <p:txBody>
          <a:bodyPr/>
          <a:lstStyle>
            <a:lvl1pPr marL="0" indent="0" algn="ctr">
              <a:lnSpc>
                <a:spcPts val="3649"/>
              </a:lnSpc>
              <a:buFontTx/>
              <a:buNone/>
              <a:defRPr sz="2199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e-post</a:t>
            </a:r>
          </a:p>
        </p:txBody>
      </p:sp>
      <p:grpSp>
        <p:nvGrpSpPr>
          <p:cNvPr id="115" name="Grupp 114"/>
          <p:cNvGrpSpPr/>
          <p:nvPr userDrawn="1"/>
        </p:nvGrpSpPr>
        <p:grpSpPr>
          <a:xfrm>
            <a:off x="541856" y="6523238"/>
            <a:ext cx="1484369" cy="175662"/>
            <a:chOff x="454025" y="7213601"/>
            <a:chExt cx="1635125" cy="193675"/>
          </a:xfrm>
        </p:grpSpPr>
        <p:sp>
          <p:nvSpPr>
            <p:cNvPr id="116" name="Freeform 12"/>
            <p:cNvSpPr>
              <a:spLocks/>
            </p:cNvSpPr>
            <p:nvPr userDrawn="1"/>
          </p:nvSpPr>
          <p:spPr bwMode="auto">
            <a:xfrm>
              <a:off x="1958975" y="7227888"/>
              <a:ext cx="46037" cy="77788"/>
            </a:xfrm>
            <a:custGeom>
              <a:avLst/>
              <a:gdLst>
                <a:gd name="T0" fmla="*/ 54 w 54"/>
                <a:gd name="T1" fmla="*/ 83 h 92"/>
                <a:gd name="T2" fmla="*/ 34 w 54"/>
                <a:gd name="T3" fmla="*/ 83 h 92"/>
                <a:gd name="T4" fmla="*/ 10 w 54"/>
                <a:gd name="T5" fmla="*/ 59 h 92"/>
                <a:gd name="T6" fmla="*/ 10 w 54"/>
                <a:gd name="T7" fmla="*/ 0 h 92"/>
                <a:gd name="T8" fmla="*/ 0 w 54"/>
                <a:gd name="T9" fmla="*/ 0 h 92"/>
                <a:gd name="T10" fmla="*/ 0 w 54"/>
                <a:gd name="T11" fmla="*/ 59 h 92"/>
                <a:gd name="T12" fmla="*/ 34 w 54"/>
                <a:gd name="T13" fmla="*/ 92 h 92"/>
                <a:gd name="T14" fmla="*/ 54 w 54"/>
                <a:gd name="T15" fmla="*/ 92 h 92"/>
                <a:gd name="T16" fmla="*/ 54 w 54"/>
                <a:gd name="T17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2">
                  <a:moveTo>
                    <a:pt x="54" y="83"/>
                  </a:moveTo>
                  <a:cubicBezTo>
                    <a:pt x="34" y="83"/>
                    <a:pt x="34" y="83"/>
                    <a:pt x="34" y="83"/>
                  </a:cubicBezTo>
                  <a:cubicBezTo>
                    <a:pt x="20" y="83"/>
                    <a:pt x="10" y="72"/>
                    <a:pt x="10" y="5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0"/>
                    <a:pt x="0" y="38"/>
                    <a:pt x="0" y="59"/>
                  </a:cubicBezTo>
                  <a:cubicBezTo>
                    <a:pt x="0" y="77"/>
                    <a:pt x="15" y="92"/>
                    <a:pt x="34" y="92"/>
                  </a:cubicBezTo>
                  <a:cubicBezTo>
                    <a:pt x="41" y="92"/>
                    <a:pt x="48" y="92"/>
                    <a:pt x="54" y="92"/>
                  </a:cubicBezTo>
                  <a:lnTo>
                    <a:pt x="54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117" name="Freeform 13"/>
            <p:cNvSpPr>
              <a:spLocks/>
            </p:cNvSpPr>
            <p:nvPr userDrawn="1"/>
          </p:nvSpPr>
          <p:spPr bwMode="auto">
            <a:xfrm>
              <a:off x="1971675" y="7227888"/>
              <a:ext cx="33337" cy="65088"/>
            </a:xfrm>
            <a:custGeom>
              <a:avLst/>
              <a:gdLst>
                <a:gd name="T0" fmla="*/ 39 w 39"/>
                <a:gd name="T1" fmla="*/ 68 h 77"/>
                <a:gd name="T2" fmla="*/ 19 w 39"/>
                <a:gd name="T3" fmla="*/ 68 h 77"/>
                <a:gd name="T4" fmla="*/ 9 w 39"/>
                <a:gd name="T5" fmla="*/ 59 h 77"/>
                <a:gd name="T6" fmla="*/ 9 w 39"/>
                <a:gd name="T7" fmla="*/ 0 h 77"/>
                <a:gd name="T8" fmla="*/ 0 w 39"/>
                <a:gd name="T9" fmla="*/ 0 h 77"/>
                <a:gd name="T10" fmla="*/ 0 w 39"/>
                <a:gd name="T11" fmla="*/ 59 h 77"/>
                <a:gd name="T12" fmla="*/ 19 w 39"/>
                <a:gd name="T13" fmla="*/ 77 h 77"/>
                <a:gd name="T14" fmla="*/ 39 w 39"/>
                <a:gd name="T15" fmla="*/ 77 h 77"/>
                <a:gd name="T16" fmla="*/ 39 w 39"/>
                <a:gd name="T17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7">
                  <a:moveTo>
                    <a:pt x="39" y="68"/>
                  </a:moveTo>
                  <a:cubicBezTo>
                    <a:pt x="19" y="68"/>
                    <a:pt x="19" y="68"/>
                    <a:pt x="19" y="68"/>
                  </a:cubicBezTo>
                  <a:cubicBezTo>
                    <a:pt x="14" y="68"/>
                    <a:pt x="9" y="64"/>
                    <a:pt x="9" y="5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9"/>
                    <a:pt x="9" y="77"/>
                    <a:pt x="19" y="77"/>
                  </a:cubicBezTo>
                  <a:cubicBezTo>
                    <a:pt x="39" y="77"/>
                    <a:pt x="39" y="77"/>
                    <a:pt x="39" y="77"/>
                  </a:cubicBezTo>
                  <a:lnTo>
                    <a:pt x="39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7" name="Freeform 14"/>
            <p:cNvSpPr>
              <a:spLocks/>
            </p:cNvSpPr>
            <p:nvPr userDrawn="1"/>
          </p:nvSpPr>
          <p:spPr bwMode="auto">
            <a:xfrm>
              <a:off x="1909763" y="7227888"/>
              <a:ext cx="44450" cy="77788"/>
            </a:xfrm>
            <a:custGeom>
              <a:avLst/>
              <a:gdLst>
                <a:gd name="T0" fmla="*/ 0 w 54"/>
                <a:gd name="T1" fmla="*/ 83 h 92"/>
                <a:gd name="T2" fmla="*/ 21 w 54"/>
                <a:gd name="T3" fmla="*/ 83 h 92"/>
                <a:gd name="T4" fmla="*/ 45 w 54"/>
                <a:gd name="T5" fmla="*/ 59 h 92"/>
                <a:gd name="T6" fmla="*/ 45 w 54"/>
                <a:gd name="T7" fmla="*/ 0 h 92"/>
                <a:gd name="T8" fmla="*/ 54 w 54"/>
                <a:gd name="T9" fmla="*/ 0 h 92"/>
                <a:gd name="T10" fmla="*/ 54 w 54"/>
                <a:gd name="T11" fmla="*/ 59 h 92"/>
                <a:gd name="T12" fmla="*/ 20 w 54"/>
                <a:gd name="T13" fmla="*/ 92 h 92"/>
                <a:gd name="T14" fmla="*/ 0 w 54"/>
                <a:gd name="T15" fmla="*/ 92 h 92"/>
                <a:gd name="T16" fmla="*/ 0 w 54"/>
                <a:gd name="T17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2">
                  <a:moveTo>
                    <a:pt x="0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34" y="83"/>
                    <a:pt x="45" y="72"/>
                    <a:pt x="45" y="5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77"/>
                    <a:pt x="39" y="92"/>
                    <a:pt x="20" y="92"/>
                  </a:cubicBezTo>
                  <a:cubicBezTo>
                    <a:pt x="14" y="92"/>
                    <a:pt x="6" y="92"/>
                    <a:pt x="0" y="9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8" name="Freeform 15"/>
            <p:cNvSpPr>
              <a:spLocks/>
            </p:cNvSpPr>
            <p:nvPr userDrawn="1"/>
          </p:nvSpPr>
          <p:spPr bwMode="auto">
            <a:xfrm>
              <a:off x="1909763" y="7227888"/>
              <a:ext cx="31750" cy="65088"/>
            </a:xfrm>
            <a:custGeom>
              <a:avLst/>
              <a:gdLst>
                <a:gd name="T0" fmla="*/ 0 w 39"/>
                <a:gd name="T1" fmla="*/ 68 h 77"/>
                <a:gd name="T2" fmla="*/ 21 w 39"/>
                <a:gd name="T3" fmla="*/ 68 h 77"/>
                <a:gd name="T4" fmla="*/ 30 w 39"/>
                <a:gd name="T5" fmla="*/ 59 h 77"/>
                <a:gd name="T6" fmla="*/ 30 w 39"/>
                <a:gd name="T7" fmla="*/ 0 h 77"/>
                <a:gd name="T8" fmla="*/ 39 w 39"/>
                <a:gd name="T9" fmla="*/ 0 h 77"/>
                <a:gd name="T10" fmla="*/ 39 w 39"/>
                <a:gd name="T11" fmla="*/ 59 h 77"/>
                <a:gd name="T12" fmla="*/ 21 w 39"/>
                <a:gd name="T13" fmla="*/ 77 h 77"/>
                <a:gd name="T14" fmla="*/ 0 w 39"/>
                <a:gd name="T15" fmla="*/ 77 h 77"/>
                <a:gd name="T16" fmla="*/ 0 w 39"/>
                <a:gd name="T17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7">
                  <a:moveTo>
                    <a:pt x="0" y="68"/>
                  </a:moveTo>
                  <a:cubicBezTo>
                    <a:pt x="21" y="68"/>
                    <a:pt x="21" y="68"/>
                    <a:pt x="21" y="68"/>
                  </a:cubicBezTo>
                  <a:cubicBezTo>
                    <a:pt x="26" y="68"/>
                    <a:pt x="30" y="64"/>
                    <a:pt x="30" y="5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9" y="47"/>
                    <a:pt x="39" y="59"/>
                  </a:cubicBezTo>
                  <a:cubicBezTo>
                    <a:pt x="39" y="69"/>
                    <a:pt x="31" y="77"/>
                    <a:pt x="21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9" name="Freeform 16"/>
            <p:cNvSpPr>
              <a:spLocks/>
            </p:cNvSpPr>
            <p:nvPr userDrawn="1"/>
          </p:nvSpPr>
          <p:spPr bwMode="auto">
            <a:xfrm>
              <a:off x="1825625" y="7313613"/>
              <a:ext cx="15875" cy="23813"/>
            </a:xfrm>
            <a:custGeom>
              <a:avLst/>
              <a:gdLst>
                <a:gd name="T0" fmla="*/ 8 w 20"/>
                <a:gd name="T1" fmla="*/ 29 h 29"/>
                <a:gd name="T2" fmla="*/ 1 w 20"/>
                <a:gd name="T3" fmla="*/ 27 h 29"/>
                <a:gd name="T4" fmla="*/ 1 w 20"/>
                <a:gd name="T5" fmla="*/ 22 h 29"/>
                <a:gd name="T6" fmla="*/ 8 w 20"/>
                <a:gd name="T7" fmla="*/ 24 h 29"/>
                <a:gd name="T8" fmla="*/ 13 w 20"/>
                <a:gd name="T9" fmla="*/ 21 h 29"/>
                <a:gd name="T10" fmla="*/ 0 w 20"/>
                <a:gd name="T11" fmla="*/ 8 h 29"/>
                <a:gd name="T12" fmla="*/ 11 w 20"/>
                <a:gd name="T13" fmla="*/ 0 h 29"/>
                <a:gd name="T14" fmla="*/ 18 w 20"/>
                <a:gd name="T15" fmla="*/ 1 h 29"/>
                <a:gd name="T16" fmla="*/ 18 w 20"/>
                <a:gd name="T17" fmla="*/ 6 h 29"/>
                <a:gd name="T18" fmla="*/ 12 w 20"/>
                <a:gd name="T19" fmla="*/ 5 h 29"/>
                <a:gd name="T20" fmla="*/ 7 w 20"/>
                <a:gd name="T21" fmla="*/ 8 h 29"/>
                <a:gd name="T22" fmla="*/ 20 w 20"/>
                <a:gd name="T23" fmla="*/ 20 h 29"/>
                <a:gd name="T24" fmla="*/ 8 w 20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9">
                  <a:moveTo>
                    <a:pt x="8" y="29"/>
                  </a:moveTo>
                  <a:cubicBezTo>
                    <a:pt x="6" y="29"/>
                    <a:pt x="3" y="28"/>
                    <a:pt x="1" y="27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" y="23"/>
                    <a:pt x="6" y="24"/>
                    <a:pt x="8" y="24"/>
                  </a:cubicBezTo>
                  <a:cubicBezTo>
                    <a:pt x="11" y="24"/>
                    <a:pt x="13" y="23"/>
                    <a:pt x="13" y="21"/>
                  </a:cubicBezTo>
                  <a:cubicBezTo>
                    <a:pt x="13" y="15"/>
                    <a:pt x="0" y="18"/>
                    <a:pt x="0" y="8"/>
                  </a:cubicBezTo>
                  <a:cubicBezTo>
                    <a:pt x="0" y="2"/>
                    <a:pt x="6" y="0"/>
                    <a:pt x="11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10" y="5"/>
                    <a:pt x="7" y="5"/>
                    <a:pt x="7" y="8"/>
                  </a:cubicBezTo>
                  <a:cubicBezTo>
                    <a:pt x="7" y="13"/>
                    <a:pt x="20" y="10"/>
                    <a:pt x="20" y="20"/>
                  </a:cubicBezTo>
                  <a:cubicBezTo>
                    <a:pt x="20" y="27"/>
                    <a:pt x="14" y="29"/>
                    <a:pt x="8" y="2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0" name="Freeform 17"/>
            <p:cNvSpPr>
              <a:spLocks/>
            </p:cNvSpPr>
            <p:nvPr userDrawn="1"/>
          </p:nvSpPr>
          <p:spPr bwMode="auto">
            <a:xfrm>
              <a:off x="1843088" y="7313613"/>
              <a:ext cx="12700" cy="23813"/>
            </a:xfrm>
            <a:custGeom>
              <a:avLst/>
              <a:gdLst>
                <a:gd name="T0" fmla="*/ 11 w 16"/>
                <a:gd name="T1" fmla="*/ 28 h 28"/>
                <a:gd name="T2" fmla="*/ 4 w 16"/>
                <a:gd name="T3" fmla="*/ 20 h 28"/>
                <a:gd name="T4" fmla="*/ 4 w 16"/>
                <a:gd name="T5" fmla="*/ 11 h 28"/>
                <a:gd name="T6" fmla="*/ 0 w 16"/>
                <a:gd name="T7" fmla="*/ 11 h 28"/>
                <a:gd name="T8" fmla="*/ 0 w 16"/>
                <a:gd name="T9" fmla="*/ 7 h 28"/>
                <a:gd name="T10" fmla="*/ 4 w 16"/>
                <a:gd name="T11" fmla="*/ 7 h 28"/>
                <a:gd name="T12" fmla="*/ 4 w 16"/>
                <a:gd name="T13" fmla="*/ 2 h 28"/>
                <a:gd name="T14" fmla="*/ 11 w 16"/>
                <a:gd name="T15" fmla="*/ 0 h 28"/>
                <a:gd name="T16" fmla="*/ 11 w 16"/>
                <a:gd name="T17" fmla="*/ 7 h 28"/>
                <a:gd name="T18" fmla="*/ 15 w 16"/>
                <a:gd name="T19" fmla="*/ 7 h 28"/>
                <a:gd name="T20" fmla="*/ 15 w 16"/>
                <a:gd name="T21" fmla="*/ 11 h 28"/>
                <a:gd name="T22" fmla="*/ 11 w 16"/>
                <a:gd name="T23" fmla="*/ 11 h 28"/>
                <a:gd name="T24" fmla="*/ 11 w 16"/>
                <a:gd name="T25" fmla="*/ 19 h 28"/>
                <a:gd name="T26" fmla="*/ 13 w 16"/>
                <a:gd name="T27" fmla="*/ 23 h 28"/>
                <a:gd name="T28" fmla="*/ 16 w 16"/>
                <a:gd name="T29" fmla="*/ 23 h 28"/>
                <a:gd name="T30" fmla="*/ 16 w 16"/>
                <a:gd name="T31" fmla="*/ 27 h 28"/>
                <a:gd name="T32" fmla="*/ 11 w 16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8">
                  <a:moveTo>
                    <a:pt x="11" y="28"/>
                  </a:moveTo>
                  <a:cubicBezTo>
                    <a:pt x="6" y="28"/>
                    <a:pt x="4" y="25"/>
                    <a:pt x="4" y="2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2"/>
                    <a:pt x="11" y="23"/>
                    <a:pt x="13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3" y="28"/>
                    <a:pt x="11" y="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1" name="Freeform 18"/>
            <p:cNvSpPr>
              <a:spLocks noEditPoints="1"/>
            </p:cNvSpPr>
            <p:nvPr userDrawn="1"/>
          </p:nvSpPr>
          <p:spPr bwMode="auto">
            <a:xfrm>
              <a:off x="1857375" y="7318376"/>
              <a:ext cx="19050" cy="19050"/>
            </a:xfrm>
            <a:custGeom>
              <a:avLst/>
              <a:gdLst>
                <a:gd name="T0" fmla="*/ 12 w 23"/>
                <a:gd name="T1" fmla="*/ 5 h 22"/>
                <a:gd name="T2" fmla="*/ 7 w 23"/>
                <a:gd name="T3" fmla="*/ 11 h 22"/>
                <a:gd name="T4" fmla="*/ 12 w 23"/>
                <a:gd name="T5" fmla="*/ 17 h 22"/>
                <a:gd name="T6" fmla="*/ 17 w 23"/>
                <a:gd name="T7" fmla="*/ 11 h 22"/>
                <a:gd name="T8" fmla="*/ 12 w 23"/>
                <a:gd name="T9" fmla="*/ 5 h 22"/>
                <a:gd name="T10" fmla="*/ 12 w 23"/>
                <a:gd name="T11" fmla="*/ 22 h 22"/>
                <a:gd name="T12" fmla="*/ 0 w 23"/>
                <a:gd name="T13" fmla="*/ 11 h 22"/>
                <a:gd name="T14" fmla="*/ 12 w 23"/>
                <a:gd name="T15" fmla="*/ 0 h 22"/>
                <a:gd name="T16" fmla="*/ 23 w 23"/>
                <a:gd name="T17" fmla="*/ 11 h 22"/>
                <a:gd name="T18" fmla="*/ 12 w 2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2" y="5"/>
                  </a:moveTo>
                  <a:cubicBezTo>
                    <a:pt x="8" y="5"/>
                    <a:pt x="7" y="8"/>
                    <a:pt x="7" y="11"/>
                  </a:cubicBezTo>
                  <a:cubicBezTo>
                    <a:pt x="7" y="14"/>
                    <a:pt x="8" y="17"/>
                    <a:pt x="12" y="17"/>
                  </a:cubicBezTo>
                  <a:cubicBezTo>
                    <a:pt x="15" y="17"/>
                    <a:pt x="17" y="14"/>
                    <a:pt x="17" y="11"/>
                  </a:cubicBezTo>
                  <a:cubicBezTo>
                    <a:pt x="17" y="8"/>
                    <a:pt x="15" y="5"/>
                    <a:pt x="12" y="5"/>
                  </a:cubicBezTo>
                  <a:moveTo>
                    <a:pt x="12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7"/>
                    <a:pt x="19" y="22"/>
                    <a:pt x="12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2" name="Freeform 19"/>
            <p:cNvSpPr>
              <a:spLocks/>
            </p:cNvSpPr>
            <p:nvPr userDrawn="1"/>
          </p:nvSpPr>
          <p:spPr bwMode="auto">
            <a:xfrm>
              <a:off x="1879600" y="7318376"/>
              <a:ext cx="14287" cy="19050"/>
            </a:xfrm>
            <a:custGeom>
              <a:avLst/>
              <a:gdLst>
                <a:gd name="T0" fmla="*/ 11 w 17"/>
                <a:gd name="T1" fmla="*/ 22 h 22"/>
                <a:gd name="T2" fmla="*/ 0 w 17"/>
                <a:gd name="T3" fmla="*/ 11 h 22"/>
                <a:gd name="T4" fmla="*/ 11 w 17"/>
                <a:gd name="T5" fmla="*/ 0 h 22"/>
                <a:gd name="T6" fmla="*/ 16 w 17"/>
                <a:gd name="T7" fmla="*/ 1 h 22"/>
                <a:gd name="T8" fmla="*/ 16 w 17"/>
                <a:gd name="T9" fmla="*/ 6 h 22"/>
                <a:gd name="T10" fmla="*/ 12 w 17"/>
                <a:gd name="T11" fmla="*/ 5 h 22"/>
                <a:gd name="T12" fmla="*/ 6 w 17"/>
                <a:gd name="T13" fmla="*/ 11 h 22"/>
                <a:gd name="T14" fmla="*/ 12 w 17"/>
                <a:gd name="T15" fmla="*/ 17 h 22"/>
                <a:gd name="T16" fmla="*/ 16 w 17"/>
                <a:gd name="T17" fmla="*/ 16 h 22"/>
                <a:gd name="T18" fmla="*/ 17 w 17"/>
                <a:gd name="T19" fmla="*/ 21 h 22"/>
                <a:gd name="T20" fmla="*/ 11 w 17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2">
                  <a:moveTo>
                    <a:pt x="11" y="22"/>
                  </a:moveTo>
                  <a:cubicBezTo>
                    <a:pt x="4" y="22"/>
                    <a:pt x="0" y="17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4" y="5"/>
                    <a:pt x="12" y="5"/>
                  </a:cubicBezTo>
                  <a:cubicBezTo>
                    <a:pt x="9" y="5"/>
                    <a:pt x="6" y="7"/>
                    <a:pt x="6" y="11"/>
                  </a:cubicBezTo>
                  <a:cubicBezTo>
                    <a:pt x="6" y="14"/>
                    <a:pt x="9" y="17"/>
                    <a:pt x="12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3" y="22"/>
                    <a:pt x="11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3" name="Freeform 20"/>
            <p:cNvSpPr>
              <a:spLocks/>
            </p:cNvSpPr>
            <p:nvPr userDrawn="1"/>
          </p:nvSpPr>
          <p:spPr bwMode="auto">
            <a:xfrm>
              <a:off x="1895475" y="7312026"/>
              <a:ext cx="17462" cy="25400"/>
            </a:xfrm>
            <a:custGeom>
              <a:avLst/>
              <a:gdLst>
                <a:gd name="T0" fmla="*/ 7 w 11"/>
                <a:gd name="T1" fmla="*/ 16 h 16"/>
                <a:gd name="T2" fmla="*/ 4 w 11"/>
                <a:gd name="T3" fmla="*/ 10 h 16"/>
                <a:gd name="T4" fmla="*/ 4 w 11"/>
                <a:gd name="T5" fmla="*/ 10 h 16"/>
                <a:gd name="T6" fmla="*/ 4 w 11"/>
                <a:gd name="T7" fmla="*/ 16 h 16"/>
                <a:gd name="T8" fmla="*/ 0 w 11"/>
                <a:gd name="T9" fmla="*/ 16 h 16"/>
                <a:gd name="T10" fmla="*/ 0 w 11"/>
                <a:gd name="T11" fmla="*/ 0 h 16"/>
                <a:gd name="T12" fmla="*/ 4 w 11"/>
                <a:gd name="T13" fmla="*/ 0 h 16"/>
                <a:gd name="T14" fmla="*/ 4 w 11"/>
                <a:gd name="T15" fmla="*/ 9 h 16"/>
                <a:gd name="T16" fmla="*/ 4 w 11"/>
                <a:gd name="T17" fmla="*/ 9 h 16"/>
                <a:gd name="T18" fmla="*/ 7 w 11"/>
                <a:gd name="T19" fmla="*/ 5 h 16"/>
                <a:gd name="T20" fmla="*/ 11 w 11"/>
                <a:gd name="T21" fmla="*/ 5 h 16"/>
                <a:gd name="T22" fmla="*/ 7 w 11"/>
                <a:gd name="T23" fmla="*/ 10 h 16"/>
                <a:gd name="T24" fmla="*/ 11 w 11"/>
                <a:gd name="T25" fmla="*/ 16 h 16"/>
                <a:gd name="T26" fmla="*/ 7 w 11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6">
                  <a:moveTo>
                    <a:pt x="7" y="16"/>
                  </a:moveTo>
                  <a:lnTo>
                    <a:pt x="4" y="10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9"/>
                  </a:lnTo>
                  <a:lnTo>
                    <a:pt x="4" y="9"/>
                  </a:lnTo>
                  <a:lnTo>
                    <a:pt x="7" y="5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11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4" name="Freeform 21"/>
            <p:cNvSpPr>
              <a:spLocks/>
            </p:cNvSpPr>
            <p:nvPr userDrawn="1"/>
          </p:nvSpPr>
          <p:spPr bwMode="auto">
            <a:xfrm>
              <a:off x="1914525" y="7312026"/>
              <a:ext cx="19050" cy="25400"/>
            </a:xfrm>
            <a:custGeom>
              <a:avLst/>
              <a:gdLst>
                <a:gd name="T0" fmla="*/ 15 w 21"/>
                <a:gd name="T1" fmla="*/ 30 h 30"/>
                <a:gd name="T2" fmla="*/ 15 w 21"/>
                <a:gd name="T3" fmla="*/ 20 h 30"/>
                <a:gd name="T4" fmla="*/ 11 w 21"/>
                <a:gd name="T5" fmla="*/ 14 h 30"/>
                <a:gd name="T6" fmla="*/ 7 w 21"/>
                <a:gd name="T7" fmla="*/ 21 h 30"/>
                <a:gd name="T8" fmla="*/ 7 w 21"/>
                <a:gd name="T9" fmla="*/ 30 h 30"/>
                <a:gd name="T10" fmla="*/ 0 w 21"/>
                <a:gd name="T11" fmla="*/ 30 h 30"/>
                <a:gd name="T12" fmla="*/ 0 w 21"/>
                <a:gd name="T13" fmla="*/ 0 h 30"/>
                <a:gd name="T14" fmla="*/ 7 w 21"/>
                <a:gd name="T15" fmla="*/ 0 h 30"/>
                <a:gd name="T16" fmla="*/ 7 w 21"/>
                <a:gd name="T17" fmla="*/ 13 h 30"/>
                <a:gd name="T18" fmla="*/ 7 w 21"/>
                <a:gd name="T19" fmla="*/ 13 h 30"/>
                <a:gd name="T20" fmla="*/ 14 w 21"/>
                <a:gd name="T21" fmla="*/ 9 h 30"/>
                <a:gd name="T22" fmla="*/ 21 w 21"/>
                <a:gd name="T23" fmla="*/ 17 h 30"/>
                <a:gd name="T24" fmla="*/ 21 w 21"/>
                <a:gd name="T25" fmla="*/ 30 h 30"/>
                <a:gd name="T26" fmla="*/ 15 w 21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0">
                  <a:moveTo>
                    <a:pt x="15" y="3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6"/>
                    <a:pt x="14" y="14"/>
                    <a:pt x="11" y="14"/>
                  </a:cubicBezTo>
                  <a:cubicBezTo>
                    <a:pt x="8" y="14"/>
                    <a:pt x="7" y="17"/>
                    <a:pt x="7" y="2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0"/>
                    <a:pt x="11" y="9"/>
                    <a:pt x="14" y="9"/>
                  </a:cubicBezTo>
                  <a:cubicBezTo>
                    <a:pt x="19" y="9"/>
                    <a:pt x="21" y="13"/>
                    <a:pt x="21" y="17"/>
                  </a:cubicBezTo>
                  <a:cubicBezTo>
                    <a:pt x="21" y="30"/>
                    <a:pt x="21" y="30"/>
                    <a:pt x="21" y="30"/>
                  </a:cubicBezTo>
                  <a:lnTo>
                    <a:pt x="15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5" name="Freeform 22"/>
            <p:cNvSpPr>
              <a:spLocks noEditPoints="1"/>
            </p:cNvSpPr>
            <p:nvPr userDrawn="1"/>
          </p:nvSpPr>
          <p:spPr bwMode="auto">
            <a:xfrm>
              <a:off x="1936750" y="7318376"/>
              <a:ext cx="19050" cy="19050"/>
            </a:xfrm>
            <a:custGeom>
              <a:avLst/>
              <a:gdLst>
                <a:gd name="T0" fmla="*/ 11 w 23"/>
                <a:gd name="T1" fmla="*/ 5 h 22"/>
                <a:gd name="T2" fmla="*/ 6 w 23"/>
                <a:gd name="T3" fmla="*/ 11 h 22"/>
                <a:gd name="T4" fmla="*/ 11 w 23"/>
                <a:gd name="T5" fmla="*/ 17 h 22"/>
                <a:gd name="T6" fmla="*/ 16 w 23"/>
                <a:gd name="T7" fmla="*/ 11 h 22"/>
                <a:gd name="T8" fmla="*/ 11 w 23"/>
                <a:gd name="T9" fmla="*/ 5 h 22"/>
                <a:gd name="T10" fmla="*/ 11 w 23"/>
                <a:gd name="T11" fmla="*/ 22 h 22"/>
                <a:gd name="T12" fmla="*/ 0 w 23"/>
                <a:gd name="T13" fmla="*/ 11 h 22"/>
                <a:gd name="T14" fmla="*/ 11 w 23"/>
                <a:gd name="T15" fmla="*/ 0 h 22"/>
                <a:gd name="T16" fmla="*/ 23 w 23"/>
                <a:gd name="T17" fmla="*/ 11 h 22"/>
                <a:gd name="T18" fmla="*/ 11 w 2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1" y="5"/>
                  </a:moveTo>
                  <a:cubicBezTo>
                    <a:pt x="8" y="5"/>
                    <a:pt x="6" y="8"/>
                    <a:pt x="6" y="11"/>
                  </a:cubicBezTo>
                  <a:cubicBezTo>
                    <a:pt x="6" y="14"/>
                    <a:pt x="7" y="17"/>
                    <a:pt x="11" y="17"/>
                  </a:cubicBezTo>
                  <a:cubicBezTo>
                    <a:pt x="15" y="17"/>
                    <a:pt x="16" y="14"/>
                    <a:pt x="16" y="11"/>
                  </a:cubicBezTo>
                  <a:cubicBezTo>
                    <a:pt x="16" y="8"/>
                    <a:pt x="14" y="5"/>
                    <a:pt x="11" y="5"/>
                  </a:cubicBezTo>
                  <a:moveTo>
                    <a:pt x="11" y="22"/>
                  </a:moveTo>
                  <a:cubicBezTo>
                    <a:pt x="4" y="22"/>
                    <a:pt x="0" y="17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7"/>
                    <a:pt x="18" y="22"/>
                    <a:pt x="11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6" name="Rectangle 23"/>
            <p:cNvSpPr>
              <a:spLocks noChangeArrowheads="1"/>
            </p:cNvSpPr>
            <p:nvPr userDrawn="1"/>
          </p:nvSpPr>
          <p:spPr bwMode="auto">
            <a:xfrm>
              <a:off x="1958975" y="7312026"/>
              <a:ext cx="4762" cy="2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7" name="Freeform 24"/>
            <p:cNvSpPr>
              <a:spLocks/>
            </p:cNvSpPr>
            <p:nvPr userDrawn="1"/>
          </p:nvSpPr>
          <p:spPr bwMode="auto">
            <a:xfrm>
              <a:off x="1968500" y="7318376"/>
              <a:ext cx="28575" cy="19050"/>
            </a:xfrm>
            <a:custGeom>
              <a:avLst/>
              <a:gdLst>
                <a:gd name="T0" fmla="*/ 27 w 33"/>
                <a:gd name="T1" fmla="*/ 21 h 21"/>
                <a:gd name="T2" fmla="*/ 27 w 33"/>
                <a:gd name="T3" fmla="*/ 10 h 21"/>
                <a:gd name="T4" fmla="*/ 24 w 33"/>
                <a:gd name="T5" fmla="*/ 5 h 21"/>
                <a:gd name="T6" fmla="*/ 20 w 33"/>
                <a:gd name="T7" fmla="*/ 12 h 21"/>
                <a:gd name="T8" fmla="*/ 20 w 33"/>
                <a:gd name="T9" fmla="*/ 21 h 21"/>
                <a:gd name="T10" fmla="*/ 13 w 33"/>
                <a:gd name="T11" fmla="*/ 21 h 21"/>
                <a:gd name="T12" fmla="*/ 13 w 33"/>
                <a:gd name="T13" fmla="*/ 10 h 21"/>
                <a:gd name="T14" fmla="*/ 10 w 33"/>
                <a:gd name="T15" fmla="*/ 5 h 21"/>
                <a:gd name="T16" fmla="*/ 6 w 33"/>
                <a:gd name="T17" fmla="*/ 12 h 21"/>
                <a:gd name="T18" fmla="*/ 6 w 33"/>
                <a:gd name="T19" fmla="*/ 21 h 21"/>
                <a:gd name="T20" fmla="*/ 0 w 33"/>
                <a:gd name="T21" fmla="*/ 21 h 21"/>
                <a:gd name="T22" fmla="*/ 0 w 33"/>
                <a:gd name="T23" fmla="*/ 1 h 21"/>
                <a:gd name="T24" fmla="*/ 6 w 33"/>
                <a:gd name="T25" fmla="*/ 1 h 21"/>
                <a:gd name="T26" fmla="*/ 6 w 33"/>
                <a:gd name="T27" fmla="*/ 4 h 21"/>
                <a:gd name="T28" fmla="*/ 6 w 33"/>
                <a:gd name="T29" fmla="*/ 4 h 21"/>
                <a:gd name="T30" fmla="*/ 13 w 33"/>
                <a:gd name="T31" fmla="*/ 0 h 21"/>
                <a:gd name="T32" fmla="*/ 19 w 33"/>
                <a:gd name="T33" fmla="*/ 4 h 21"/>
                <a:gd name="T34" fmla="*/ 26 w 33"/>
                <a:gd name="T35" fmla="*/ 0 h 21"/>
                <a:gd name="T36" fmla="*/ 33 w 33"/>
                <a:gd name="T37" fmla="*/ 9 h 21"/>
                <a:gd name="T38" fmla="*/ 33 w 33"/>
                <a:gd name="T39" fmla="*/ 21 h 21"/>
                <a:gd name="T40" fmla="*/ 27 w 33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1">
                  <a:moveTo>
                    <a:pt x="27" y="21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7"/>
                    <a:pt x="26" y="5"/>
                    <a:pt x="24" y="5"/>
                  </a:cubicBezTo>
                  <a:cubicBezTo>
                    <a:pt x="21" y="5"/>
                    <a:pt x="20" y="8"/>
                    <a:pt x="20" y="1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7"/>
                    <a:pt x="13" y="5"/>
                    <a:pt x="10" y="5"/>
                  </a:cubicBezTo>
                  <a:cubicBezTo>
                    <a:pt x="7" y="5"/>
                    <a:pt x="6" y="8"/>
                    <a:pt x="6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6" y="0"/>
                    <a:pt x="18" y="1"/>
                    <a:pt x="19" y="4"/>
                  </a:cubicBezTo>
                  <a:cubicBezTo>
                    <a:pt x="21" y="1"/>
                    <a:pt x="23" y="0"/>
                    <a:pt x="26" y="0"/>
                  </a:cubicBezTo>
                  <a:cubicBezTo>
                    <a:pt x="32" y="0"/>
                    <a:pt x="33" y="4"/>
                    <a:pt x="33" y="9"/>
                  </a:cubicBezTo>
                  <a:cubicBezTo>
                    <a:pt x="33" y="21"/>
                    <a:pt x="33" y="21"/>
                    <a:pt x="33" y="21"/>
                  </a:cubicBezTo>
                  <a:lnTo>
                    <a:pt x="27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8" name="Freeform 25"/>
            <p:cNvSpPr>
              <a:spLocks/>
            </p:cNvSpPr>
            <p:nvPr userDrawn="1"/>
          </p:nvSpPr>
          <p:spPr bwMode="auto">
            <a:xfrm>
              <a:off x="2000250" y="7318376"/>
              <a:ext cx="12700" cy="19050"/>
            </a:xfrm>
            <a:custGeom>
              <a:avLst/>
              <a:gdLst>
                <a:gd name="T0" fmla="*/ 7 w 16"/>
                <a:gd name="T1" fmla="*/ 22 h 22"/>
                <a:gd name="T2" fmla="*/ 0 w 16"/>
                <a:gd name="T3" fmla="*/ 21 h 22"/>
                <a:gd name="T4" fmla="*/ 0 w 16"/>
                <a:gd name="T5" fmla="*/ 16 h 22"/>
                <a:gd name="T6" fmla="*/ 6 w 16"/>
                <a:gd name="T7" fmla="*/ 17 h 22"/>
                <a:gd name="T8" fmla="*/ 10 w 16"/>
                <a:gd name="T9" fmla="*/ 15 h 22"/>
                <a:gd name="T10" fmla="*/ 0 w 16"/>
                <a:gd name="T11" fmla="*/ 7 h 22"/>
                <a:gd name="T12" fmla="*/ 8 w 16"/>
                <a:gd name="T13" fmla="*/ 0 h 22"/>
                <a:gd name="T14" fmla="*/ 15 w 16"/>
                <a:gd name="T15" fmla="*/ 1 h 22"/>
                <a:gd name="T16" fmla="*/ 15 w 16"/>
                <a:gd name="T17" fmla="*/ 6 h 22"/>
                <a:gd name="T18" fmla="*/ 9 w 16"/>
                <a:gd name="T19" fmla="*/ 5 h 22"/>
                <a:gd name="T20" fmla="*/ 6 w 16"/>
                <a:gd name="T21" fmla="*/ 6 h 22"/>
                <a:gd name="T22" fmla="*/ 16 w 16"/>
                <a:gd name="T23" fmla="*/ 15 h 22"/>
                <a:gd name="T24" fmla="*/ 7 w 1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cubicBezTo>
                    <a:pt x="4" y="22"/>
                    <a:pt x="2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7"/>
                    <a:pt x="6" y="17"/>
                  </a:cubicBezTo>
                  <a:cubicBezTo>
                    <a:pt x="8" y="17"/>
                    <a:pt x="10" y="17"/>
                    <a:pt x="10" y="15"/>
                  </a:cubicBezTo>
                  <a:cubicBezTo>
                    <a:pt x="10" y="12"/>
                    <a:pt x="0" y="14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9"/>
                    <a:pt x="16" y="7"/>
                    <a:pt x="16" y="15"/>
                  </a:cubicBezTo>
                  <a:cubicBezTo>
                    <a:pt x="16" y="20"/>
                    <a:pt x="11" y="22"/>
                    <a:pt x="7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9" name="Rectangle 26"/>
            <p:cNvSpPr>
              <a:spLocks noChangeArrowheads="1"/>
            </p:cNvSpPr>
            <p:nvPr userDrawn="1"/>
          </p:nvSpPr>
          <p:spPr bwMode="auto">
            <a:xfrm>
              <a:off x="2025650" y="7312026"/>
              <a:ext cx="4762" cy="2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0" name="Freeform 27"/>
            <p:cNvSpPr>
              <a:spLocks noEditPoints="1"/>
            </p:cNvSpPr>
            <p:nvPr userDrawn="1"/>
          </p:nvSpPr>
          <p:spPr bwMode="auto">
            <a:xfrm>
              <a:off x="2033588" y="7312026"/>
              <a:ext cx="17462" cy="25400"/>
            </a:xfrm>
            <a:custGeom>
              <a:avLst/>
              <a:gdLst>
                <a:gd name="T0" fmla="*/ 12 w 20"/>
                <a:gd name="T1" fmla="*/ 0 h 30"/>
                <a:gd name="T2" fmla="*/ 17 w 20"/>
                <a:gd name="T3" fmla="*/ 0 h 30"/>
                <a:gd name="T4" fmla="*/ 17 w 20"/>
                <a:gd name="T5" fmla="*/ 6 h 30"/>
                <a:gd name="T6" fmla="*/ 12 w 20"/>
                <a:gd name="T7" fmla="*/ 6 h 30"/>
                <a:gd name="T8" fmla="*/ 12 w 20"/>
                <a:gd name="T9" fmla="*/ 0 h 30"/>
                <a:gd name="T10" fmla="*/ 11 w 20"/>
                <a:gd name="T11" fmla="*/ 20 h 30"/>
                <a:gd name="T12" fmla="*/ 6 w 20"/>
                <a:gd name="T13" fmla="*/ 23 h 30"/>
                <a:gd name="T14" fmla="*/ 9 w 20"/>
                <a:gd name="T15" fmla="*/ 25 h 30"/>
                <a:gd name="T16" fmla="*/ 13 w 20"/>
                <a:gd name="T17" fmla="*/ 24 h 30"/>
                <a:gd name="T18" fmla="*/ 14 w 20"/>
                <a:gd name="T19" fmla="*/ 20 h 30"/>
                <a:gd name="T20" fmla="*/ 11 w 20"/>
                <a:gd name="T21" fmla="*/ 20 h 30"/>
                <a:gd name="T22" fmla="*/ 4 w 20"/>
                <a:gd name="T23" fmla="*/ 0 h 30"/>
                <a:gd name="T24" fmla="*/ 9 w 20"/>
                <a:gd name="T25" fmla="*/ 0 h 30"/>
                <a:gd name="T26" fmla="*/ 9 w 20"/>
                <a:gd name="T27" fmla="*/ 6 h 30"/>
                <a:gd name="T28" fmla="*/ 4 w 20"/>
                <a:gd name="T29" fmla="*/ 6 h 30"/>
                <a:gd name="T30" fmla="*/ 4 w 20"/>
                <a:gd name="T31" fmla="*/ 0 h 30"/>
                <a:gd name="T32" fmla="*/ 14 w 20"/>
                <a:gd name="T33" fmla="*/ 29 h 30"/>
                <a:gd name="T34" fmla="*/ 14 w 20"/>
                <a:gd name="T35" fmla="*/ 26 h 30"/>
                <a:gd name="T36" fmla="*/ 14 w 20"/>
                <a:gd name="T37" fmla="*/ 26 h 30"/>
                <a:gd name="T38" fmla="*/ 8 w 20"/>
                <a:gd name="T39" fmla="*/ 30 h 30"/>
                <a:gd name="T40" fmla="*/ 0 w 20"/>
                <a:gd name="T41" fmla="*/ 23 h 30"/>
                <a:gd name="T42" fmla="*/ 4 w 20"/>
                <a:gd name="T43" fmla="*/ 17 h 30"/>
                <a:gd name="T44" fmla="*/ 11 w 20"/>
                <a:gd name="T45" fmla="*/ 16 h 30"/>
                <a:gd name="T46" fmla="*/ 14 w 20"/>
                <a:gd name="T47" fmla="*/ 16 h 30"/>
                <a:gd name="T48" fmla="*/ 9 w 20"/>
                <a:gd name="T49" fmla="*/ 13 h 30"/>
                <a:gd name="T50" fmla="*/ 3 w 20"/>
                <a:gd name="T51" fmla="*/ 14 h 30"/>
                <a:gd name="T52" fmla="*/ 3 w 20"/>
                <a:gd name="T53" fmla="*/ 10 h 30"/>
                <a:gd name="T54" fmla="*/ 10 w 20"/>
                <a:gd name="T55" fmla="*/ 8 h 30"/>
                <a:gd name="T56" fmla="*/ 20 w 20"/>
                <a:gd name="T57" fmla="*/ 17 h 30"/>
                <a:gd name="T58" fmla="*/ 20 w 20"/>
                <a:gd name="T59" fmla="*/ 22 h 30"/>
                <a:gd name="T60" fmla="*/ 20 w 20"/>
                <a:gd name="T61" fmla="*/ 26 h 30"/>
                <a:gd name="T62" fmla="*/ 20 w 20"/>
                <a:gd name="T63" fmla="*/ 29 h 30"/>
                <a:gd name="T64" fmla="*/ 14 w 20"/>
                <a:gd name="T6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30">
                  <a:moveTo>
                    <a:pt x="1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2" y="0"/>
                  </a:lnTo>
                  <a:close/>
                  <a:moveTo>
                    <a:pt x="11" y="20"/>
                  </a:moveTo>
                  <a:cubicBezTo>
                    <a:pt x="9" y="20"/>
                    <a:pt x="6" y="20"/>
                    <a:pt x="6" y="23"/>
                  </a:cubicBezTo>
                  <a:cubicBezTo>
                    <a:pt x="6" y="24"/>
                    <a:pt x="7" y="25"/>
                    <a:pt x="9" y="25"/>
                  </a:cubicBezTo>
                  <a:cubicBezTo>
                    <a:pt x="11" y="25"/>
                    <a:pt x="12" y="25"/>
                    <a:pt x="13" y="24"/>
                  </a:cubicBezTo>
                  <a:cubicBezTo>
                    <a:pt x="13" y="23"/>
                    <a:pt x="14" y="21"/>
                    <a:pt x="14" y="20"/>
                  </a:cubicBezTo>
                  <a:cubicBezTo>
                    <a:pt x="13" y="20"/>
                    <a:pt x="11" y="20"/>
                    <a:pt x="11" y="20"/>
                  </a:cubicBezTo>
                  <a:moveTo>
                    <a:pt x="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0"/>
                  </a:lnTo>
                  <a:close/>
                  <a:moveTo>
                    <a:pt x="14" y="29"/>
                  </a:moveTo>
                  <a:cubicBezTo>
                    <a:pt x="14" y="28"/>
                    <a:pt x="14" y="27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3" y="28"/>
                    <a:pt x="10" y="30"/>
                    <a:pt x="8" y="30"/>
                  </a:cubicBezTo>
                  <a:cubicBezTo>
                    <a:pt x="4" y="30"/>
                    <a:pt x="0" y="28"/>
                    <a:pt x="0" y="23"/>
                  </a:cubicBezTo>
                  <a:cubicBezTo>
                    <a:pt x="0" y="20"/>
                    <a:pt x="2" y="18"/>
                    <a:pt x="4" y="17"/>
                  </a:cubicBezTo>
                  <a:cubicBezTo>
                    <a:pt x="6" y="16"/>
                    <a:pt x="9" y="16"/>
                    <a:pt x="11" y="16"/>
                  </a:cubicBezTo>
                  <a:cubicBezTo>
                    <a:pt x="11" y="16"/>
                    <a:pt x="13" y="16"/>
                    <a:pt x="14" y="16"/>
                  </a:cubicBezTo>
                  <a:cubicBezTo>
                    <a:pt x="14" y="13"/>
                    <a:pt x="12" y="13"/>
                    <a:pt x="9" y="13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8" y="8"/>
                    <a:pt x="10" y="8"/>
                  </a:cubicBezTo>
                  <a:cubicBezTo>
                    <a:pt x="16" y="8"/>
                    <a:pt x="20" y="11"/>
                    <a:pt x="20" y="1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4"/>
                    <a:pt x="20" y="25"/>
                    <a:pt x="20" y="26"/>
                  </a:cubicBezTo>
                  <a:cubicBezTo>
                    <a:pt x="20" y="27"/>
                    <a:pt x="20" y="28"/>
                    <a:pt x="20" y="29"/>
                  </a:cubicBezTo>
                  <a:lnTo>
                    <a:pt x="14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1" name="Freeform 28"/>
            <p:cNvSpPr>
              <a:spLocks/>
            </p:cNvSpPr>
            <p:nvPr userDrawn="1"/>
          </p:nvSpPr>
          <p:spPr bwMode="auto">
            <a:xfrm>
              <a:off x="2054225" y="7318376"/>
              <a:ext cx="17462" cy="19050"/>
            </a:xfrm>
            <a:custGeom>
              <a:avLst/>
              <a:gdLst>
                <a:gd name="T0" fmla="*/ 15 w 21"/>
                <a:gd name="T1" fmla="*/ 21 h 21"/>
                <a:gd name="T2" fmla="*/ 15 w 21"/>
                <a:gd name="T3" fmla="*/ 11 h 21"/>
                <a:gd name="T4" fmla="*/ 11 w 21"/>
                <a:gd name="T5" fmla="*/ 5 h 21"/>
                <a:gd name="T6" fmla="*/ 7 w 21"/>
                <a:gd name="T7" fmla="*/ 12 h 21"/>
                <a:gd name="T8" fmla="*/ 7 w 21"/>
                <a:gd name="T9" fmla="*/ 21 h 21"/>
                <a:gd name="T10" fmla="*/ 0 w 21"/>
                <a:gd name="T11" fmla="*/ 21 h 21"/>
                <a:gd name="T12" fmla="*/ 0 w 21"/>
                <a:gd name="T13" fmla="*/ 1 h 21"/>
                <a:gd name="T14" fmla="*/ 6 w 21"/>
                <a:gd name="T15" fmla="*/ 1 h 21"/>
                <a:gd name="T16" fmla="*/ 6 w 21"/>
                <a:gd name="T17" fmla="*/ 4 h 21"/>
                <a:gd name="T18" fmla="*/ 6 w 21"/>
                <a:gd name="T19" fmla="*/ 4 h 21"/>
                <a:gd name="T20" fmla="*/ 14 w 21"/>
                <a:gd name="T21" fmla="*/ 0 h 21"/>
                <a:gd name="T22" fmla="*/ 21 w 21"/>
                <a:gd name="T23" fmla="*/ 8 h 21"/>
                <a:gd name="T24" fmla="*/ 21 w 21"/>
                <a:gd name="T25" fmla="*/ 21 h 21"/>
                <a:gd name="T26" fmla="*/ 15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5" y="2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7"/>
                    <a:pt x="14" y="5"/>
                    <a:pt x="11" y="5"/>
                  </a:cubicBezTo>
                  <a:cubicBezTo>
                    <a:pt x="8" y="5"/>
                    <a:pt x="7" y="8"/>
                    <a:pt x="7" y="1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15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2" name="Freeform 29"/>
            <p:cNvSpPr>
              <a:spLocks/>
            </p:cNvSpPr>
            <p:nvPr userDrawn="1"/>
          </p:nvSpPr>
          <p:spPr bwMode="auto">
            <a:xfrm>
              <a:off x="2076450" y="7318376"/>
              <a:ext cx="12700" cy="19050"/>
            </a:xfrm>
            <a:custGeom>
              <a:avLst/>
              <a:gdLst>
                <a:gd name="T0" fmla="*/ 7 w 16"/>
                <a:gd name="T1" fmla="*/ 22 h 22"/>
                <a:gd name="T2" fmla="*/ 0 w 16"/>
                <a:gd name="T3" fmla="*/ 21 h 22"/>
                <a:gd name="T4" fmla="*/ 0 w 16"/>
                <a:gd name="T5" fmla="*/ 16 h 22"/>
                <a:gd name="T6" fmla="*/ 6 w 16"/>
                <a:gd name="T7" fmla="*/ 17 h 22"/>
                <a:gd name="T8" fmla="*/ 10 w 16"/>
                <a:gd name="T9" fmla="*/ 15 h 22"/>
                <a:gd name="T10" fmla="*/ 0 w 16"/>
                <a:gd name="T11" fmla="*/ 7 h 22"/>
                <a:gd name="T12" fmla="*/ 8 w 16"/>
                <a:gd name="T13" fmla="*/ 0 h 22"/>
                <a:gd name="T14" fmla="*/ 15 w 16"/>
                <a:gd name="T15" fmla="*/ 1 h 22"/>
                <a:gd name="T16" fmla="*/ 14 w 16"/>
                <a:gd name="T17" fmla="*/ 6 h 22"/>
                <a:gd name="T18" fmla="*/ 9 w 16"/>
                <a:gd name="T19" fmla="*/ 5 h 22"/>
                <a:gd name="T20" fmla="*/ 6 w 16"/>
                <a:gd name="T21" fmla="*/ 6 h 22"/>
                <a:gd name="T22" fmla="*/ 16 w 16"/>
                <a:gd name="T23" fmla="*/ 15 h 22"/>
                <a:gd name="T24" fmla="*/ 7 w 1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cubicBezTo>
                    <a:pt x="4" y="22"/>
                    <a:pt x="2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7"/>
                    <a:pt x="6" y="17"/>
                  </a:cubicBezTo>
                  <a:cubicBezTo>
                    <a:pt x="8" y="17"/>
                    <a:pt x="10" y="17"/>
                    <a:pt x="10" y="15"/>
                  </a:cubicBezTo>
                  <a:cubicBezTo>
                    <a:pt x="10" y="12"/>
                    <a:pt x="0" y="14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9"/>
                    <a:pt x="16" y="7"/>
                    <a:pt x="16" y="15"/>
                  </a:cubicBezTo>
                  <a:cubicBezTo>
                    <a:pt x="16" y="20"/>
                    <a:pt x="11" y="22"/>
                    <a:pt x="7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3" name="Rectangle 30"/>
            <p:cNvSpPr>
              <a:spLocks noChangeArrowheads="1"/>
            </p:cNvSpPr>
            <p:nvPr userDrawn="1"/>
          </p:nvSpPr>
          <p:spPr bwMode="auto">
            <a:xfrm>
              <a:off x="1882775" y="7351713"/>
              <a:ext cx="4762" cy="23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4" name="Freeform 31"/>
            <p:cNvSpPr>
              <a:spLocks noEditPoints="1"/>
            </p:cNvSpPr>
            <p:nvPr userDrawn="1"/>
          </p:nvSpPr>
          <p:spPr bwMode="auto">
            <a:xfrm>
              <a:off x="1890713" y="7358063"/>
              <a:ext cx="17462" cy="19050"/>
            </a:xfrm>
            <a:custGeom>
              <a:avLst/>
              <a:gdLst>
                <a:gd name="T0" fmla="*/ 11 w 20"/>
                <a:gd name="T1" fmla="*/ 12 h 22"/>
                <a:gd name="T2" fmla="*/ 6 w 20"/>
                <a:gd name="T3" fmla="*/ 15 h 22"/>
                <a:gd name="T4" fmla="*/ 9 w 20"/>
                <a:gd name="T5" fmla="*/ 17 h 22"/>
                <a:gd name="T6" fmla="*/ 12 w 20"/>
                <a:gd name="T7" fmla="*/ 16 h 22"/>
                <a:gd name="T8" fmla="*/ 14 w 20"/>
                <a:gd name="T9" fmla="*/ 12 h 22"/>
                <a:gd name="T10" fmla="*/ 11 w 20"/>
                <a:gd name="T11" fmla="*/ 12 h 22"/>
                <a:gd name="T12" fmla="*/ 14 w 20"/>
                <a:gd name="T13" fmla="*/ 21 h 22"/>
                <a:gd name="T14" fmla="*/ 14 w 20"/>
                <a:gd name="T15" fmla="*/ 18 h 22"/>
                <a:gd name="T16" fmla="*/ 14 w 20"/>
                <a:gd name="T17" fmla="*/ 18 h 22"/>
                <a:gd name="T18" fmla="*/ 7 w 20"/>
                <a:gd name="T19" fmla="*/ 22 h 22"/>
                <a:gd name="T20" fmla="*/ 0 w 20"/>
                <a:gd name="T21" fmla="*/ 15 h 22"/>
                <a:gd name="T22" fmla="*/ 3 w 20"/>
                <a:gd name="T23" fmla="*/ 10 h 22"/>
                <a:gd name="T24" fmla="*/ 10 w 20"/>
                <a:gd name="T25" fmla="*/ 8 h 22"/>
                <a:gd name="T26" fmla="*/ 14 w 20"/>
                <a:gd name="T27" fmla="*/ 9 h 22"/>
                <a:gd name="T28" fmla="*/ 9 w 20"/>
                <a:gd name="T29" fmla="*/ 5 h 22"/>
                <a:gd name="T30" fmla="*/ 2 w 20"/>
                <a:gd name="T31" fmla="*/ 6 h 22"/>
                <a:gd name="T32" fmla="*/ 2 w 20"/>
                <a:gd name="T33" fmla="*/ 2 h 22"/>
                <a:gd name="T34" fmla="*/ 10 w 20"/>
                <a:gd name="T35" fmla="*/ 0 h 22"/>
                <a:gd name="T36" fmla="*/ 19 w 20"/>
                <a:gd name="T37" fmla="*/ 9 h 22"/>
                <a:gd name="T38" fmla="*/ 19 w 20"/>
                <a:gd name="T39" fmla="*/ 14 h 22"/>
                <a:gd name="T40" fmla="*/ 20 w 20"/>
                <a:gd name="T41" fmla="*/ 18 h 22"/>
                <a:gd name="T42" fmla="*/ 20 w 20"/>
                <a:gd name="T43" fmla="*/ 21 h 22"/>
                <a:gd name="T44" fmla="*/ 14 w 20"/>
                <a:gd name="T4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2">
                  <a:moveTo>
                    <a:pt x="11" y="12"/>
                  </a:moveTo>
                  <a:cubicBezTo>
                    <a:pt x="8" y="12"/>
                    <a:pt x="6" y="12"/>
                    <a:pt x="6" y="15"/>
                  </a:cubicBezTo>
                  <a:cubicBezTo>
                    <a:pt x="6" y="16"/>
                    <a:pt x="7" y="17"/>
                    <a:pt x="9" y="17"/>
                  </a:cubicBezTo>
                  <a:cubicBezTo>
                    <a:pt x="10" y="17"/>
                    <a:pt x="12" y="17"/>
                    <a:pt x="12" y="16"/>
                  </a:cubicBezTo>
                  <a:cubicBezTo>
                    <a:pt x="13" y="15"/>
                    <a:pt x="14" y="13"/>
                    <a:pt x="14" y="12"/>
                  </a:cubicBezTo>
                  <a:cubicBezTo>
                    <a:pt x="13" y="12"/>
                    <a:pt x="11" y="12"/>
                    <a:pt x="11" y="12"/>
                  </a:cubicBezTo>
                  <a:moveTo>
                    <a:pt x="14" y="21"/>
                  </a:moveTo>
                  <a:cubicBezTo>
                    <a:pt x="14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21"/>
                    <a:pt x="10" y="22"/>
                    <a:pt x="7" y="22"/>
                  </a:cubicBezTo>
                  <a:cubicBezTo>
                    <a:pt x="3" y="22"/>
                    <a:pt x="0" y="20"/>
                    <a:pt x="0" y="15"/>
                  </a:cubicBezTo>
                  <a:cubicBezTo>
                    <a:pt x="0" y="12"/>
                    <a:pt x="1" y="11"/>
                    <a:pt x="3" y="10"/>
                  </a:cubicBezTo>
                  <a:cubicBezTo>
                    <a:pt x="6" y="9"/>
                    <a:pt x="8" y="8"/>
                    <a:pt x="10" y="8"/>
                  </a:cubicBezTo>
                  <a:cubicBezTo>
                    <a:pt x="10" y="8"/>
                    <a:pt x="13" y="8"/>
                    <a:pt x="14" y="9"/>
                  </a:cubicBezTo>
                  <a:cubicBezTo>
                    <a:pt x="13" y="5"/>
                    <a:pt x="12" y="5"/>
                    <a:pt x="9" y="5"/>
                  </a:cubicBezTo>
                  <a:cubicBezTo>
                    <a:pt x="7" y="5"/>
                    <a:pt x="4" y="5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6" y="0"/>
                    <a:pt x="19" y="3"/>
                    <a:pt x="19" y="9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20" y="17"/>
                    <a:pt x="20" y="18"/>
                  </a:cubicBezTo>
                  <a:cubicBezTo>
                    <a:pt x="20" y="19"/>
                    <a:pt x="20" y="20"/>
                    <a:pt x="20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5" name="Freeform 32"/>
            <p:cNvSpPr>
              <a:spLocks/>
            </p:cNvSpPr>
            <p:nvPr userDrawn="1"/>
          </p:nvSpPr>
          <p:spPr bwMode="auto">
            <a:xfrm>
              <a:off x="1911350" y="7358063"/>
              <a:ext cx="17462" cy="17463"/>
            </a:xfrm>
            <a:custGeom>
              <a:avLst/>
              <a:gdLst>
                <a:gd name="T0" fmla="*/ 14 w 21"/>
                <a:gd name="T1" fmla="*/ 21 h 21"/>
                <a:gd name="T2" fmla="*/ 14 w 21"/>
                <a:gd name="T3" fmla="*/ 11 h 21"/>
                <a:gd name="T4" fmla="*/ 11 w 21"/>
                <a:gd name="T5" fmla="*/ 5 h 21"/>
                <a:gd name="T6" fmla="*/ 6 w 21"/>
                <a:gd name="T7" fmla="*/ 12 h 21"/>
                <a:gd name="T8" fmla="*/ 6 w 21"/>
                <a:gd name="T9" fmla="*/ 21 h 21"/>
                <a:gd name="T10" fmla="*/ 0 w 21"/>
                <a:gd name="T11" fmla="*/ 21 h 21"/>
                <a:gd name="T12" fmla="*/ 0 w 21"/>
                <a:gd name="T13" fmla="*/ 1 h 21"/>
                <a:gd name="T14" fmla="*/ 6 w 21"/>
                <a:gd name="T15" fmla="*/ 1 h 21"/>
                <a:gd name="T16" fmla="*/ 6 w 21"/>
                <a:gd name="T17" fmla="*/ 4 h 21"/>
                <a:gd name="T18" fmla="*/ 6 w 21"/>
                <a:gd name="T19" fmla="*/ 4 h 21"/>
                <a:gd name="T20" fmla="*/ 13 w 21"/>
                <a:gd name="T21" fmla="*/ 0 h 21"/>
                <a:gd name="T22" fmla="*/ 21 w 21"/>
                <a:gd name="T23" fmla="*/ 8 h 21"/>
                <a:gd name="T24" fmla="*/ 21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8"/>
                    <a:pt x="14" y="5"/>
                    <a:pt x="11" y="5"/>
                  </a:cubicBezTo>
                  <a:cubicBezTo>
                    <a:pt x="8" y="5"/>
                    <a:pt x="6" y="8"/>
                    <a:pt x="6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6" name="Freeform 33"/>
            <p:cNvSpPr>
              <a:spLocks noEditPoints="1"/>
            </p:cNvSpPr>
            <p:nvPr userDrawn="1"/>
          </p:nvSpPr>
          <p:spPr bwMode="auto">
            <a:xfrm>
              <a:off x="1931988" y="7351713"/>
              <a:ext cx="17462" cy="25400"/>
            </a:xfrm>
            <a:custGeom>
              <a:avLst/>
              <a:gdLst>
                <a:gd name="T0" fmla="*/ 11 w 22"/>
                <a:gd name="T1" fmla="*/ 13 h 30"/>
                <a:gd name="T2" fmla="*/ 7 w 22"/>
                <a:gd name="T3" fmla="*/ 19 h 30"/>
                <a:gd name="T4" fmla="*/ 11 w 22"/>
                <a:gd name="T5" fmla="*/ 25 h 30"/>
                <a:gd name="T6" fmla="*/ 16 w 22"/>
                <a:gd name="T7" fmla="*/ 19 h 30"/>
                <a:gd name="T8" fmla="*/ 11 w 22"/>
                <a:gd name="T9" fmla="*/ 13 h 30"/>
                <a:gd name="T10" fmla="*/ 16 w 22"/>
                <a:gd name="T11" fmla="*/ 29 h 30"/>
                <a:gd name="T12" fmla="*/ 16 w 22"/>
                <a:gd name="T13" fmla="*/ 26 h 30"/>
                <a:gd name="T14" fmla="*/ 16 w 22"/>
                <a:gd name="T15" fmla="*/ 26 h 30"/>
                <a:gd name="T16" fmla="*/ 9 w 22"/>
                <a:gd name="T17" fmla="*/ 30 h 30"/>
                <a:gd name="T18" fmla="*/ 0 w 22"/>
                <a:gd name="T19" fmla="*/ 19 h 30"/>
                <a:gd name="T20" fmla="*/ 9 w 22"/>
                <a:gd name="T21" fmla="*/ 8 h 30"/>
                <a:gd name="T22" fmla="*/ 16 w 22"/>
                <a:gd name="T23" fmla="*/ 11 h 30"/>
                <a:gd name="T24" fmla="*/ 16 w 22"/>
                <a:gd name="T25" fmla="*/ 11 h 30"/>
                <a:gd name="T26" fmla="*/ 16 w 22"/>
                <a:gd name="T27" fmla="*/ 0 h 30"/>
                <a:gd name="T28" fmla="*/ 22 w 22"/>
                <a:gd name="T29" fmla="*/ 0 h 30"/>
                <a:gd name="T30" fmla="*/ 22 w 22"/>
                <a:gd name="T31" fmla="*/ 29 h 30"/>
                <a:gd name="T32" fmla="*/ 16 w 22"/>
                <a:gd name="T3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0">
                  <a:moveTo>
                    <a:pt x="11" y="13"/>
                  </a:moveTo>
                  <a:cubicBezTo>
                    <a:pt x="8" y="13"/>
                    <a:pt x="7" y="16"/>
                    <a:pt x="7" y="19"/>
                  </a:cubicBezTo>
                  <a:cubicBezTo>
                    <a:pt x="7" y="22"/>
                    <a:pt x="8" y="25"/>
                    <a:pt x="11" y="25"/>
                  </a:cubicBezTo>
                  <a:cubicBezTo>
                    <a:pt x="14" y="25"/>
                    <a:pt x="16" y="22"/>
                    <a:pt x="16" y="19"/>
                  </a:cubicBezTo>
                  <a:cubicBezTo>
                    <a:pt x="16" y="16"/>
                    <a:pt x="14" y="13"/>
                    <a:pt x="11" y="13"/>
                  </a:cubicBezTo>
                  <a:moveTo>
                    <a:pt x="16" y="29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2" y="30"/>
                    <a:pt x="9" y="30"/>
                  </a:cubicBezTo>
                  <a:cubicBezTo>
                    <a:pt x="3" y="30"/>
                    <a:pt x="0" y="25"/>
                    <a:pt x="0" y="19"/>
                  </a:cubicBezTo>
                  <a:cubicBezTo>
                    <a:pt x="0" y="13"/>
                    <a:pt x="3" y="8"/>
                    <a:pt x="9" y="8"/>
                  </a:cubicBezTo>
                  <a:cubicBezTo>
                    <a:pt x="12" y="8"/>
                    <a:pt x="14" y="9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16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7" name="Freeform 34"/>
            <p:cNvSpPr>
              <a:spLocks/>
            </p:cNvSpPr>
            <p:nvPr userDrawn="1"/>
          </p:nvSpPr>
          <p:spPr bwMode="auto">
            <a:xfrm>
              <a:off x="1952625" y="7358063"/>
              <a:ext cx="14287" cy="19050"/>
            </a:xfrm>
            <a:custGeom>
              <a:avLst/>
              <a:gdLst>
                <a:gd name="T0" fmla="*/ 7 w 16"/>
                <a:gd name="T1" fmla="*/ 22 h 22"/>
                <a:gd name="T2" fmla="*/ 0 w 16"/>
                <a:gd name="T3" fmla="*/ 21 h 22"/>
                <a:gd name="T4" fmla="*/ 0 w 16"/>
                <a:gd name="T5" fmla="*/ 16 h 22"/>
                <a:gd name="T6" fmla="*/ 6 w 16"/>
                <a:gd name="T7" fmla="*/ 17 h 22"/>
                <a:gd name="T8" fmla="*/ 9 w 16"/>
                <a:gd name="T9" fmla="*/ 15 h 22"/>
                <a:gd name="T10" fmla="*/ 0 w 16"/>
                <a:gd name="T11" fmla="*/ 7 h 22"/>
                <a:gd name="T12" fmla="*/ 8 w 16"/>
                <a:gd name="T13" fmla="*/ 0 h 22"/>
                <a:gd name="T14" fmla="*/ 15 w 16"/>
                <a:gd name="T15" fmla="*/ 1 h 22"/>
                <a:gd name="T16" fmla="*/ 14 w 16"/>
                <a:gd name="T17" fmla="*/ 6 h 22"/>
                <a:gd name="T18" fmla="*/ 9 w 16"/>
                <a:gd name="T19" fmla="*/ 5 h 22"/>
                <a:gd name="T20" fmla="*/ 6 w 16"/>
                <a:gd name="T21" fmla="*/ 6 h 22"/>
                <a:gd name="T22" fmla="*/ 16 w 16"/>
                <a:gd name="T23" fmla="*/ 15 h 22"/>
                <a:gd name="T24" fmla="*/ 7 w 1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cubicBezTo>
                    <a:pt x="4" y="22"/>
                    <a:pt x="2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7"/>
                    <a:pt x="6" y="17"/>
                  </a:cubicBezTo>
                  <a:cubicBezTo>
                    <a:pt x="8" y="17"/>
                    <a:pt x="9" y="17"/>
                    <a:pt x="9" y="15"/>
                  </a:cubicBezTo>
                  <a:cubicBezTo>
                    <a:pt x="9" y="12"/>
                    <a:pt x="0" y="14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1" y="0"/>
                    <a:pt x="13" y="1"/>
                    <a:pt x="15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10"/>
                    <a:pt x="16" y="7"/>
                    <a:pt x="16" y="15"/>
                  </a:cubicBezTo>
                  <a:cubicBezTo>
                    <a:pt x="16" y="20"/>
                    <a:pt x="11" y="22"/>
                    <a:pt x="7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8" name="Freeform 35"/>
            <p:cNvSpPr>
              <a:spLocks/>
            </p:cNvSpPr>
            <p:nvPr userDrawn="1"/>
          </p:nvSpPr>
          <p:spPr bwMode="auto">
            <a:xfrm>
              <a:off x="1966913" y="7353301"/>
              <a:ext cx="14287" cy="23813"/>
            </a:xfrm>
            <a:custGeom>
              <a:avLst/>
              <a:gdLst>
                <a:gd name="T0" fmla="*/ 12 w 16"/>
                <a:gd name="T1" fmla="*/ 28 h 28"/>
                <a:gd name="T2" fmla="*/ 4 w 16"/>
                <a:gd name="T3" fmla="*/ 20 h 28"/>
                <a:gd name="T4" fmla="*/ 4 w 16"/>
                <a:gd name="T5" fmla="*/ 11 h 28"/>
                <a:gd name="T6" fmla="*/ 0 w 16"/>
                <a:gd name="T7" fmla="*/ 11 h 28"/>
                <a:gd name="T8" fmla="*/ 0 w 16"/>
                <a:gd name="T9" fmla="*/ 7 h 28"/>
                <a:gd name="T10" fmla="*/ 4 w 16"/>
                <a:gd name="T11" fmla="*/ 7 h 28"/>
                <a:gd name="T12" fmla="*/ 4 w 16"/>
                <a:gd name="T13" fmla="*/ 2 h 28"/>
                <a:gd name="T14" fmla="*/ 11 w 16"/>
                <a:gd name="T15" fmla="*/ 0 h 28"/>
                <a:gd name="T16" fmla="*/ 11 w 16"/>
                <a:gd name="T17" fmla="*/ 7 h 28"/>
                <a:gd name="T18" fmla="*/ 16 w 16"/>
                <a:gd name="T19" fmla="*/ 7 h 28"/>
                <a:gd name="T20" fmla="*/ 16 w 16"/>
                <a:gd name="T21" fmla="*/ 11 h 28"/>
                <a:gd name="T22" fmla="*/ 11 w 16"/>
                <a:gd name="T23" fmla="*/ 11 h 28"/>
                <a:gd name="T24" fmla="*/ 11 w 16"/>
                <a:gd name="T25" fmla="*/ 20 h 28"/>
                <a:gd name="T26" fmla="*/ 14 w 16"/>
                <a:gd name="T27" fmla="*/ 23 h 28"/>
                <a:gd name="T28" fmla="*/ 16 w 16"/>
                <a:gd name="T29" fmla="*/ 23 h 28"/>
                <a:gd name="T30" fmla="*/ 16 w 16"/>
                <a:gd name="T31" fmla="*/ 27 h 28"/>
                <a:gd name="T32" fmla="*/ 12 w 16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8">
                  <a:moveTo>
                    <a:pt x="12" y="28"/>
                  </a:moveTo>
                  <a:cubicBezTo>
                    <a:pt x="6" y="28"/>
                    <a:pt x="4" y="25"/>
                    <a:pt x="4" y="2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3"/>
                    <a:pt x="14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3" y="28"/>
                    <a:pt x="12" y="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9" name="Freeform 36"/>
            <p:cNvSpPr>
              <a:spLocks noEditPoints="1"/>
            </p:cNvSpPr>
            <p:nvPr userDrawn="1"/>
          </p:nvSpPr>
          <p:spPr bwMode="auto">
            <a:xfrm>
              <a:off x="1984375" y="7351713"/>
              <a:ext cx="4762" cy="23813"/>
            </a:xfrm>
            <a:custGeom>
              <a:avLst/>
              <a:gdLst>
                <a:gd name="T0" fmla="*/ 0 w 3"/>
                <a:gd name="T1" fmla="*/ 5 h 15"/>
                <a:gd name="T2" fmla="*/ 3 w 3"/>
                <a:gd name="T3" fmla="*/ 5 h 15"/>
                <a:gd name="T4" fmla="*/ 3 w 3"/>
                <a:gd name="T5" fmla="*/ 15 h 15"/>
                <a:gd name="T6" fmla="*/ 0 w 3"/>
                <a:gd name="T7" fmla="*/ 15 h 15"/>
                <a:gd name="T8" fmla="*/ 0 w 3"/>
                <a:gd name="T9" fmla="*/ 5 h 15"/>
                <a:gd name="T10" fmla="*/ 0 w 3"/>
                <a:gd name="T11" fmla="*/ 0 h 15"/>
                <a:gd name="T12" fmla="*/ 3 w 3"/>
                <a:gd name="T13" fmla="*/ 0 h 15"/>
                <a:gd name="T14" fmla="*/ 3 w 3"/>
                <a:gd name="T15" fmla="*/ 2 h 15"/>
                <a:gd name="T16" fmla="*/ 0 w 3"/>
                <a:gd name="T17" fmla="*/ 2 h 15"/>
                <a:gd name="T18" fmla="*/ 0 w 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5">
                  <a:moveTo>
                    <a:pt x="0" y="5"/>
                  </a:moveTo>
                  <a:lnTo>
                    <a:pt x="3" y="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5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0" name="Freeform 37"/>
            <p:cNvSpPr>
              <a:spLocks/>
            </p:cNvSpPr>
            <p:nvPr userDrawn="1"/>
          </p:nvSpPr>
          <p:spPr bwMode="auto">
            <a:xfrm>
              <a:off x="1993900" y="7358063"/>
              <a:ext cx="17462" cy="17463"/>
            </a:xfrm>
            <a:custGeom>
              <a:avLst/>
              <a:gdLst>
                <a:gd name="T0" fmla="*/ 14 w 21"/>
                <a:gd name="T1" fmla="*/ 21 h 21"/>
                <a:gd name="T2" fmla="*/ 14 w 21"/>
                <a:gd name="T3" fmla="*/ 11 h 21"/>
                <a:gd name="T4" fmla="*/ 11 w 21"/>
                <a:gd name="T5" fmla="*/ 5 h 21"/>
                <a:gd name="T6" fmla="*/ 6 w 21"/>
                <a:gd name="T7" fmla="*/ 12 h 21"/>
                <a:gd name="T8" fmla="*/ 6 w 21"/>
                <a:gd name="T9" fmla="*/ 21 h 21"/>
                <a:gd name="T10" fmla="*/ 0 w 21"/>
                <a:gd name="T11" fmla="*/ 21 h 21"/>
                <a:gd name="T12" fmla="*/ 0 w 21"/>
                <a:gd name="T13" fmla="*/ 1 h 21"/>
                <a:gd name="T14" fmla="*/ 6 w 21"/>
                <a:gd name="T15" fmla="*/ 1 h 21"/>
                <a:gd name="T16" fmla="*/ 6 w 21"/>
                <a:gd name="T17" fmla="*/ 4 h 21"/>
                <a:gd name="T18" fmla="*/ 6 w 21"/>
                <a:gd name="T19" fmla="*/ 4 h 21"/>
                <a:gd name="T20" fmla="*/ 13 w 21"/>
                <a:gd name="T21" fmla="*/ 0 h 21"/>
                <a:gd name="T22" fmla="*/ 21 w 21"/>
                <a:gd name="T23" fmla="*/ 8 h 21"/>
                <a:gd name="T24" fmla="*/ 21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8"/>
                    <a:pt x="14" y="5"/>
                    <a:pt x="11" y="5"/>
                  </a:cubicBezTo>
                  <a:cubicBezTo>
                    <a:pt x="8" y="5"/>
                    <a:pt x="6" y="8"/>
                    <a:pt x="6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1" name="Freeform 38"/>
            <p:cNvSpPr>
              <a:spLocks noEditPoints="1"/>
            </p:cNvSpPr>
            <p:nvPr userDrawn="1"/>
          </p:nvSpPr>
          <p:spPr bwMode="auto">
            <a:xfrm>
              <a:off x="2014538" y="7358063"/>
              <a:ext cx="17462" cy="25400"/>
            </a:xfrm>
            <a:custGeom>
              <a:avLst/>
              <a:gdLst>
                <a:gd name="T0" fmla="*/ 11 w 22"/>
                <a:gd name="T1" fmla="*/ 5 h 30"/>
                <a:gd name="T2" fmla="*/ 7 w 22"/>
                <a:gd name="T3" fmla="*/ 11 h 30"/>
                <a:gd name="T4" fmla="*/ 11 w 22"/>
                <a:gd name="T5" fmla="*/ 16 h 30"/>
                <a:gd name="T6" fmla="*/ 16 w 22"/>
                <a:gd name="T7" fmla="*/ 11 h 30"/>
                <a:gd name="T8" fmla="*/ 11 w 22"/>
                <a:gd name="T9" fmla="*/ 5 h 30"/>
                <a:gd name="T10" fmla="*/ 10 w 22"/>
                <a:gd name="T11" fmla="*/ 30 h 30"/>
                <a:gd name="T12" fmla="*/ 3 w 22"/>
                <a:gd name="T13" fmla="*/ 29 h 30"/>
                <a:gd name="T14" fmla="*/ 3 w 22"/>
                <a:gd name="T15" fmla="*/ 23 h 30"/>
                <a:gd name="T16" fmla="*/ 9 w 22"/>
                <a:gd name="T17" fmla="*/ 25 h 30"/>
                <a:gd name="T18" fmla="*/ 16 w 22"/>
                <a:gd name="T19" fmla="*/ 19 h 30"/>
                <a:gd name="T20" fmla="*/ 16 w 22"/>
                <a:gd name="T21" fmla="*/ 18 h 30"/>
                <a:gd name="T22" fmla="*/ 16 w 22"/>
                <a:gd name="T23" fmla="*/ 18 h 30"/>
                <a:gd name="T24" fmla="*/ 9 w 22"/>
                <a:gd name="T25" fmla="*/ 21 h 30"/>
                <a:gd name="T26" fmla="*/ 0 w 22"/>
                <a:gd name="T27" fmla="*/ 11 h 30"/>
                <a:gd name="T28" fmla="*/ 9 w 22"/>
                <a:gd name="T29" fmla="*/ 0 h 30"/>
                <a:gd name="T30" fmla="*/ 16 w 22"/>
                <a:gd name="T31" fmla="*/ 4 h 30"/>
                <a:gd name="T32" fmla="*/ 16 w 22"/>
                <a:gd name="T33" fmla="*/ 4 h 30"/>
                <a:gd name="T34" fmla="*/ 16 w 22"/>
                <a:gd name="T35" fmla="*/ 1 h 30"/>
                <a:gd name="T36" fmla="*/ 22 w 22"/>
                <a:gd name="T37" fmla="*/ 1 h 30"/>
                <a:gd name="T38" fmla="*/ 22 w 22"/>
                <a:gd name="T39" fmla="*/ 19 h 30"/>
                <a:gd name="T40" fmla="*/ 10 w 22"/>
                <a:gd name="T4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0">
                  <a:moveTo>
                    <a:pt x="11" y="5"/>
                  </a:moveTo>
                  <a:cubicBezTo>
                    <a:pt x="8" y="5"/>
                    <a:pt x="7" y="8"/>
                    <a:pt x="7" y="11"/>
                  </a:cubicBezTo>
                  <a:cubicBezTo>
                    <a:pt x="7" y="14"/>
                    <a:pt x="8" y="16"/>
                    <a:pt x="11" y="16"/>
                  </a:cubicBezTo>
                  <a:cubicBezTo>
                    <a:pt x="14" y="16"/>
                    <a:pt x="16" y="14"/>
                    <a:pt x="16" y="11"/>
                  </a:cubicBezTo>
                  <a:cubicBezTo>
                    <a:pt x="16" y="8"/>
                    <a:pt x="14" y="5"/>
                    <a:pt x="11" y="5"/>
                  </a:cubicBezTo>
                  <a:moveTo>
                    <a:pt x="10" y="30"/>
                  </a:moveTo>
                  <a:cubicBezTo>
                    <a:pt x="7" y="30"/>
                    <a:pt x="5" y="29"/>
                    <a:pt x="3" y="2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4"/>
                    <a:pt x="7" y="25"/>
                    <a:pt x="9" y="25"/>
                  </a:cubicBezTo>
                  <a:cubicBezTo>
                    <a:pt x="14" y="25"/>
                    <a:pt x="16" y="23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20"/>
                    <a:pt x="12" y="21"/>
                    <a:pt x="9" y="21"/>
                  </a:cubicBezTo>
                  <a:cubicBezTo>
                    <a:pt x="3" y="21"/>
                    <a:pt x="0" y="17"/>
                    <a:pt x="0" y="11"/>
                  </a:cubicBezTo>
                  <a:cubicBezTo>
                    <a:pt x="0" y="5"/>
                    <a:pt x="3" y="0"/>
                    <a:pt x="9" y="0"/>
                  </a:cubicBezTo>
                  <a:cubicBezTo>
                    <a:pt x="12" y="0"/>
                    <a:pt x="14" y="2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6"/>
                    <a:pt x="18" y="30"/>
                    <a:pt x="10" y="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2" name="Freeform 39"/>
            <p:cNvSpPr>
              <a:spLocks/>
            </p:cNvSpPr>
            <p:nvPr userDrawn="1"/>
          </p:nvSpPr>
          <p:spPr bwMode="auto">
            <a:xfrm>
              <a:off x="1611313" y="7313613"/>
              <a:ext cx="19050" cy="26988"/>
            </a:xfrm>
            <a:custGeom>
              <a:avLst/>
              <a:gdLst>
                <a:gd name="T0" fmla="*/ 7 w 12"/>
                <a:gd name="T1" fmla="*/ 17 h 17"/>
                <a:gd name="T2" fmla="*/ 4 w 12"/>
                <a:gd name="T3" fmla="*/ 8 h 17"/>
                <a:gd name="T4" fmla="*/ 4 w 12"/>
                <a:gd name="T5" fmla="*/ 8 h 17"/>
                <a:gd name="T6" fmla="*/ 4 w 12"/>
                <a:gd name="T7" fmla="*/ 17 h 17"/>
                <a:gd name="T8" fmla="*/ 0 w 12"/>
                <a:gd name="T9" fmla="*/ 17 h 17"/>
                <a:gd name="T10" fmla="*/ 0 w 12"/>
                <a:gd name="T11" fmla="*/ 0 h 17"/>
                <a:gd name="T12" fmla="*/ 4 w 12"/>
                <a:gd name="T13" fmla="*/ 0 h 17"/>
                <a:gd name="T14" fmla="*/ 4 w 12"/>
                <a:gd name="T15" fmla="*/ 8 h 17"/>
                <a:gd name="T16" fmla="*/ 4 w 12"/>
                <a:gd name="T17" fmla="*/ 8 h 17"/>
                <a:gd name="T18" fmla="*/ 7 w 12"/>
                <a:gd name="T19" fmla="*/ 0 h 17"/>
                <a:gd name="T20" fmla="*/ 11 w 12"/>
                <a:gd name="T21" fmla="*/ 0 h 17"/>
                <a:gd name="T22" fmla="*/ 7 w 12"/>
                <a:gd name="T23" fmla="*/ 8 h 17"/>
                <a:gd name="T24" fmla="*/ 12 w 12"/>
                <a:gd name="T25" fmla="*/ 17 h 17"/>
                <a:gd name="T26" fmla="*/ 7 w 12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7">
                  <a:moveTo>
                    <a:pt x="7" y="17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8"/>
                  </a:lnTo>
                  <a:lnTo>
                    <a:pt x="12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3" name="Freeform 40"/>
            <p:cNvSpPr>
              <a:spLocks noEditPoints="1"/>
            </p:cNvSpPr>
            <p:nvPr userDrawn="1"/>
          </p:nvSpPr>
          <p:spPr bwMode="auto">
            <a:xfrm>
              <a:off x="1630363" y="7318376"/>
              <a:ext cx="15875" cy="23813"/>
            </a:xfrm>
            <a:custGeom>
              <a:avLst/>
              <a:gdLst>
                <a:gd name="T0" fmla="*/ 10 w 18"/>
                <a:gd name="T1" fmla="*/ 27 h 27"/>
                <a:gd name="T2" fmla="*/ 0 w 18"/>
                <a:gd name="T3" fmla="*/ 19 h 27"/>
                <a:gd name="T4" fmla="*/ 12 w 18"/>
                <a:gd name="T5" fmla="*/ 9 h 27"/>
                <a:gd name="T6" fmla="*/ 12 w 18"/>
                <a:gd name="T7" fmla="*/ 8 h 27"/>
                <a:gd name="T8" fmla="*/ 8 w 18"/>
                <a:gd name="T9" fmla="*/ 5 h 27"/>
                <a:gd name="T10" fmla="*/ 3 w 18"/>
                <a:gd name="T11" fmla="*/ 6 h 27"/>
                <a:gd name="T12" fmla="*/ 2 w 18"/>
                <a:gd name="T13" fmla="*/ 2 h 27"/>
                <a:gd name="T14" fmla="*/ 10 w 18"/>
                <a:gd name="T15" fmla="*/ 0 h 27"/>
                <a:gd name="T16" fmla="*/ 18 w 18"/>
                <a:gd name="T17" fmla="*/ 9 h 27"/>
                <a:gd name="T18" fmla="*/ 18 w 18"/>
                <a:gd name="T19" fmla="*/ 25 h 27"/>
                <a:gd name="T20" fmla="*/ 10 w 18"/>
                <a:gd name="T21" fmla="*/ 27 h 27"/>
                <a:gd name="T22" fmla="*/ 12 w 18"/>
                <a:gd name="T23" fmla="*/ 13 h 27"/>
                <a:gd name="T24" fmla="*/ 6 w 18"/>
                <a:gd name="T25" fmla="*/ 18 h 27"/>
                <a:gd name="T26" fmla="*/ 10 w 18"/>
                <a:gd name="T27" fmla="*/ 23 h 27"/>
                <a:gd name="T28" fmla="*/ 12 w 18"/>
                <a:gd name="T29" fmla="*/ 22 h 27"/>
                <a:gd name="T30" fmla="*/ 12 w 18"/>
                <a:gd name="T3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7">
                  <a:moveTo>
                    <a:pt x="10" y="27"/>
                  </a:moveTo>
                  <a:cubicBezTo>
                    <a:pt x="3" y="27"/>
                    <a:pt x="0" y="24"/>
                    <a:pt x="0" y="19"/>
                  </a:cubicBezTo>
                  <a:cubicBezTo>
                    <a:pt x="0" y="12"/>
                    <a:pt x="5" y="10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1" y="5"/>
                    <a:pt x="8" y="5"/>
                  </a:cubicBezTo>
                  <a:cubicBezTo>
                    <a:pt x="6" y="5"/>
                    <a:pt x="4" y="5"/>
                    <a:pt x="3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6" y="0"/>
                    <a:pt x="10" y="0"/>
                  </a:cubicBezTo>
                  <a:cubicBezTo>
                    <a:pt x="14" y="0"/>
                    <a:pt x="18" y="2"/>
                    <a:pt x="18" y="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6"/>
                    <a:pt x="14" y="27"/>
                    <a:pt x="10" y="27"/>
                  </a:cubicBezTo>
                  <a:moveTo>
                    <a:pt x="12" y="13"/>
                  </a:moveTo>
                  <a:cubicBezTo>
                    <a:pt x="8" y="13"/>
                    <a:pt x="6" y="15"/>
                    <a:pt x="6" y="18"/>
                  </a:cubicBezTo>
                  <a:cubicBezTo>
                    <a:pt x="6" y="21"/>
                    <a:pt x="7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4" name="Freeform 41"/>
            <p:cNvSpPr>
              <a:spLocks/>
            </p:cNvSpPr>
            <p:nvPr userDrawn="1"/>
          </p:nvSpPr>
          <p:spPr bwMode="auto">
            <a:xfrm>
              <a:off x="1651000" y="7318376"/>
              <a:ext cx="9525" cy="22225"/>
            </a:xfrm>
            <a:custGeom>
              <a:avLst/>
              <a:gdLst>
                <a:gd name="T0" fmla="*/ 10 w 11"/>
                <a:gd name="T1" fmla="*/ 5 h 26"/>
                <a:gd name="T2" fmla="*/ 6 w 11"/>
                <a:gd name="T3" fmla="*/ 5 h 26"/>
                <a:gd name="T4" fmla="*/ 6 w 11"/>
                <a:gd name="T5" fmla="*/ 26 h 26"/>
                <a:gd name="T6" fmla="*/ 0 w 11"/>
                <a:gd name="T7" fmla="*/ 26 h 26"/>
                <a:gd name="T8" fmla="*/ 0 w 11"/>
                <a:gd name="T9" fmla="*/ 2 h 26"/>
                <a:gd name="T10" fmla="*/ 11 w 11"/>
                <a:gd name="T11" fmla="*/ 0 h 26"/>
                <a:gd name="T12" fmla="*/ 10 w 11"/>
                <a:gd name="T1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6">
                  <a:moveTo>
                    <a:pt x="10" y="5"/>
                  </a:moveTo>
                  <a:cubicBezTo>
                    <a:pt x="9" y="4"/>
                    <a:pt x="7" y="4"/>
                    <a:pt x="6" y="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5" y="0"/>
                    <a:pt x="11" y="0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5" name="Freeform 42"/>
            <p:cNvSpPr>
              <a:spLocks noEditPoints="1"/>
            </p:cNvSpPr>
            <p:nvPr userDrawn="1"/>
          </p:nvSpPr>
          <p:spPr bwMode="auto">
            <a:xfrm>
              <a:off x="1662113" y="7318376"/>
              <a:ext cx="15875" cy="23813"/>
            </a:xfrm>
            <a:custGeom>
              <a:avLst/>
              <a:gdLst>
                <a:gd name="T0" fmla="*/ 9 w 19"/>
                <a:gd name="T1" fmla="*/ 27 h 27"/>
                <a:gd name="T2" fmla="*/ 0 w 19"/>
                <a:gd name="T3" fmla="*/ 13 h 27"/>
                <a:gd name="T4" fmla="*/ 9 w 19"/>
                <a:gd name="T5" fmla="*/ 0 h 27"/>
                <a:gd name="T6" fmla="*/ 19 w 19"/>
                <a:gd name="T7" fmla="*/ 13 h 27"/>
                <a:gd name="T8" fmla="*/ 9 w 19"/>
                <a:gd name="T9" fmla="*/ 27 h 27"/>
                <a:gd name="T10" fmla="*/ 9 w 19"/>
                <a:gd name="T11" fmla="*/ 5 h 27"/>
                <a:gd name="T12" fmla="*/ 6 w 19"/>
                <a:gd name="T13" fmla="*/ 13 h 27"/>
                <a:gd name="T14" fmla="*/ 9 w 19"/>
                <a:gd name="T15" fmla="*/ 22 h 27"/>
                <a:gd name="T16" fmla="*/ 13 w 19"/>
                <a:gd name="T17" fmla="*/ 13 h 27"/>
                <a:gd name="T18" fmla="*/ 9 w 19"/>
                <a:gd name="T1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7">
                  <a:moveTo>
                    <a:pt x="9" y="27"/>
                  </a:moveTo>
                  <a:cubicBezTo>
                    <a:pt x="3" y="27"/>
                    <a:pt x="0" y="21"/>
                    <a:pt x="0" y="13"/>
                  </a:cubicBezTo>
                  <a:cubicBezTo>
                    <a:pt x="0" y="6"/>
                    <a:pt x="3" y="0"/>
                    <a:pt x="9" y="0"/>
                  </a:cubicBezTo>
                  <a:cubicBezTo>
                    <a:pt x="16" y="0"/>
                    <a:pt x="19" y="6"/>
                    <a:pt x="19" y="13"/>
                  </a:cubicBezTo>
                  <a:cubicBezTo>
                    <a:pt x="19" y="21"/>
                    <a:pt x="16" y="27"/>
                    <a:pt x="9" y="27"/>
                  </a:cubicBezTo>
                  <a:moveTo>
                    <a:pt x="9" y="5"/>
                  </a:moveTo>
                  <a:cubicBezTo>
                    <a:pt x="7" y="5"/>
                    <a:pt x="6" y="8"/>
                    <a:pt x="6" y="13"/>
                  </a:cubicBezTo>
                  <a:cubicBezTo>
                    <a:pt x="6" y="18"/>
                    <a:pt x="7" y="22"/>
                    <a:pt x="9" y="22"/>
                  </a:cubicBezTo>
                  <a:cubicBezTo>
                    <a:pt x="12" y="22"/>
                    <a:pt x="13" y="18"/>
                    <a:pt x="13" y="13"/>
                  </a:cubicBezTo>
                  <a:cubicBezTo>
                    <a:pt x="13" y="9"/>
                    <a:pt x="12" y="5"/>
                    <a:pt x="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6" name="Rectangle 43"/>
            <p:cNvSpPr>
              <a:spLocks noChangeArrowheads="1"/>
            </p:cNvSpPr>
            <p:nvPr userDrawn="1"/>
          </p:nvSpPr>
          <p:spPr bwMode="auto">
            <a:xfrm>
              <a:off x="1682750" y="7310438"/>
              <a:ext cx="4762" cy="30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7" name="Freeform 44"/>
            <p:cNvSpPr>
              <a:spLocks noEditPoints="1"/>
            </p:cNvSpPr>
            <p:nvPr userDrawn="1"/>
          </p:nvSpPr>
          <p:spPr bwMode="auto">
            <a:xfrm>
              <a:off x="1690688" y="7310438"/>
              <a:ext cx="6350" cy="30163"/>
            </a:xfrm>
            <a:custGeom>
              <a:avLst/>
              <a:gdLst>
                <a:gd name="T0" fmla="*/ 4 w 7"/>
                <a:gd name="T1" fmla="*/ 7 h 37"/>
                <a:gd name="T2" fmla="*/ 0 w 7"/>
                <a:gd name="T3" fmla="*/ 4 h 37"/>
                <a:gd name="T4" fmla="*/ 4 w 7"/>
                <a:gd name="T5" fmla="*/ 0 h 37"/>
                <a:gd name="T6" fmla="*/ 7 w 7"/>
                <a:gd name="T7" fmla="*/ 4 h 37"/>
                <a:gd name="T8" fmla="*/ 4 w 7"/>
                <a:gd name="T9" fmla="*/ 7 h 37"/>
                <a:gd name="T10" fmla="*/ 1 w 7"/>
                <a:gd name="T11" fmla="*/ 11 h 37"/>
                <a:gd name="T12" fmla="*/ 7 w 7"/>
                <a:gd name="T13" fmla="*/ 11 h 37"/>
                <a:gd name="T14" fmla="*/ 7 w 7"/>
                <a:gd name="T15" fmla="*/ 37 h 37"/>
                <a:gd name="T16" fmla="*/ 1 w 7"/>
                <a:gd name="T17" fmla="*/ 37 h 37"/>
                <a:gd name="T18" fmla="*/ 1 w 7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moveTo>
                    <a:pt x="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8" name="Freeform 45"/>
            <p:cNvSpPr>
              <a:spLocks/>
            </p:cNvSpPr>
            <p:nvPr userDrawn="1"/>
          </p:nvSpPr>
          <p:spPr bwMode="auto">
            <a:xfrm>
              <a:off x="1701800" y="7318376"/>
              <a:ext cx="15875" cy="22225"/>
            </a:xfrm>
            <a:custGeom>
              <a:avLst/>
              <a:gdLst>
                <a:gd name="T0" fmla="*/ 12 w 18"/>
                <a:gd name="T1" fmla="*/ 26 h 26"/>
                <a:gd name="T2" fmla="*/ 12 w 18"/>
                <a:gd name="T3" fmla="*/ 8 h 26"/>
                <a:gd name="T4" fmla="*/ 8 w 18"/>
                <a:gd name="T5" fmla="*/ 4 h 26"/>
                <a:gd name="T6" fmla="*/ 6 w 18"/>
                <a:gd name="T7" fmla="*/ 5 h 26"/>
                <a:gd name="T8" fmla="*/ 6 w 18"/>
                <a:gd name="T9" fmla="*/ 26 h 26"/>
                <a:gd name="T10" fmla="*/ 0 w 18"/>
                <a:gd name="T11" fmla="*/ 26 h 26"/>
                <a:gd name="T12" fmla="*/ 0 w 18"/>
                <a:gd name="T13" fmla="*/ 2 h 26"/>
                <a:gd name="T14" fmla="*/ 9 w 18"/>
                <a:gd name="T15" fmla="*/ 0 h 26"/>
                <a:gd name="T16" fmla="*/ 18 w 18"/>
                <a:gd name="T17" fmla="*/ 8 h 26"/>
                <a:gd name="T18" fmla="*/ 18 w 18"/>
                <a:gd name="T19" fmla="*/ 26 h 26"/>
                <a:gd name="T20" fmla="*/ 12 w 18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6">
                  <a:moveTo>
                    <a:pt x="12" y="26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5" y="0"/>
                    <a:pt x="9" y="0"/>
                  </a:cubicBezTo>
                  <a:cubicBezTo>
                    <a:pt x="15" y="0"/>
                    <a:pt x="18" y="2"/>
                    <a:pt x="18" y="8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9" name="Freeform 46"/>
            <p:cNvSpPr>
              <a:spLocks/>
            </p:cNvSpPr>
            <p:nvPr userDrawn="1"/>
          </p:nvSpPr>
          <p:spPr bwMode="auto">
            <a:xfrm>
              <a:off x="1720850" y="7318376"/>
              <a:ext cx="12700" cy="23813"/>
            </a:xfrm>
            <a:custGeom>
              <a:avLst/>
              <a:gdLst>
                <a:gd name="T0" fmla="*/ 6 w 15"/>
                <a:gd name="T1" fmla="*/ 27 h 27"/>
                <a:gd name="T2" fmla="*/ 0 w 15"/>
                <a:gd name="T3" fmla="*/ 25 h 27"/>
                <a:gd name="T4" fmla="*/ 1 w 15"/>
                <a:gd name="T5" fmla="*/ 20 h 27"/>
                <a:gd name="T6" fmla="*/ 5 w 15"/>
                <a:gd name="T7" fmla="*/ 22 h 27"/>
                <a:gd name="T8" fmla="*/ 8 w 15"/>
                <a:gd name="T9" fmla="*/ 19 h 27"/>
                <a:gd name="T10" fmla="*/ 5 w 15"/>
                <a:gd name="T11" fmla="*/ 15 h 27"/>
                <a:gd name="T12" fmla="*/ 0 w 15"/>
                <a:gd name="T13" fmla="*/ 7 h 27"/>
                <a:gd name="T14" fmla="*/ 8 w 15"/>
                <a:gd name="T15" fmla="*/ 0 h 27"/>
                <a:gd name="T16" fmla="*/ 14 w 15"/>
                <a:gd name="T17" fmla="*/ 2 h 27"/>
                <a:gd name="T18" fmla="*/ 13 w 15"/>
                <a:gd name="T19" fmla="*/ 6 h 27"/>
                <a:gd name="T20" fmla="*/ 9 w 15"/>
                <a:gd name="T21" fmla="*/ 5 h 27"/>
                <a:gd name="T22" fmla="*/ 7 w 15"/>
                <a:gd name="T23" fmla="*/ 7 h 27"/>
                <a:gd name="T24" fmla="*/ 10 w 15"/>
                <a:gd name="T25" fmla="*/ 11 h 27"/>
                <a:gd name="T26" fmla="*/ 15 w 15"/>
                <a:gd name="T27" fmla="*/ 19 h 27"/>
                <a:gd name="T28" fmla="*/ 6 w 15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6" y="27"/>
                  </a:moveTo>
                  <a:cubicBezTo>
                    <a:pt x="3" y="27"/>
                    <a:pt x="1" y="26"/>
                    <a:pt x="0" y="25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4" y="22"/>
                    <a:pt x="5" y="22"/>
                  </a:cubicBezTo>
                  <a:cubicBezTo>
                    <a:pt x="7" y="22"/>
                    <a:pt x="8" y="21"/>
                    <a:pt x="8" y="19"/>
                  </a:cubicBezTo>
                  <a:cubicBezTo>
                    <a:pt x="8" y="17"/>
                    <a:pt x="7" y="17"/>
                    <a:pt x="5" y="15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1" y="5"/>
                    <a:pt x="9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9"/>
                    <a:pt x="8" y="10"/>
                    <a:pt x="10" y="11"/>
                  </a:cubicBezTo>
                  <a:cubicBezTo>
                    <a:pt x="13" y="13"/>
                    <a:pt x="15" y="15"/>
                    <a:pt x="15" y="19"/>
                  </a:cubicBezTo>
                  <a:cubicBezTo>
                    <a:pt x="15" y="24"/>
                    <a:pt x="11" y="27"/>
                    <a:pt x="6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0" name="Freeform 47"/>
            <p:cNvSpPr>
              <a:spLocks/>
            </p:cNvSpPr>
            <p:nvPr userDrawn="1"/>
          </p:nvSpPr>
          <p:spPr bwMode="auto">
            <a:xfrm>
              <a:off x="1736725" y="7310438"/>
              <a:ext cx="17462" cy="30163"/>
            </a:xfrm>
            <a:custGeom>
              <a:avLst/>
              <a:gdLst>
                <a:gd name="T0" fmla="*/ 7 w 11"/>
                <a:gd name="T1" fmla="*/ 19 h 19"/>
                <a:gd name="T2" fmla="*/ 3 w 11"/>
                <a:gd name="T3" fmla="*/ 12 h 19"/>
                <a:gd name="T4" fmla="*/ 3 w 11"/>
                <a:gd name="T5" fmla="*/ 12 h 19"/>
                <a:gd name="T6" fmla="*/ 3 w 11"/>
                <a:gd name="T7" fmla="*/ 19 h 19"/>
                <a:gd name="T8" fmla="*/ 0 w 11"/>
                <a:gd name="T9" fmla="*/ 19 h 19"/>
                <a:gd name="T10" fmla="*/ 0 w 11"/>
                <a:gd name="T11" fmla="*/ 0 h 19"/>
                <a:gd name="T12" fmla="*/ 3 w 11"/>
                <a:gd name="T13" fmla="*/ 0 h 19"/>
                <a:gd name="T14" fmla="*/ 3 w 11"/>
                <a:gd name="T15" fmla="*/ 12 h 19"/>
                <a:gd name="T16" fmla="*/ 3 w 11"/>
                <a:gd name="T17" fmla="*/ 12 h 19"/>
                <a:gd name="T18" fmla="*/ 7 w 11"/>
                <a:gd name="T19" fmla="*/ 5 h 19"/>
                <a:gd name="T20" fmla="*/ 10 w 11"/>
                <a:gd name="T21" fmla="*/ 5 h 19"/>
                <a:gd name="T22" fmla="*/ 7 w 11"/>
                <a:gd name="T23" fmla="*/ 12 h 19"/>
                <a:gd name="T24" fmla="*/ 11 w 11"/>
                <a:gd name="T25" fmla="*/ 19 h 19"/>
                <a:gd name="T26" fmla="*/ 7 w 11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9">
                  <a:moveTo>
                    <a:pt x="7" y="19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5"/>
                  </a:lnTo>
                  <a:lnTo>
                    <a:pt x="10" y="5"/>
                  </a:lnTo>
                  <a:lnTo>
                    <a:pt x="7" y="12"/>
                  </a:lnTo>
                  <a:lnTo>
                    <a:pt x="11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1" name="Freeform 48"/>
            <p:cNvSpPr>
              <a:spLocks noEditPoints="1"/>
            </p:cNvSpPr>
            <p:nvPr userDrawn="1"/>
          </p:nvSpPr>
          <p:spPr bwMode="auto">
            <a:xfrm>
              <a:off x="1755775" y="7318376"/>
              <a:ext cx="14287" cy="23813"/>
            </a:xfrm>
            <a:custGeom>
              <a:avLst/>
              <a:gdLst>
                <a:gd name="T0" fmla="*/ 9 w 17"/>
                <a:gd name="T1" fmla="*/ 27 h 27"/>
                <a:gd name="T2" fmla="*/ 0 w 17"/>
                <a:gd name="T3" fmla="*/ 19 h 27"/>
                <a:gd name="T4" fmla="*/ 11 w 17"/>
                <a:gd name="T5" fmla="*/ 9 h 27"/>
                <a:gd name="T6" fmla="*/ 11 w 17"/>
                <a:gd name="T7" fmla="*/ 8 h 27"/>
                <a:gd name="T8" fmla="*/ 8 w 17"/>
                <a:gd name="T9" fmla="*/ 5 h 27"/>
                <a:gd name="T10" fmla="*/ 2 w 17"/>
                <a:gd name="T11" fmla="*/ 6 h 27"/>
                <a:gd name="T12" fmla="*/ 1 w 17"/>
                <a:gd name="T13" fmla="*/ 2 h 27"/>
                <a:gd name="T14" fmla="*/ 9 w 17"/>
                <a:gd name="T15" fmla="*/ 0 h 27"/>
                <a:gd name="T16" fmla="*/ 17 w 17"/>
                <a:gd name="T17" fmla="*/ 9 h 27"/>
                <a:gd name="T18" fmla="*/ 17 w 17"/>
                <a:gd name="T19" fmla="*/ 25 h 27"/>
                <a:gd name="T20" fmla="*/ 9 w 17"/>
                <a:gd name="T21" fmla="*/ 27 h 27"/>
                <a:gd name="T22" fmla="*/ 11 w 17"/>
                <a:gd name="T23" fmla="*/ 13 h 27"/>
                <a:gd name="T24" fmla="*/ 6 w 17"/>
                <a:gd name="T25" fmla="*/ 18 h 27"/>
                <a:gd name="T26" fmla="*/ 9 w 17"/>
                <a:gd name="T27" fmla="*/ 23 h 27"/>
                <a:gd name="T28" fmla="*/ 11 w 17"/>
                <a:gd name="T29" fmla="*/ 22 h 27"/>
                <a:gd name="T30" fmla="*/ 11 w 17"/>
                <a:gd name="T3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7">
                  <a:moveTo>
                    <a:pt x="9" y="27"/>
                  </a:moveTo>
                  <a:cubicBezTo>
                    <a:pt x="3" y="27"/>
                    <a:pt x="0" y="24"/>
                    <a:pt x="0" y="19"/>
                  </a:cubicBezTo>
                  <a:cubicBezTo>
                    <a:pt x="0" y="12"/>
                    <a:pt x="5" y="10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6"/>
                    <a:pt x="10" y="5"/>
                    <a:pt x="8" y="5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5" y="0"/>
                    <a:pt x="9" y="0"/>
                  </a:cubicBezTo>
                  <a:cubicBezTo>
                    <a:pt x="14" y="0"/>
                    <a:pt x="17" y="2"/>
                    <a:pt x="17" y="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6"/>
                    <a:pt x="13" y="27"/>
                    <a:pt x="9" y="27"/>
                  </a:cubicBezTo>
                  <a:moveTo>
                    <a:pt x="11" y="13"/>
                  </a:moveTo>
                  <a:cubicBezTo>
                    <a:pt x="7" y="13"/>
                    <a:pt x="6" y="15"/>
                    <a:pt x="6" y="18"/>
                  </a:cubicBezTo>
                  <a:cubicBezTo>
                    <a:pt x="6" y="21"/>
                    <a:pt x="7" y="23"/>
                    <a:pt x="9" y="23"/>
                  </a:cubicBezTo>
                  <a:cubicBezTo>
                    <a:pt x="10" y="23"/>
                    <a:pt x="11" y="22"/>
                    <a:pt x="11" y="22"/>
                  </a:cubicBezTo>
                  <a:lnTo>
                    <a:pt x="1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2" name="Rectangle 49"/>
            <p:cNvSpPr>
              <a:spLocks noChangeArrowheads="1"/>
            </p:cNvSpPr>
            <p:nvPr userDrawn="1"/>
          </p:nvSpPr>
          <p:spPr bwMode="auto">
            <a:xfrm>
              <a:off x="1611313" y="7348538"/>
              <a:ext cx="6350" cy="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3" name="Freeform 50"/>
            <p:cNvSpPr>
              <a:spLocks/>
            </p:cNvSpPr>
            <p:nvPr userDrawn="1"/>
          </p:nvSpPr>
          <p:spPr bwMode="auto">
            <a:xfrm>
              <a:off x="1622425" y="7353301"/>
              <a:ext cx="14287" cy="22225"/>
            </a:xfrm>
            <a:custGeom>
              <a:avLst/>
              <a:gdLst>
                <a:gd name="T0" fmla="*/ 12 w 18"/>
                <a:gd name="T1" fmla="*/ 26 h 26"/>
                <a:gd name="T2" fmla="*/ 12 w 18"/>
                <a:gd name="T3" fmla="*/ 8 h 26"/>
                <a:gd name="T4" fmla="*/ 9 w 18"/>
                <a:gd name="T5" fmla="*/ 4 h 26"/>
                <a:gd name="T6" fmla="*/ 6 w 18"/>
                <a:gd name="T7" fmla="*/ 5 h 26"/>
                <a:gd name="T8" fmla="*/ 6 w 18"/>
                <a:gd name="T9" fmla="*/ 26 h 26"/>
                <a:gd name="T10" fmla="*/ 0 w 18"/>
                <a:gd name="T11" fmla="*/ 26 h 26"/>
                <a:gd name="T12" fmla="*/ 0 w 18"/>
                <a:gd name="T13" fmla="*/ 2 h 26"/>
                <a:gd name="T14" fmla="*/ 9 w 18"/>
                <a:gd name="T15" fmla="*/ 0 h 26"/>
                <a:gd name="T16" fmla="*/ 18 w 18"/>
                <a:gd name="T17" fmla="*/ 8 h 26"/>
                <a:gd name="T18" fmla="*/ 18 w 18"/>
                <a:gd name="T19" fmla="*/ 26 h 26"/>
                <a:gd name="T20" fmla="*/ 12 w 18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6">
                  <a:moveTo>
                    <a:pt x="12" y="26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5" y="0"/>
                    <a:pt x="9" y="0"/>
                  </a:cubicBezTo>
                  <a:cubicBezTo>
                    <a:pt x="15" y="0"/>
                    <a:pt x="18" y="2"/>
                    <a:pt x="18" y="8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4" name="Freeform 51"/>
            <p:cNvSpPr>
              <a:spLocks/>
            </p:cNvSpPr>
            <p:nvPr userDrawn="1"/>
          </p:nvSpPr>
          <p:spPr bwMode="auto">
            <a:xfrm>
              <a:off x="1641475" y="7353301"/>
              <a:ext cx="12700" cy="23813"/>
            </a:xfrm>
            <a:custGeom>
              <a:avLst/>
              <a:gdLst>
                <a:gd name="T0" fmla="*/ 7 w 15"/>
                <a:gd name="T1" fmla="*/ 27 h 27"/>
                <a:gd name="T2" fmla="*/ 0 w 15"/>
                <a:gd name="T3" fmla="*/ 25 h 27"/>
                <a:gd name="T4" fmla="*/ 2 w 15"/>
                <a:gd name="T5" fmla="*/ 20 h 27"/>
                <a:gd name="T6" fmla="*/ 6 w 15"/>
                <a:gd name="T7" fmla="*/ 21 h 27"/>
                <a:gd name="T8" fmla="*/ 9 w 15"/>
                <a:gd name="T9" fmla="*/ 19 h 27"/>
                <a:gd name="T10" fmla="*/ 5 w 15"/>
                <a:gd name="T11" fmla="*/ 15 h 27"/>
                <a:gd name="T12" fmla="*/ 1 w 15"/>
                <a:gd name="T13" fmla="*/ 7 h 27"/>
                <a:gd name="T14" fmla="*/ 8 w 15"/>
                <a:gd name="T15" fmla="*/ 0 h 27"/>
                <a:gd name="T16" fmla="*/ 14 w 15"/>
                <a:gd name="T17" fmla="*/ 2 h 27"/>
                <a:gd name="T18" fmla="*/ 13 w 15"/>
                <a:gd name="T19" fmla="*/ 6 h 27"/>
                <a:gd name="T20" fmla="*/ 10 w 15"/>
                <a:gd name="T21" fmla="*/ 4 h 27"/>
                <a:gd name="T22" fmla="*/ 7 w 15"/>
                <a:gd name="T23" fmla="*/ 7 h 27"/>
                <a:gd name="T24" fmla="*/ 11 w 15"/>
                <a:gd name="T25" fmla="*/ 11 h 27"/>
                <a:gd name="T26" fmla="*/ 15 w 15"/>
                <a:gd name="T27" fmla="*/ 19 h 27"/>
                <a:gd name="T28" fmla="*/ 7 w 15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7" y="27"/>
                  </a:moveTo>
                  <a:cubicBezTo>
                    <a:pt x="4" y="27"/>
                    <a:pt x="2" y="26"/>
                    <a:pt x="0" y="25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7"/>
                    <a:pt x="8" y="16"/>
                    <a:pt x="5" y="15"/>
                  </a:cubicBezTo>
                  <a:cubicBezTo>
                    <a:pt x="3" y="13"/>
                    <a:pt x="1" y="11"/>
                    <a:pt x="1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1" y="0"/>
                    <a:pt x="13" y="0"/>
                    <a:pt x="14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8" y="4"/>
                    <a:pt x="7" y="5"/>
                    <a:pt x="7" y="7"/>
                  </a:cubicBezTo>
                  <a:cubicBezTo>
                    <a:pt x="7" y="8"/>
                    <a:pt x="8" y="9"/>
                    <a:pt x="11" y="11"/>
                  </a:cubicBezTo>
                  <a:cubicBezTo>
                    <a:pt x="13" y="13"/>
                    <a:pt x="15" y="15"/>
                    <a:pt x="15" y="19"/>
                  </a:cubicBezTo>
                  <a:cubicBezTo>
                    <a:pt x="15" y="23"/>
                    <a:pt x="12" y="27"/>
                    <a:pt x="7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5" name="Freeform 52"/>
            <p:cNvSpPr>
              <a:spLocks/>
            </p:cNvSpPr>
            <p:nvPr userDrawn="1"/>
          </p:nvSpPr>
          <p:spPr bwMode="auto">
            <a:xfrm>
              <a:off x="1655763" y="7346951"/>
              <a:ext cx="11112" cy="28575"/>
            </a:xfrm>
            <a:custGeom>
              <a:avLst/>
              <a:gdLst>
                <a:gd name="T0" fmla="*/ 9 w 12"/>
                <a:gd name="T1" fmla="*/ 34 h 34"/>
                <a:gd name="T2" fmla="*/ 3 w 12"/>
                <a:gd name="T3" fmla="*/ 27 h 34"/>
                <a:gd name="T4" fmla="*/ 3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3 w 12"/>
                <a:gd name="T11" fmla="*/ 8 h 34"/>
                <a:gd name="T12" fmla="*/ 3 w 12"/>
                <a:gd name="T13" fmla="*/ 2 h 34"/>
                <a:gd name="T14" fmla="*/ 9 w 12"/>
                <a:gd name="T15" fmla="*/ 0 h 34"/>
                <a:gd name="T16" fmla="*/ 9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9 w 12"/>
                <a:gd name="T23" fmla="*/ 13 h 34"/>
                <a:gd name="T24" fmla="*/ 9 w 12"/>
                <a:gd name="T25" fmla="*/ 26 h 34"/>
                <a:gd name="T26" fmla="*/ 11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9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5" y="34"/>
                    <a:pt x="3" y="31"/>
                    <a:pt x="3" y="2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10" y="29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1" y="34"/>
                    <a:pt x="9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6" name="Freeform 53"/>
            <p:cNvSpPr>
              <a:spLocks noEditPoints="1"/>
            </p:cNvSpPr>
            <p:nvPr userDrawn="1"/>
          </p:nvSpPr>
          <p:spPr bwMode="auto">
            <a:xfrm>
              <a:off x="1670050" y="7343776"/>
              <a:ext cx="4762" cy="31750"/>
            </a:xfrm>
            <a:custGeom>
              <a:avLst/>
              <a:gdLst>
                <a:gd name="T0" fmla="*/ 3 w 6"/>
                <a:gd name="T1" fmla="*/ 7 h 37"/>
                <a:gd name="T2" fmla="*/ 0 w 6"/>
                <a:gd name="T3" fmla="*/ 3 h 37"/>
                <a:gd name="T4" fmla="*/ 3 w 6"/>
                <a:gd name="T5" fmla="*/ 0 h 37"/>
                <a:gd name="T6" fmla="*/ 6 w 6"/>
                <a:gd name="T7" fmla="*/ 3 h 37"/>
                <a:gd name="T8" fmla="*/ 3 w 6"/>
                <a:gd name="T9" fmla="*/ 7 h 37"/>
                <a:gd name="T10" fmla="*/ 0 w 6"/>
                <a:gd name="T11" fmla="*/ 11 h 37"/>
                <a:gd name="T12" fmla="*/ 6 w 6"/>
                <a:gd name="T13" fmla="*/ 11 h 37"/>
                <a:gd name="T14" fmla="*/ 6 w 6"/>
                <a:gd name="T15" fmla="*/ 37 h 37"/>
                <a:gd name="T16" fmla="*/ 0 w 6"/>
                <a:gd name="T17" fmla="*/ 37 h 37"/>
                <a:gd name="T18" fmla="*/ 0 w 6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7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7"/>
                    <a:pt x="3" y="7"/>
                  </a:cubicBezTo>
                  <a:moveTo>
                    <a:pt x="0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7" name="Freeform 54"/>
            <p:cNvSpPr>
              <a:spLocks/>
            </p:cNvSpPr>
            <p:nvPr userDrawn="1"/>
          </p:nvSpPr>
          <p:spPr bwMode="auto">
            <a:xfrm>
              <a:off x="1679575" y="7346951"/>
              <a:ext cx="9525" cy="28575"/>
            </a:xfrm>
            <a:custGeom>
              <a:avLst/>
              <a:gdLst>
                <a:gd name="T0" fmla="*/ 8 w 12"/>
                <a:gd name="T1" fmla="*/ 34 h 34"/>
                <a:gd name="T2" fmla="*/ 2 w 12"/>
                <a:gd name="T3" fmla="*/ 27 h 34"/>
                <a:gd name="T4" fmla="*/ 2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2 w 12"/>
                <a:gd name="T11" fmla="*/ 8 h 34"/>
                <a:gd name="T12" fmla="*/ 2 w 12"/>
                <a:gd name="T13" fmla="*/ 2 h 34"/>
                <a:gd name="T14" fmla="*/ 8 w 12"/>
                <a:gd name="T15" fmla="*/ 0 h 34"/>
                <a:gd name="T16" fmla="*/ 8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8 w 12"/>
                <a:gd name="T23" fmla="*/ 13 h 34"/>
                <a:gd name="T24" fmla="*/ 8 w 12"/>
                <a:gd name="T25" fmla="*/ 26 h 34"/>
                <a:gd name="T26" fmla="*/ 10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8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8" y="34"/>
                  </a:moveTo>
                  <a:cubicBezTo>
                    <a:pt x="4" y="34"/>
                    <a:pt x="2" y="31"/>
                    <a:pt x="2" y="2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9"/>
                    <a:pt x="9" y="29"/>
                    <a:pt x="10" y="29"/>
                  </a:cubicBezTo>
                  <a:cubicBezTo>
                    <a:pt x="11" y="29"/>
                    <a:pt x="11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0" y="34"/>
                    <a:pt x="8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8" name="Freeform 55"/>
            <p:cNvSpPr>
              <a:spLocks/>
            </p:cNvSpPr>
            <p:nvPr userDrawn="1"/>
          </p:nvSpPr>
          <p:spPr bwMode="auto">
            <a:xfrm>
              <a:off x="1693863" y="7353301"/>
              <a:ext cx="14287" cy="23813"/>
            </a:xfrm>
            <a:custGeom>
              <a:avLst/>
              <a:gdLst>
                <a:gd name="T0" fmla="*/ 9 w 18"/>
                <a:gd name="T1" fmla="*/ 27 h 27"/>
                <a:gd name="T2" fmla="*/ 0 w 18"/>
                <a:gd name="T3" fmla="*/ 18 h 27"/>
                <a:gd name="T4" fmla="*/ 0 w 18"/>
                <a:gd name="T5" fmla="*/ 0 h 27"/>
                <a:gd name="T6" fmla="*/ 6 w 18"/>
                <a:gd name="T7" fmla="*/ 0 h 27"/>
                <a:gd name="T8" fmla="*/ 6 w 18"/>
                <a:gd name="T9" fmla="*/ 18 h 27"/>
                <a:gd name="T10" fmla="*/ 9 w 18"/>
                <a:gd name="T11" fmla="*/ 22 h 27"/>
                <a:gd name="T12" fmla="*/ 12 w 18"/>
                <a:gd name="T13" fmla="*/ 21 h 27"/>
                <a:gd name="T14" fmla="*/ 12 w 18"/>
                <a:gd name="T15" fmla="*/ 0 h 27"/>
                <a:gd name="T16" fmla="*/ 18 w 18"/>
                <a:gd name="T17" fmla="*/ 0 h 27"/>
                <a:gd name="T18" fmla="*/ 18 w 18"/>
                <a:gd name="T19" fmla="*/ 24 h 27"/>
                <a:gd name="T20" fmla="*/ 9 w 18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7">
                  <a:moveTo>
                    <a:pt x="9" y="27"/>
                  </a:moveTo>
                  <a:cubicBezTo>
                    <a:pt x="3" y="27"/>
                    <a:pt x="0" y="24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7" y="22"/>
                    <a:pt x="9" y="22"/>
                  </a:cubicBezTo>
                  <a:cubicBezTo>
                    <a:pt x="10" y="22"/>
                    <a:pt x="11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3" y="27"/>
                    <a:pt x="9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9" name="Freeform 56"/>
            <p:cNvSpPr>
              <a:spLocks/>
            </p:cNvSpPr>
            <p:nvPr userDrawn="1"/>
          </p:nvSpPr>
          <p:spPr bwMode="auto">
            <a:xfrm>
              <a:off x="1711325" y="7346951"/>
              <a:ext cx="11112" cy="28575"/>
            </a:xfrm>
            <a:custGeom>
              <a:avLst/>
              <a:gdLst>
                <a:gd name="T0" fmla="*/ 9 w 12"/>
                <a:gd name="T1" fmla="*/ 34 h 34"/>
                <a:gd name="T2" fmla="*/ 3 w 12"/>
                <a:gd name="T3" fmla="*/ 27 h 34"/>
                <a:gd name="T4" fmla="*/ 3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3 w 12"/>
                <a:gd name="T11" fmla="*/ 8 h 34"/>
                <a:gd name="T12" fmla="*/ 3 w 12"/>
                <a:gd name="T13" fmla="*/ 2 h 34"/>
                <a:gd name="T14" fmla="*/ 9 w 12"/>
                <a:gd name="T15" fmla="*/ 0 h 34"/>
                <a:gd name="T16" fmla="*/ 9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9 w 12"/>
                <a:gd name="T23" fmla="*/ 13 h 34"/>
                <a:gd name="T24" fmla="*/ 9 w 12"/>
                <a:gd name="T25" fmla="*/ 26 h 34"/>
                <a:gd name="T26" fmla="*/ 11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9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5" y="34"/>
                    <a:pt x="3" y="31"/>
                    <a:pt x="3" y="2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1" y="34"/>
                    <a:pt x="9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0" name="Freeform 57"/>
            <p:cNvSpPr>
              <a:spLocks noEditPoints="1"/>
            </p:cNvSpPr>
            <p:nvPr userDrawn="1"/>
          </p:nvSpPr>
          <p:spPr bwMode="auto">
            <a:xfrm>
              <a:off x="1724025" y="7353301"/>
              <a:ext cx="17462" cy="23813"/>
            </a:xfrm>
            <a:custGeom>
              <a:avLst/>
              <a:gdLst>
                <a:gd name="T0" fmla="*/ 7 w 20"/>
                <a:gd name="T1" fmla="*/ 16 h 27"/>
                <a:gd name="T2" fmla="*/ 12 w 20"/>
                <a:gd name="T3" fmla="*/ 22 h 27"/>
                <a:gd name="T4" fmla="*/ 17 w 20"/>
                <a:gd name="T5" fmla="*/ 20 h 27"/>
                <a:gd name="T6" fmla="*/ 18 w 20"/>
                <a:gd name="T7" fmla="*/ 25 h 27"/>
                <a:gd name="T8" fmla="*/ 11 w 20"/>
                <a:gd name="T9" fmla="*/ 27 h 27"/>
                <a:gd name="T10" fmla="*/ 0 w 20"/>
                <a:gd name="T11" fmla="*/ 13 h 27"/>
                <a:gd name="T12" fmla="*/ 10 w 20"/>
                <a:gd name="T13" fmla="*/ 0 h 27"/>
                <a:gd name="T14" fmla="*/ 19 w 20"/>
                <a:gd name="T15" fmla="*/ 14 h 27"/>
                <a:gd name="T16" fmla="*/ 7 w 20"/>
                <a:gd name="T17" fmla="*/ 16 h 27"/>
                <a:gd name="T18" fmla="*/ 10 w 20"/>
                <a:gd name="T19" fmla="*/ 4 h 27"/>
                <a:gd name="T20" fmla="*/ 6 w 20"/>
                <a:gd name="T21" fmla="*/ 12 h 27"/>
                <a:gd name="T22" fmla="*/ 13 w 20"/>
                <a:gd name="T23" fmla="*/ 11 h 27"/>
                <a:gd name="T24" fmla="*/ 10 w 20"/>
                <a:gd name="T2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7">
                  <a:moveTo>
                    <a:pt x="7" y="16"/>
                  </a:moveTo>
                  <a:cubicBezTo>
                    <a:pt x="7" y="20"/>
                    <a:pt x="9" y="22"/>
                    <a:pt x="12" y="22"/>
                  </a:cubicBezTo>
                  <a:cubicBezTo>
                    <a:pt x="14" y="22"/>
                    <a:pt x="16" y="21"/>
                    <a:pt x="17" y="2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4" y="27"/>
                    <a:pt x="11" y="27"/>
                  </a:cubicBezTo>
                  <a:cubicBezTo>
                    <a:pt x="4" y="27"/>
                    <a:pt x="0" y="21"/>
                    <a:pt x="0" y="13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7" y="0"/>
                    <a:pt x="20" y="5"/>
                    <a:pt x="19" y="14"/>
                  </a:cubicBezTo>
                  <a:lnTo>
                    <a:pt x="7" y="16"/>
                  </a:lnTo>
                  <a:close/>
                  <a:moveTo>
                    <a:pt x="10" y="4"/>
                  </a:moveTo>
                  <a:cubicBezTo>
                    <a:pt x="8" y="4"/>
                    <a:pt x="6" y="7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"/>
                    <a:pt x="12" y="4"/>
                    <a:pt x="10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1" name="Freeform 58"/>
            <p:cNvSpPr>
              <a:spLocks/>
            </p:cNvSpPr>
            <p:nvPr userDrawn="1"/>
          </p:nvSpPr>
          <p:spPr bwMode="auto">
            <a:xfrm>
              <a:off x="1743075" y="7346951"/>
              <a:ext cx="11112" cy="28575"/>
            </a:xfrm>
            <a:custGeom>
              <a:avLst/>
              <a:gdLst>
                <a:gd name="T0" fmla="*/ 9 w 12"/>
                <a:gd name="T1" fmla="*/ 34 h 34"/>
                <a:gd name="T2" fmla="*/ 2 w 12"/>
                <a:gd name="T3" fmla="*/ 27 h 34"/>
                <a:gd name="T4" fmla="*/ 2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2 w 12"/>
                <a:gd name="T11" fmla="*/ 8 h 34"/>
                <a:gd name="T12" fmla="*/ 2 w 12"/>
                <a:gd name="T13" fmla="*/ 2 h 34"/>
                <a:gd name="T14" fmla="*/ 8 w 12"/>
                <a:gd name="T15" fmla="*/ 0 h 34"/>
                <a:gd name="T16" fmla="*/ 8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8 w 12"/>
                <a:gd name="T23" fmla="*/ 13 h 34"/>
                <a:gd name="T24" fmla="*/ 8 w 12"/>
                <a:gd name="T25" fmla="*/ 26 h 34"/>
                <a:gd name="T26" fmla="*/ 10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9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4" y="34"/>
                    <a:pt x="2" y="31"/>
                    <a:pt x="2" y="2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9"/>
                    <a:pt x="9" y="29"/>
                    <a:pt x="10" y="29"/>
                  </a:cubicBezTo>
                  <a:cubicBezTo>
                    <a:pt x="11" y="29"/>
                    <a:pt x="11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0" y="34"/>
                    <a:pt x="9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2" name="Freeform 59"/>
            <p:cNvSpPr>
              <a:spLocks noEditPoints="1"/>
            </p:cNvSpPr>
            <p:nvPr userDrawn="1"/>
          </p:nvSpPr>
          <p:spPr bwMode="auto">
            <a:xfrm>
              <a:off x="1487488" y="7327901"/>
              <a:ext cx="31750" cy="34925"/>
            </a:xfrm>
            <a:custGeom>
              <a:avLst/>
              <a:gdLst>
                <a:gd name="T0" fmla="*/ 7 w 39"/>
                <a:gd name="T1" fmla="*/ 8 h 41"/>
                <a:gd name="T2" fmla="*/ 27 w 39"/>
                <a:gd name="T3" fmla="*/ 6 h 41"/>
                <a:gd name="T4" fmla="*/ 29 w 39"/>
                <a:gd name="T5" fmla="*/ 5 h 41"/>
                <a:gd name="T6" fmla="*/ 26 w 39"/>
                <a:gd name="T7" fmla="*/ 4 h 41"/>
                <a:gd name="T8" fmla="*/ 21 w 39"/>
                <a:gd name="T9" fmla="*/ 2 h 41"/>
                <a:gd name="T10" fmla="*/ 3 w 39"/>
                <a:gd name="T11" fmla="*/ 14 h 41"/>
                <a:gd name="T12" fmla="*/ 15 w 39"/>
                <a:gd name="T13" fmla="*/ 24 h 41"/>
                <a:gd name="T14" fmla="*/ 20 w 39"/>
                <a:gd name="T15" fmla="*/ 27 h 41"/>
                <a:gd name="T16" fmla="*/ 20 w 39"/>
                <a:gd name="T17" fmla="*/ 36 h 41"/>
                <a:gd name="T18" fmla="*/ 14 w 39"/>
                <a:gd name="T19" fmla="*/ 41 h 41"/>
                <a:gd name="T20" fmla="*/ 26 w 39"/>
                <a:gd name="T21" fmla="*/ 38 h 41"/>
                <a:gd name="T22" fmla="*/ 26 w 39"/>
                <a:gd name="T23" fmla="*/ 31 h 41"/>
                <a:gd name="T24" fmla="*/ 32 w 39"/>
                <a:gd name="T25" fmla="*/ 17 h 41"/>
                <a:gd name="T26" fmla="*/ 39 w 39"/>
                <a:gd name="T27" fmla="*/ 8 h 41"/>
                <a:gd name="T28" fmla="*/ 14 w 39"/>
                <a:gd name="T29" fmla="*/ 10 h 41"/>
                <a:gd name="T30" fmla="*/ 13 w 39"/>
                <a:gd name="T31" fmla="*/ 8 h 41"/>
                <a:gd name="T32" fmla="*/ 12 w 39"/>
                <a:gd name="T33" fmla="*/ 8 h 41"/>
                <a:gd name="T34" fmla="*/ 11 w 39"/>
                <a:gd name="T35" fmla="*/ 8 h 41"/>
                <a:gd name="T36" fmla="*/ 10 w 39"/>
                <a:gd name="T37" fmla="*/ 8 h 41"/>
                <a:gd name="T38" fmla="*/ 9 w 39"/>
                <a:gd name="T39" fmla="*/ 10 h 41"/>
                <a:gd name="T40" fmla="*/ 10 w 39"/>
                <a:gd name="T41" fmla="*/ 11 h 41"/>
                <a:gd name="T42" fmla="*/ 8 w 39"/>
                <a:gd name="T43" fmla="*/ 11 h 41"/>
                <a:gd name="T44" fmla="*/ 6 w 39"/>
                <a:gd name="T45" fmla="*/ 3 h 41"/>
                <a:gd name="T46" fmla="*/ 25 w 39"/>
                <a:gd name="T47" fmla="*/ 3 h 41"/>
                <a:gd name="T48" fmla="*/ 24 w 39"/>
                <a:gd name="T49" fmla="*/ 4 h 41"/>
                <a:gd name="T50" fmla="*/ 18 w 39"/>
                <a:gd name="T51" fmla="*/ 3 h 41"/>
                <a:gd name="T52" fmla="*/ 12 w 39"/>
                <a:gd name="T53" fmla="*/ 16 h 41"/>
                <a:gd name="T54" fmla="*/ 16 w 39"/>
                <a:gd name="T55" fmla="*/ 24 h 41"/>
                <a:gd name="T56" fmla="*/ 16 w 39"/>
                <a:gd name="T57" fmla="*/ 24 h 41"/>
                <a:gd name="T58" fmla="*/ 17 w 39"/>
                <a:gd name="T59" fmla="*/ 18 h 41"/>
                <a:gd name="T60" fmla="*/ 16 w 39"/>
                <a:gd name="T61" fmla="*/ 20 h 41"/>
                <a:gd name="T62" fmla="*/ 21 w 39"/>
                <a:gd name="T63" fmla="*/ 24 h 41"/>
                <a:gd name="T64" fmla="*/ 19 w 39"/>
                <a:gd name="T65" fmla="*/ 26 h 41"/>
                <a:gd name="T66" fmla="*/ 26 w 39"/>
                <a:gd name="T67" fmla="*/ 26 h 41"/>
                <a:gd name="T68" fmla="*/ 23 w 39"/>
                <a:gd name="T69" fmla="*/ 24 h 41"/>
                <a:gd name="T70" fmla="*/ 24 w 39"/>
                <a:gd name="T71" fmla="*/ 24 h 41"/>
                <a:gd name="T72" fmla="*/ 25 w 39"/>
                <a:gd name="T73" fmla="*/ 24 h 41"/>
                <a:gd name="T74" fmla="*/ 21 w 39"/>
                <a:gd name="T75" fmla="*/ 29 h 41"/>
                <a:gd name="T76" fmla="*/ 26 w 39"/>
                <a:gd name="T77" fmla="*/ 38 h 41"/>
                <a:gd name="T78" fmla="*/ 16 w 39"/>
                <a:gd name="T79" fmla="*/ 40 h 41"/>
                <a:gd name="T80" fmla="*/ 21 w 39"/>
                <a:gd name="T81" fmla="*/ 39 h 41"/>
                <a:gd name="T82" fmla="*/ 20 w 39"/>
                <a:gd name="T83" fmla="*/ 31 h 41"/>
                <a:gd name="T84" fmla="*/ 20 w 39"/>
                <a:gd name="T85" fmla="*/ 35 h 41"/>
                <a:gd name="T86" fmla="*/ 30 w 39"/>
                <a:gd name="T87" fmla="*/ 19 h 41"/>
                <a:gd name="T88" fmla="*/ 31 w 39"/>
                <a:gd name="T89" fmla="*/ 17 h 41"/>
                <a:gd name="T90" fmla="*/ 26 w 39"/>
                <a:gd name="T91" fmla="*/ 18 h 41"/>
                <a:gd name="T92" fmla="*/ 20 w 39"/>
                <a:gd name="T93" fmla="*/ 17 h 41"/>
                <a:gd name="T94" fmla="*/ 15 w 39"/>
                <a:gd name="T95" fmla="*/ 18 h 41"/>
                <a:gd name="T96" fmla="*/ 13 w 39"/>
                <a:gd name="T97" fmla="*/ 12 h 41"/>
                <a:gd name="T98" fmla="*/ 15 w 39"/>
                <a:gd name="T99" fmla="*/ 12 h 41"/>
                <a:gd name="T100" fmla="*/ 18 w 39"/>
                <a:gd name="T101" fmla="*/ 15 h 41"/>
                <a:gd name="T102" fmla="*/ 20 w 39"/>
                <a:gd name="T103" fmla="*/ 14 h 41"/>
                <a:gd name="T104" fmla="*/ 34 w 39"/>
                <a:gd name="T105" fmla="*/ 11 h 41"/>
                <a:gd name="T106" fmla="*/ 17 w 39"/>
                <a:gd name="T107" fmla="*/ 10 h 41"/>
                <a:gd name="T108" fmla="*/ 38 w 39"/>
                <a:gd name="T10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" h="41">
                  <a:moveTo>
                    <a:pt x="39" y="8"/>
                  </a:moveTo>
                  <a:cubicBezTo>
                    <a:pt x="38" y="7"/>
                    <a:pt x="21" y="7"/>
                    <a:pt x="14" y="8"/>
                  </a:cubicBezTo>
                  <a:cubicBezTo>
                    <a:pt x="12" y="8"/>
                    <a:pt x="7" y="8"/>
                    <a:pt x="7" y="8"/>
                  </a:cubicBezTo>
                  <a:cubicBezTo>
                    <a:pt x="7" y="8"/>
                    <a:pt x="9" y="2"/>
                    <a:pt x="17" y="4"/>
                  </a:cubicBezTo>
                  <a:cubicBezTo>
                    <a:pt x="21" y="4"/>
                    <a:pt x="23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5" y="5"/>
                    <a:pt x="25" y="4"/>
                  </a:cubicBezTo>
                  <a:cubicBezTo>
                    <a:pt x="26" y="4"/>
                    <a:pt x="30" y="6"/>
                    <a:pt x="31" y="6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9" y="5"/>
                    <a:pt x="30" y="4"/>
                    <a:pt x="31" y="5"/>
                  </a:cubicBezTo>
                  <a:cubicBezTo>
                    <a:pt x="30" y="4"/>
                    <a:pt x="29" y="5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7" y="4"/>
                    <a:pt x="27" y="4"/>
                    <a:pt x="28" y="4"/>
                  </a:cubicBezTo>
                  <a:cubicBezTo>
                    <a:pt x="27" y="2"/>
                    <a:pt x="23" y="1"/>
                    <a:pt x="21" y="2"/>
                  </a:cubicBezTo>
                  <a:cubicBezTo>
                    <a:pt x="20" y="2"/>
                    <a:pt x="18" y="1"/>
                    <a:pt x="17" y="1"/>
                  </a:cubicBezTo>
                  <a:cubicBezTo>
                    <a:pt x="13" y="0"/>
                    <a:pt x="8" y="0"/>
                    <a:pt x="5" y="2"/>
                  </a:cubicBezTo>
                  <a:cubicBezTo>
                    <a:pt x="2" y="4"/>
                    <a:pt x="0" y="9"/>
                    <a:pt x="3" y="14"/>
                  </a:cubicBezTo>
                  <a:cubicBezTo>
                    <a:pt x="5" y="16"/>
                    <a:pt x="8" y="17"/>
                    <a:pt x="12" y="17"/>
                  </a:cubicBezTo>
                  <a:cubicBezTo>
                    <a:pt x="11" y="18"/>
                    <a:pt x="11" y="18"/>
                    <a:pt x="12" y="19"/>
                  </a:cubicBezTo>
                  <a:cubicBezTo>
                    <a:pt x="12" y="21"/>
                    <a:pt x="13" y="23"/>
                    <a:pt x="15" y="24"/>
                  </a:cubicBezTo>
                  <a:cubicBezTo>
                    <a:pt x="15" y="25"/>
                    <a:pt x="17" y="25"/>
                    <a:pt x="17" y="25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27"/>
                    <a:pt x="19" y="27"/>
                    <a:pt x="20" y="27"/>
                  </a:cubicBezTo>
                  <a:cubicBezTo>
                    <a:pt x="20" y="27"/>
                    <a:pt x="20" y="29"/>
                    <a:pt x="20" y="29"/>
                  </a:cubicBezTo>
                  <a:cubicBezTo>
                    <a:pt x="20" y="29"/>
                    <a:pt x="18" y="30"/>
                    <a:pt x="17" y="31"/>
                  </a:cubicBezTo>
                  <a:cubicBezTo>
                    <a:pt x="17" y="31"/>
                    <a:pt x="16" y="34"/>
                    <a:pt x="20" y="36"/>
                  </a:cubicBezTo>
                  <a:cubicBezTo>
                    <a:pt x="19" y="37"/>
                    <a:pt x="18" y="38"/>
                    <a:pt x="16" y="39"/>
                  </a:cubicBezTo>
                  <a:cubicBezTo>
                    <a:pt x="16" y="39"/>
                    <a:pt x="15" y="39"/>
                    <a:pt x="14" y="39"/>
                  </a:cubicBezTo>
                  <a:cubicBezTo>
                    <a:pt x="14" y="40"/>
                    <a:pt x="14" y="41"/>
                    <a:pt x="14" y="41"/>
                  </a:cubicBezTo>
                  <a:cubicBezTo>
                    <a:pt x="19" y="41"/>
                    <a:pt x="25" y="41"/>
                    <a:pt x="30" y="41"/>
                  </a:cubicBezTo>
                  <a:cubicBezTo>
                    <a:pt x="30" y="40"/>
                    <a:pt x="30" y="39"/>
                    <a:pt x="29" y="39"/>
                  </a:cubicBezTo>
                  <a:cubicBezTo>
                    <a:pt x="27" y="38"/>
                    <a:pt x="27" y="39"/>
                    <a:pt x="26" y="38"/>
                  </a:cubicBezTo>
                  <a:cubicBezTo>
                    <a:pt x="28" y="36"/>
                    <a:pt x="26" y="34"/>
                    <a:pt x="24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6" y="31"/>
                    <a:pt x="26" y="31"/>
                  </a:cubicBezTo>
                  <a:cubicBezTo>
                    <a:pt x="28" y="30"/>
                    <a:pt x="29" y="29"/>
                    <a:pt x="30" y="28"/>
                  </a:cubicBezTo>
                  <a:cubicBezTo>
                    <a:pt x="31" y="27"/>
                    <a:pt x="31" y="25"/>
                    <a:pt x="30" y="24"/>
                  </a:cubicBezTo>
                  <a:cubicBezTo>
                    <a:pt x="34" y="19"/>
                    <a:pt x="32" y="18"/>
                    <a:pt x="32" y="17"/>
                  </a:cubicBezTo>
                  <a:cubicBezTo>
                    <a:pt x="33" y="15"/>
                    <a:pt x="34" y="12"/>
                    <a:pt x="36" y="11"/>
                  </a:cubicBezTo>
                  <a:cubicBezTo>
                    <a:pt x="37" y="11"/>
                    <a:pt x="39" y="11"/>
                    <a:pt x="39" y="11"/>
                  </a:cubicBezTo>
                  <a:cubicBezTo>
                    <a:pt x="39" y="10"/>
                    <a:pt x="39" y="9"/>
                    <a:pt x="39" y="8"/>
                  </a:cubicBezTo>
                  <a:moveTo>
                    <a:pt x="16" y="8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8"/>
                  </a:cubicBezTo>
                  <a:lnTo>
                    <a:pt x="16" y="8"/>
                  </a:lnTo>
                  <a:close/>
                  <a:moveTo>
                    <a:pt x="13" y="8"/>
                  </a:moveTo>
                  <a:cubicBezTo>
                    <a:pt x="13" y="9"/>
                    <a:pt x="13" y="9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moveTo>
                    <a:pt x="10" y="8"/>
                  </a:moveTo>
                  <a:cubicBezTo>
                    <a:pt x="10" y="8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moveTo>
                    <a:pt x="8" y="9"/>
                  </a:moveTo>
                  <a:cubicBezTo>
                    <a:pt x="8" y="9"/>
                    <a:pt x="9" y="8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moveTo>
                    <a:pt x="10" y="11"/>
                  </a:moveTo>
                  <a:cubicBezTo>
                    <a:pt x="10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8" y="11"/>
                  </a:cubicBezTo>
                  <a:lnTo>
                    <a:pt x="10" y="11"/>
                  </a:lnTo>
                  <a:close/>
                  <a:moveTo>
                    <a:pt x="4" y="9"/>
                  </a:moveTo>
                  <a:cubicBezTo>
                    <a:pt x="4" y="7"/>
                    <a:pt x="5" y="5"/>
                    <a:pt x="6" y="3"/>
                  </a:cubicBezTo>
                  <a:cubicBezTo>
                    <a:pt x="9" y="1"/>
                    <a:pt x="12" y="0"/>
                    <a:pt x="20" y="2"/>
                  </a:cubicBezTo>
                  <a:cubicBezTo>
                    <a:pt x="22" y="3"/>
                    <a:pt x="23" y="2"/>
                    <a:pt x="24" y="2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23" y="3"/>
                    <a:pt x="23" y="3"/>
                    <a:pt x="24" y="4"/>
                  </a:cubicBezTo>
                  <a:cubicBezTo>
                    <a:pt x="24" y="3"/>
                    <a:pt x="25" y="4"/>
                    <a:pt x="25" y="4"/>
                  </a:cubicBezTo>
                  <a:cubicBezTo>
                    <a:pt x="24" y="4"/>
                    <a:pt x="25" y="5"/>
                    <a:pt x="25" y="5"/>
                  </a:cubicBezTo>
                  <a:cubicBezTo>
                    <a:pt x="22" y="5"/>
                    <a:pt x="20" y="4"/>
                    <a:pt x="18" y="3"/>
                  </a:cubicBezTo>
                  <a:cubicBezTo>
                    <a:pt x="16" y="2"/>
                    <a:pt x="12" y="2"/>
                    <a:pt x="9" y="3"/>
                  </a:cubicBezTo>
                  <a:cubicBezTo>
                    <a:pt x="5" y="5"/>
                    <a:pt x="4" y="13"/>
                    <a:pt x="11" y="13"/>
                  </a:cubicBezTo>
                  <a:cubicBezTo>
                    <a:pt x="11" y="14"/>
                    <a:pt x="11" y="15"/>
                    <a:pt x="12" y="16"/>
                  </a:cubicBezTo>
                  <a:cubicBezTo>
                    <a:pt x="5" y="16"/>
                    <a:pt x="4" y="10"/>
                    <a:pt x="4" y="9"/>
                  </a:cubicBezTo>
                  <a:moveTo>
                    <a:pt x="16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5" y="23"/>
                    <a:pt x="14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4" y="17"/>
                    <a:pt x="15" y="22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16" y="20"/>
                  </a:moveTo>
                  <a:cubicBezTo>
                    <a:pt x="16" y="19"/>
                    <a:pt x="16" y="18"/>
                    <a:pt x="17" y="18"/>
                  </a:cubicBezTo>
                  <a:cubicBezTo>
                    <a:pt x="19" y="18"/>
                    <a:pt x="19" y="22"/>
                    <a:pt x="20" y="24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9" y="24"/>
                    <a:pt x="17" y="24"/>
                    <a:pt x="16" y="20"/>
                  </a:cubicBezTo>
                  <a:moveTo>
                    <a:pt x="19" y="20"/>
                  </a:moveTo>
                  <a:cubicBezTo>
                    <a:pt x="19" y="18"/>
                    <a:pt x="21" y="17"/>
                    <a:pt x="21" y="18"/>
                  </a:cubicBezTo>
                  <a:cubicBezTo>
                    <a:pt x="22" y="18"/>
                    <a:pt x="22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9" y="21"/>
                    <a:pt x="19" y="20"/>
                  </a:cubicBezTo>
                  <a:moveTo>
                    <a:pt x="19" y="26"/>
                  </a:moveTo>
                  <a:cubicBezTo>
                    <a:pt x="19" y="26"/>
                    <a:pt x="19" y="25"/>
                    <a:pt x="19" y="25"/>
                  </a:cubicBezTo>
                  <a:cubicBezTo>
                    <a:pt x="21" y="25"/>
                    <a:pt x="24" y="25"/>
                    <a:pt x="27" y="25"/>
                  </a:cubicBezTo>
                  <a:cubicBezTo>
                    <a:pt x="27" y="25"/>
                    <a:pt x="26" y="26"/>
                    <a:pt x="26" y="26"/>
                  </a:cubicBezTo>
                  <a:cubicBezTo>
                    <a:pt x="25" y="27"/>
                    <a:pt x="19" y="26"/>
                    <a:pt x="19" y="26"/>
                  </a:cubicBezTo>
                  <a:moveTo>
                    <a:pt x="24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3" y="22"/>
                    <a:pt x="22" y="20"/>
                    <a:pt x="23" y="19"/>
                  </a:cubicBezTo>
                  <a:cubicBezTo>
                    <a:pt x="23" y="18"/>
                    <a:pt x="25" y="17"/>
                    <a:pt x="25" y="18"/>
                  </a:cubicBezTo>
                  <a:cubicBezTo>
                    <a:pt x="26" y="19"/>
                    <a:pt x="25" y="22"/>
                    <a:pt x="24" y="24"/>
                  </a:cubicBezTo>
                  <a:moveTo>
                    <a:pt x="28" y="18"/>
                  </a:moveTo>
                  <a:cubicBezTo>
                    <a:pt x="29" y="18"/>
                    <a:pt x="29" y="23"/>
                    <a:pt x="26" y="24"/>
                  </a:cubicBezTo>
                  <a:cubicBezTo>
                    <a:pt x="26" y="24"/>
                    <a:pt x="25" y="24"/>
                    <a:pt x="25" y="24"/>
                  </a:cubicBezTo>
                  <a:cubicBezTo>
                    <a:pt x="26" y="22"/>
                    <a:pt x="26" y="18"/>
                    <a:pt x="28" y="18"/>
                  </a:cubicBezTo>
                  <a:moveTo>
                    <a:pt x="25" y="27"/>
                  </a:moveTo>
                  <a:cubicBezTo>
                    <a:pt x="25" y="27"/>
                    <a:pt x="23" y="28"/>
                    <a:pt x="21" y="29"/>
                  </a:cubicBezTo>
                  <a:cubicBezTo>
                    <a:pt x="21" y="28"/>
                    <a:pt x="21" y="27"/>
                    <a:pt x="21" y="27"/>
                  </a:cubicBezTo>
                  <a:lnTo>
                    <a:pt x="25" y="27"/>
                  </a:lnTo>
                  <a:close/>
                  <a:moveTo>
                    <a:pt x="26" y="38"/>
                  </a:moveTo>
                  <a:cubicBezTo>
                    <a:pt x="26" y="39"/>
                    <a:pt x="30" y="40"/>
                    <a:pt x="29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2" y="38"/>
                    <a:pt x="19" y="34"/>
                    <a:pt x="24" y="32"/>
                  </a:cubicBezTo>
                  <a:cubicBezTo>
                    <a:pt x="24" y="32"/>
                    <a:pt x="24" y="36"/>
                    <a:pt x="24" y="36"/>
                  </a:cubicBezTo>
                  <a:cubicBezTo>
                    <a:pt x="24" y="37"/>
                    <a:pt x="24" y="38"/>
                    <a:pt x="21" y="39"/>
                  </a:cubicBezTo>
                  <a:cubicBezTo>
                    <a:pt x="21" y="39"/>
                    <a:pt x="25" y="39"/>
                    <a:pt x="26" y="38"/>
                  </a:cubicBezTo>
                  <a:moveTo>
                    <a:pt x="20" y="35"/>
                  </a:moveTo>
                  <a:cubicBezTo>
                    <a:pt x="20" y="35"/>
                    <a:pt x="18" y="33"/>
                    <a:pt x="20" y="31"/>
                  </a:cubicBezTo>
                  <a:cubicBezTo>
                    <a:pt x="22" y="29"/>
                    <a:pt x="27" y="29"/>
                    <a:pt x="28" y="25"/>
                  </a:cubicBezTo>
                  <a:cubicBezTo>
                    <a:pt x="28" y="25"/>
                    <a:pt x="30" y="24"/>
                    <a:pt x="30" y="24"/>
                  </a:cubicBezTo>
                  <a:cubicBezTo>
                    <a:pt x="31" y="30"/>
                    <a:pt x="21" y="30"/>
                    <a:pt x="20" y="35"/>
                  </a:cubicBezTo>
                  <a:moveTo>
                    <a:pt x="28" y="24"/>
                  </a:moveTo>
                  <a:cubicBezTo>
                    <a:pt x="28" y="25"/>
                    <a:pt x="27" y="24"/>
                    <a:pt x="27" y="24"/>
                  </a:cubicBezTo>
                  <a:cubicBezTo>
                    <a:pt x="27" y="24"/>
                    <a:pt x="29" y="23"/>
                    <a:pt x="30" y="19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3" y="19"/>
                    <a:pt x="30" y="24"/>
                    <a:pt x="28" y="24"/>
                  </a:cubicBezTo>
                  <a:moveTo>
                    <a:pt x="31" y="17"/>
                  </a:moveTo>
                  <a:cubicBezTo>
                    <a:pt x="31" y="17"/>
                    <a:pt x="30" y="17"/>
                    <a:pt x="30" y="18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6" y="17"/>
                    <a:pt x="25" y="17"/>
                    <a:pt x="24" y="17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8"/>
                    <a:pt x="22" y="17"/>
                    <a:pt x="20" y="17"/>
                  </a:cubicBezTo>
                  <a:cubicBezTo>
                    <a:pt x="19" y="17"/>
                    <a:pt x="19" y="17"/>
                    <a:pt x="18" y="18"/>
                  </a:cubicBezTo>
                  <a:cubicBezTo>
                    <a:pt x="18" y="18"/>
                    <a:pt x="18" y="17"/>
                    <a:pt x="17" y="17"/>
                  </a:cubicBezTo>
                  <a:cubicBezTo>
                    <a:pt x="16" y="17"/>
                    <a:pt x="15" y="17"/>
                    <a:pt x="15" y="18"/>
                  </a:cubicBezTo>
                  <a:cubicBezTo>
                    <a:pt x="15" y="18"/>
                    <a:pt x="14" y="17"/>
                    <a:pt x="13" y="17"/>
                  </a:cubicBezTo>
                  <a:cubicBezTo>
                    <a:pt x="13" y="17"/>
                    <a:pt x="13" y="13"/>
                    <a:pt x="12" y="12"/>
                  </a:cubicBezTo>
                  <a:cubicBezTo>
                    <a:pt x="12" y="11"/>
                    <a:pt x="12" y="11"/>
                    <a:pt x="13" y="12"/>
                  </a:cubicBezTo>
                  <a:cubicBezTo>
                    <a:pt x="14" y="12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3"/>
                    <a:pt x="15" y="12"/>
                  </a:cubicBezTo>
                  <a:cubicBezTo>
                    <a:pt x="15" y="12"/>
                    <a:pt x="16" y="11"/>
                    <a:pt x="16" y="12"/>
                  </a:cubicBezTo>
                  <a:cubicBezTo>
                    <a:pt x="17" y="13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3"/>
                    <a:pt x="18" y="11"/>
                  </a:cubicBezTo>
                  <a:cubicBezTo>
                    <a:pt x="18" y="11"/>
                    <a:pt x="19" y="11"/>
                    <a:pt x="19" y="12"/>
                  </a:cubicBezTo>
                  <a:cubicBezTo>
                    <a:pt x="19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6" y="11"/>
                    <a:pt x="33" y="11"/>
                    <a:pt x="34" y="11"/>
                  </a:cubicBezTo>
                  <a:cubicBezTo>
                    <a:pt x="34" y="11"/>
                    <a:pt x="32" y="13"/>
                    <a:pt x="31" y="17"/>
                  </a:cubicBezTo>
                  <a:moveTo>
                    <a:pt x="38" y="10"/>
                  </a:moveTo>
                  <a:cubicBezTo>
                    <a:pt x="37" y="10"/>
                    <a:pt x="24" y="9"/>
                    <a:pt x="17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6" y="8"/>
                    <a:pt x="38" y="9"/>
                    <a:pt x="38" y="9"/>
                  </a:cubicBezTo>
                  <a:cubicBezTo>
                    <a:pt x="38" y="9"/>
                    <a:pt x="38" y="9"/>
                    <a:pt x="38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3" name="Freeform 60"/>
            <p:cNvSpPr>
              <a:spLocks/>
            </p:cNvSpPr>
            <p:nvPr userDrawn="1"/>
          </p:nvSpPr>
          <p:spPr bwMode="auto">
            <a:xfrm>
              <a:off x="1552575" y="7319963"/>
              <a:ext cx="26987" cy="23813"/>
            </a:xfrm>
            <a:custGeom>
              <a:avLst/>
              <a:gdLst>
                <a:gd name="T0" fmla="*/ 30 w 32"/>
                <a:gd name="T1" fmla="*/ 17 h 28"/>
                <a:gd name="T2" fmla="*/ 18 w 32"/>
                <a:gd name="T3" fmla="*/ 13 h 28"/>
                <a:gd name="T4" fmla="*/ 12 w 32"/>
                <a:gd name="T5" fmla="*/ 22 h 28"/>
                <a:gd name="T6" fmla="*/ 10 w 32"/>
                <a:gd name="T7" fmla="*/ 9 h 28"/>
                <a:gd name="T8" fmla="*/ 10 w 32"/>
                <a:gd name="T9" fmla="*/ 7 h 28"/>
                <a:gd name="T10" fmla="*/ 12 w 32"/>
                <a:gd name="T11" fmla="*/ 6 h 28"/>
                <a:gd name="T12" fmla="*/ 11 w 32"/>
                <a:gd name="T13" fmla="*/ 4 h 28"/>
                <a:gd name="T14" fmla="*/ 9 w 32"/>
                <a:gd name="T15" fmla="*/ 3 h 28"/>
                <a:gd name="T16" fmla="*/ 7 w 32"/>
                <a:gd name="T17" fmla="*/ 2 h 28"/>
                <a:gd name="T18" fmla="*/ 4 w 32"/>
                <a:gd name="T19" fmla="*/ 3 h 28"/>
                <a:gd name="T20" fmla="*/ 0 w 32"/>
                <a:gd name="T21" fmla="*/ 3 h 28"/>
                <a:gd name="T22" fmla="*/ 2 w 32"/>
                <a:gd name="T23" fmla="*/ 4 h 28"/>
                <a:gd name="T24" fmla="*/ 0 w 32"/>
                <a:gd name="T25" fmla="*/ 5 h 28"/>
                <a:gd name="T26" fmla="*/ 3 w 32"/>
                <a:gd name="T27" fmla="*/ 5 h 28"/>
                <a:gd name="T28" fmla="*/ 2 w 32"/>
                <a:gd name="T29" fmla="*/ 3 h 28"/>
                <a:gd name="T30" fmla="*/ 5 w 32"/>
                <a:gd name="T31" fmla="*/ 4 h 28"/>
                <a:gd name="T32" fmla="*/ 9 w 32"/>
                <a:gd name="T33" fmla="*/ 8 h 28"/>
                <a:gd name="T34" fmla="*/ 9 w 32"/>
                <a:gd name="T35" fmla="*/ 11 h 28"/>
                <a:gd name="T36" fmla="*/ 9 w 32"/>
                <a:gd name="T37" fmla="*/ 18 h 28"/>
                <a:gd name="T38" fmla="*/ 13 w 32"/>
                <a:gd name="T39" fmla="*/ 24 h 28"/>
                <a:gd name="T40" fmla="*/ 15 w 32"/>
                <a:gd name="T41" fmla="*/ 18 h 28"/>
                <a:gd name="T42" fmla="*/ 24 w 32"/>
                <a:gd name="T43" fmla="*/ 13 h 28"/>
                <a:gd name="T44" fmla="*/ 31 w 32"/>
                <a:gd name="T45" fmla="*/ 22 h 28"/>
                <a:gd name="T46" fmla="*/ 30 w 32"/>
                <a:gd name="T47" fmla="*/ 23 h 28"/>
                <a:gd name="T48" fmla="*/ 27 w 32"/>
                <a:gd name="T49" fmla="*/ 17 h 28"/>
                <a:gd name="T50" fmla="*/ 27 w 32"/>
                <a:gd name="T51" fmla="*/ 25 h 28"/>
                <a:gd name="T52" fmla="*/ 23 w 32"/>
                <a:gd name="T53" fmla="*/ 16 h 28"/>
                <a:gd name="T54" fmla="*/ 24 w 32"/>
                <a:gd name="T55" fmla="*/ 24 h 28"/>
                <a:gd name="T56" fmla="*/ 20 w 32"/>
                <a:gd name="T57" fmla="*/ 17 h 28"/>
                <a:gd name="T58" fmla="*/ 22 w 32"/>
                <a:gd name="T59" fmla="*/ 28 h 28"/>
                <a:gd name="T60" fmla="*/ 25 w 32"/>
                <a:gd name="T61" fmla="*/ 18 h 28"/>
                <a:gd name="T62" fmla="*/ 25 w 32"/>
                <a:gd name="T63" fmla="*/ 27 h 28"/>
                <a:gd name="T64" fmla="*/ 29 w 32"/>
                <a:gd name="T65" fmla="*/ 19 h 28"/>
                <a:gd name="T66" fmla="*/ 29 w 32"/>
                <a:gd name="T67" fmla="*/ 25 h 28"/>
                <a:gd name="T68" fmla="*/ 31 w 32"/>
                <a:gd name="T69" fmla="*/ 22 h 28"/>
                <a:gd name="T70" fmla="*/ 30 w 32"/>
                <a:gd name="T71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28">
                  <a:moveTo>
                    <a:pt x="30" y="17"/>
                  </a:moveTo>
                  <a:cubicBezTo>
                    <a:pt x="27" y="10"/>
                    <a:pt x="19" y="12"/>
                    <a:pt x="18" y="13"/>
                  </a:cubicBezTo>
                  <a:cubicBezTo>
                    <a:pt x="15" y="13"/>
                    <a:pt x="12" y="18"/>
                    <a:pt x="12" y="22"/>
                  </a:cubicBezTo>
                  <a:cubicBezTo>
                    <a:pt x="8" y="18"/>
                    <a:pt x="10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1" y="7"/>
                    <a:pt x="12" y="6"/>
                  </a:cubicBezTo>
                  <a:cubicBezTo>
                    <a:pt x="14" y="2"/>
                    <a:pt x="12" y="2"/>
                    <a:pt x="11" y="4"/>
                  </a:cubicBezTo>
                  <a:cubicBezTo>
                    <a:pt x="11" y="1"/>
                    <a:pt x="10" y="2"/>
                    <a:pt x="9" y="3"/>
                  </a:cubicBezTo>
                  <a:cubicBezTo>
                    <a:pt x="9" y="1"/>
                    <a:pt x="8" y="2"/>
                    <a:pt x="7" y="2"/>
                  </a:cubicBezTo>
                  <a:cubicBezTo>
                    <a:pt x="7" y="0"/>
                    <a:pt x="5" y="2"/>
                    <a:pt x="4" y="3"/>
                  </a:cubicBezTo>
                  <a:cubicBezTo>
                    <a:pt x="2" y="2"/>
                    <a:pt x="0" y="3"/>
                    <a:pt x="0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2" y="5"/>
                    <a:pt x="0" y="5"/>
                  </a:cubicBezTo>
                  <a:cubicBezTo>
                    <a:pt x="0" y="5"/>
                    <a:pt x="2" y="6"/>
                    <a:pt x="3" y="5"/>
                  </a:cubicBezTo>
                  <a:cubicBezTo>
                    <a:pt x="4" y="4"/>
                    <a:pt x="2" y="3"/>
                    <a:pt x="2" y="3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7" y="4"/>
                    <a:pt x="9" y="5"/>
                    <a:pt x="9" y="8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8" y="13"/>
                    <a:pt x="8" y="16"/>
                    <a:pt x="9" y="18"/>
                  </a:cubicBezTo>
                  <a:cubicBezTo>
                    <a:pt x="9" y="20"/>
                    <a:pt x="12" y="26"/>
                    <a:pt x="13" y="24"/>
                  </a:cubicBezTo>
                  <a:cubicBezTo>
                    <a:pt x="14" y="23"/>
                    <a:pt x="14" y="21"/>
                    <a:pt x="15" y="18"/>
                  </a:cubicBezTo>
                  <a:cubicBezTo>
                    <a:pt x="16" y="15"/>
                    <a:pt x="20" y="12"/>
                    <a:pt x="24" y="13"/>
                  </a:cubicBezTo>
                  <a:cubicBezTo>
                    <a:pt x="32" y="15"/>
                    <a:pt x="31" y="21"/>
                    <a:pt x="31" y="22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30" y="23"/>
                    <a:pt x="31" y="18"/>
                    <a:pt x="27" y="17"/>
                  </a:cubicBezTo>
                  <a:cubicBezTo>
                    <a:pt x="28" y="18"/>
                    <a:pt x="29" y="23"/>
                    <a:pt x="27" y="25"/>
                  </a:cubicBezTo>
                  <a:cubicBezTo>
                    <a:pt x="29" y="21"/>
                    <a:pt x="27" y="17"/>
                    <a:pt x="23" y="16"/>
                  </a:cubicBezTo>
                  <a:cubicBezTo>
                    <a:pt x="25" y="17"/>
                    <a:pt x="27" y="21"/>
                    <a:pt x="24" y="24"/>
                  </a:cubicBezTo>
                  <a:cubicBezTo>
                    <a:pt x="25" y="22"/>
                    <a:pt x="25" y="18"/>
                    <a:pt x="20" y="17"/>
                  </a:cubicBezTo>
                  <a:cubicBezTo>
                    <a:pt x="27" y="21"/>
                    <a:pt x="22" y="28"/>
                    <a:pt x="22" y="28"/>
                  </a:cubicBezTo>
                  <a:cubicBezTo>
                    <a:pt x="28" y="23"/>
                    <a:pt x="25" y="18"/>
                    <a:pt x="25" y="18"/>
                  </a:cubicBezTo>
                  <a:cubicBezTo>
                    <a:pt x="25" y="18"/>
                    <a:pt x="28" y="21"/>
                    <a:pt x="25" y="27"/>
                  </a:cubicBezTo>
                  <a:cubicBezTo>
                    <a:pt x="30" y="24"/>
                    <a:pt x="29" y="19"/>
                    <a:pt x="29" y="19"/>
                  </a:cubicBezTo>
                  <a:cubicBezTo>
                    <a:pt x="31" y="21"/>
                    <a:pt x="29" y="25"/>
                    <a:pt x="29" y="25"/>
                  </a:cubicBezTo>
                  <a:cubicBezTo>
                    <a:pt x="29" y="25"/>
                    <a:pt x="31" y="23"/>
                    <a:pt x="31" y="22"/>
                  </a:cubicBezTo>
                  <a:cubicBezTo>
                    <a:pt x="32" y="20"/>
                    <a:pt x="31" y="18"/>
                    <a:pt x="30" y="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4" name="Freeform 61"/>
            <p:cNvSpPr>
              <a:spLocks/>
            </p:cNvSpPr>
            <p:nvPr userDrawn="1"/>
          </p:nvSpPr>
          <p:spPr bwMode="auto">
            <a:xfrm>
              <a:off x="1555750" y="7324726"/>
              <a:ext cx="1587" cy="158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5" name="Freeform 62"/>
            <p:cNvSpPr>
              <a:spLocks/>
            </p:cNvSpPr>
            <p:nvPr userDrawn="1"/>
          </p:nvSpPr>
          <p:spPr bwMode="auto">
            <a:xfrm>
              <a:off x="1546225" y="7326313"/>
              <a:ext cx="19050" cy="36513"/>
            </a:xfrm>
            <a:custGeom>
              <a:avLst/>
              <a:gdLst>
                <a:gd name="T0" fmla="*/ 16 w 22"/>
                <a:gd name="T1" fmla="*/ 42 h 44"/>
                <a:gd name="T2" fmla="*/ 17 w 22"/>
                <a:gd name="T3" fmla="*/ 42 h 44"/>
                <a:gd name="T4" fmla="*/ 17 w 22"/>
                <a:gd name="T5" fmla="*/ 40 h 44"/>
                <a:gd name="T6" fmla="*/ 17 w 22"/>
                <a:gd name="T7" fmla="*/ 36 h 44"/>
                <a:gd name="T8" fmla="*/ 18 w 22"/>
                <a:gd name="T9" fmla="*/ 29 h 44"/>
                <a:gd name="T10" fmla="*/ 14 w 22"/>
                <a:gd name="T11" fmla="*/ 27 h 44"/>
                <a:gd name="T12" fmla="*/ 6 w 22"/>
                <a:gd name="T13" fmla="*/ 12 h 44"/>
                <a:gd name="T14" fmla="*/ 8 w 22"/>
                <a:gd name="T15" fmla="*/ 0 h 44"/>
                <a:gd name="T16" fmla="*/ 6 w 22"/>
                <a:gd name="T17" fmla="*/ 5 h 44"/>
                <a:gd name="T18" fmla="*/ 4 w 22"/>
                <a:gd name="T19" fmla="*/ 14 h 44"/>
                <a:gd name="T20" fmla="*/ 7 w 22"/>
                <a:gd name="T21" fmla="*/ 30 h 44"/>
                <a:gd name="T22" fmla="*/ 2 w 22"/>
                <a:gd name="T23" fmla="*/ 30 h 44"/>
                <a:gd name="T24" fmla="*/ 2 w 22"/>
                <a:gd name="T25" fmla="*/ 31 h 44"/>
                <a:gd name="T26" fmla="*/ 2 w 22"/>
                <a:gd name="T27" fmla="*/ 32 h 44"/>
                <a:gd name="T28" fmla="*/ 4 w 22"/>
                <a:gd name="T29" fmla="*/ 31 h 44"/>
                <a:gd name="T30" fmla="*/ 3 w 22"/>
                <a:gd name="T31" fmla="*/ 34 h 44"/>
                <a:gd name="T32" fmla="*/ 5 w 22"/>
                <a:gd name="T33" fmla="*/ 32 h 44"/>
                <a:gd name="T34" fmla="*/ 9 w 22"/>
                <a:gd name="T35" fmla="*/ 32 h 44"/>
                <a:gd name="T36" fmla="*/ 13 w 22"/>
                <a:gd name="T37" fmla="*/ 30 h 44"/>
                <a:gd name="T38" fmla="*/ 14 w 22"/>
                <a:gd name="T39" fmla="*/ 40 h 44"/>
                <a:gd name="T40" fmla="*/ 15 w 22"/>
                <a:gd name="T41" fmla="*/ 40 h 44"/>
                <a:gd name="T42" fmla="*/ 15 w 22"/>
                <a:gd name="T43" fmla="*/ 31 h 44"/>
                <a:gd name="T44" fmla="*/ 10 w 22"/>
                <a:gd name="T45" fmla="*/ 26 h 44"/>
                <a:gd name="T46" fmla="*/ 16 w 22"/>
                <a:gd name="T47" fmla="*/ 34 h 44"/>
                <a:gd name="T48" fmla="*/ 16 w 22"/>
                <a:gd name="T49" fmla="*/ 38 h 44"/>
                <a:gd name="T50" fmla="*/ 15 w 22"/>
                <a:gd name="T51" fmla="*/ 40 h 44"/>
                <a:gd name="T52" fmla="*/ 14 w 22"/>
                <a:gd name="T53" fmla="*/ 40 h 44"/>
                <a:gd name="T54" fmla="*/ 14 w 22"/>
                <a:gd name="T55" fmla="*/ 40 h 44"/>
                <a:gd name="T56" fmla="*/ 11 w 22"/>
                <a:gd name="T57" fmla="*/ 41 h 44"/>
                <a:gd name="T58" fmla="*/ 4 w 22"/>
                <a:gd name="T59" fmla="*/ 43 h 44"/>
                <a:gd name="T60" fmla="*/ 7 w 22"/>
                <a:gd name="T61" fmla="*/ 44 h 44"/>
                <a:gd name="T62" fmla="*/ 14 w 22"/>
                <a:gd name="T63" fmla="*/ 44 h 44"/>
                <a:gd name="T64" fmla="*/ 7 w 22"/>
                <a:gd name="T65" fmla="*/ 43 h 44"/>
                <a:gd name="T66" fmla="*/ 11 w 22"/>
                <a:gd name="T67" fmla="*/ 42 h 44"/>
                <a:gd name="T68" fmla="*/ 13 w 22"/>
                <a:gd name="T69" fmla="*/ 41 h 44"/>
                <a:gd name="T70" fmla="*/ 14 w 22"/>
                <a:gd name="T71" fmla="*/ 43 h 44"/>
                <a:gd name="T72" fmla="*/ 15 w 22"/>
                <a:gd name="T7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44"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ubicBezTo>
                    <a:pt x="17" y="43"/>
                    <a:pt x="17" y="43"/>
                    <a:pt x="17" y="42"/>
                  </a:cubicBezTo>
                  <a:cubicBezTo>
                    <a:pt x="17" y="41"/>
                    <a:pt x="17" y="41"/>
                    <a:pt x="16" y="41"/>
                  </a:cubicBezTo>
                  <a:cubicBezTo>
                    <a:pt x="16" y="41"/>
                    <a:pt x="17" y="40"/>
                    <a:pt x="17" y="40"/>
                  </a:cubicBezTo>
                  <a:cubicBezTo>
                    <a:pt x="17" y="39"/>
                    <a:pt x="16" y="38"/>
                    <a:pt x="16" y="37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3"/>
                    <a:pt x="18" y="32"/>
                    <a:pt x="18" y="29"/>
                  </a:cubicBezTo>
                  <a:cubicBezTo>
                    <a:pt x="20" y="30"/>
                    <a:pt x="21" y="29"/>
                    <a:pt x="22" y="29"/>
                  </a:cubicBezTo>
                  <a:cubicBezTo>
                    <a:pt x="20" y="29"/>
                    <a:pt x="16" y="28"/>
                    <a:pt x="14" y="27"/>
                  </a:cubicBezTo>
                  <a:cubicBezTo>
                    <a:pt x="12" y="26"/>
                    <a:pt x="8" y="21"/>
                    <a:pt x="7" y="20"/>
                  </a:cubicBezTo>
                  <a:cubicBezTo>
                    <a:pt x="6" y="18"/>
                    <a:pt x="5" y="15"/>
                    <a:pt x="6" y="12"/>
                  </a:cubicBezTo>
                  <a:cubicBezTo>
                    <a:pt x="6" y="9"/>
                    <a:pt x="10" y="3"/>
                    <a:pt x="10" y="2"/>
                  </a:cubicBezTo>
                  <a:cubicBezTo>
                    <a:pt x="10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5" y="5"/>
                    <a:pt x="6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7"/>
                    <a:pt x="4" y="11"/>
                    <a:pt x="4" y="14"/>
                  </a:cubicBezTo>
                  <a:cubicBezTo>
                    <a:pt x="4" y="22"/>
                    <a:pt x="8" y="24"/>
                    <a:pt x="9" y="25"/>
                  </a:cubicBezTo>
                  <a:cubicBezTo>
                    <a:pt x="11" y="28"/>
                    <a:pt x="8" y="30"/>
                    <a:pt x="7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3" y="30"/>
                    <a:pt x="3" y="30"/>
                    <a:pt x="2" y="30"/>
                  </a:cubicBezTo>
                  <a:cubicBezTo>
                    <a:pt x="1" y="30"/>
                    <a:pt x="1" y="31"/>
                    <a:pt x="0" y="31"/>
                  </a:cubicBezTo>
                  <a:cubicBezTo>
                    <a:pt x="0" y="31"/>
                    <a:pt x="2" y="30"/>
                    <a:pt x="2" y="31"/>
                  </a:cubicBezTo>
                  <a:cubicBezTo>
                    <a:pt x="2" y="31"/>
                    <a:pt x="1" y="32"/>
                    <a:pt x="1" y="33"/>
                  </a:cubicBezTo>
                  <a:cubicBezTo>
                    <a:pt x="2" y="33"/>
                    <a:pt x="1" y="33"/>
                    <a:pt x="2" y="32"/>
                  </a:cubicBezTo>
                  <a:cubicBezTo>
                    <a:pt x="2" y="32"/>
                    <a:pt x="3" y="32"/>
                    <a:pt x="3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4" y="33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5" y="33"/>
                    <a:pt x="5" y="32"/>
                  </a:cubicBezTo>
                  <a:cubicBezTo>
                    <a:pt x="7" y="32"/>
                    <a:pt x="8" y="32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6" y="33"/>
                    <a:pt x="14" y="39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3"/>
                    <a:pt x="15" y="31"/>
                  </a:cubicBezTo>
                  <a:cubicBezTo>
                    <a:pt x="14" y="30"/>
                    <a:pt x="11" y="27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4" y="29"/>
                    <a:pt x="17" y="29"/>
                  </a:cubicBezTo>
                  <a:cubicBezTo>
                    <a:pt x="17" y="31"/>
                    <a:pt x="16" y="33"/>
                    <a:pt x="16" y="34"/>
                  </a:cubicBezTo>
                  <a:cubicBezTo>
                    <a:pt x="16" y="34"/>
                    <a:pt x="16" y="35"/>
                    <a:pt x="16" y="36"/>
                  </a:cubicBezTo>
                  <a:cubicBezTo>
                    <a:pt x="16" y="37"/>
                    <a:pt x="16" y="38"/>
                    <a:pt x="16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3" y="40"/>
                    <a:pt x="12" y="40"/>
                  </a:cubicBezTo>
                  <a:cubicBezTo>
                    <a:pt x="12" y="40"/>
                    <a:pt x="12" y="40"/>
                    <a:pt x="11" y="41"/>
                  </a:cubicBezTo>
                  <a:cubicBezTo>
                    <a:pt x="10" y="41"/>
                    <a:pt x="9" y="40"/>
                    <a:pt x="8" y="40"/>
                  </a:cubicBezTo>
                  <a:cubicBezTo>
                    <a:pt x="6" y="41"/>
                    <a:pt x="4" y="43"/>
                    <a:pt x="4" y="43"/>
                  </a:cubicBezTo>
                  <a:cubicBezTo>
                    <a:pt x="4" y="43"/>
                    <a:pt x="4" y="44"/>
                    <a:pt x="4" y="44"/>
                  </a:cubicBezTo>
                  <a:cubicBezTo>
                    <a:pt x="4" y="44"/>
                    <a:pt x="6" y="44"/>
                    <a:pt x="7" y="44"/>
                  </a:cubicBezTo>
                  <a:cubicBezTo>
                    <a:pt x="8" y="44"/>
                    <a:pt x="11" y="44"/>
                    <a:pt x="12" y="44"/>
                  </a:cubicBezTo>
                  <a:cubicBezTo>
                    <a:pt x="13" y="44"/>
                    <a:pt x="15" y="44"/>
                    <a:pt x="14" y="44"/>
                  </a:cubicBezTo>
                  <a:cubicBezTo>
                    <a:pt x="14" y="43"/>
                    <a:pt x="10" y="43"/>
                    <a:pt x="10" y="43"/>
                  </a:cubicBezTo>
                  <a:cubicBezTo>
                    <a:pt x="9" y="43"/>
                    <a:pt x="7" y="43"/>
                    <a:pt x="7" y="43"/>
                  </a:cubicBezTo>
                  <a:cubicBezTo>
                    <a:pt x="8" y="41"/>
                    <a:pt x="11" y="41"/>
                    <a:pt x="11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2"/>
                    <a:pt x="14" y="43"/>
                    <a:pt x="14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16" y="41"/>
                    <a:pt x="16" y="42"/>
                    <a:pt x="16" y="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6" name="Freeform 63"/>
            <p:cNvSpPr>
              <a:spLocks/>
            </p:cNvSpPr>
            <p:nvPr userDrawn="1"/>
          </p:nvSpPr>
          <p:spPr bwMode="auto">
            <a:xfrm>
              <a:off x="1566863" y="7337426"/>
              <a:ext cx="4762" cy="7938"/>
            </a:xfrm>
            <a:custGeom>
              <a:avLst/>
              <a:gdLst>
                <a:gd name="T0" fmla="*/ 0 w 6"/>
                <a:gd name="T1" fmla="*/ 2 h 10"/>
                <a:gd name="T2" fmla="*/ 3 w 6"/>
                <a:gd name="T3" fmla="*/ 4 h 10"/>
                <a:gd name="T4" fmla="*/ 2 w 6"/>
                <a:gd name="T5" fmla="*/ 10 h 10"/>
                <a:gd name="T6" fmla="*/ 1 w 6"/>
                <a:gd name="T7" fmla="*/ 0 h 10"/>
                <a:gd name="T8" fmla="*/ 4 w 6"/>
                <a:gd name="T9" fmla="*/ 4 h 10"/>
                <a:gd name="T10" fmla="*/ 0 w 6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2" y="3"/>
                    <a:pt x="2" y="3"/>
                    <a:pt x="3" y="4"/>
                  </a:cubicBezTo>
                  <a:cubicBezTo>
                    <a:pt x="4" y="7"/>
                    <a:pt x="2" y="10"/>
                    <a:pt x="2" y="10"/>
                  </a:cubicBezTo>
                  <a:cubicBezTo>
                    <a:pt x="6" y="7"/>
                    <a:pt x="5" y="1"/>
                    <a:pt x="1" y="0"/>
                  </a:cubicBezTo>
                  <a:cubicBezTo>
                    <a:pt x="2" y="1"/>
                    <a:pt x="3" y="1"/>
                    <a:pt x="4" y="4"/>
                  </a:cubicBezTo>
                  <a:cubicBezTo>
                    <a:pt x="4" y="4"/>
                    <a:pt x="2" y="2"/>
                    <a:pt x="0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7" name="Freeform 64"/>
            <p:cNvSpPr>
              <a:spLocks/>
            </p:cNvSpPr>
            <p:nvPr userDrawn="1"/>
          </p:nvSpPr>
          <p:spPr bwMode="auto">
            <a:xfrm>
              <a:off x="1550988" y="7335838"/>
              <a:ext cx="4762" cy="6350"/>
            </a:xfrm>
            <a:custGeom>
              <a:avLst/>
              <a:gdLst>
                <a:gd name="T0" fmla="*/ 5 w 5"/>
                <a:gd name="T1" fmla="*/ 8 h 8"/>
                <a:gd name="T2" fmla="*/ 3 w 5"/>
                <a:gd name="T3" fmla="*/ 0 h 8"/>
                <a:gd name="T4" fmla="*/ 5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2" y="5"/>
                    <a:pt x="3" y="0"/>
                  </a:cubicBezTo>
                  <a:cubicBezTo>
                    <a:pt x="3" y="0"/>
                    <a:pt x="0" y="5"/>
                    <a:pt x="5" y="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8" name="Freeform 65"/>
            <p:cNvSpPr>
              <a:spLocks/>
            </p:cNvSpPr>
            <p:nvPr userDrawn="1"/>
          </p:nvSpPr>
          <p:spPr bwMode="auto">
            <a:xfrm>
              <a:off x="1557338" y="7345363"/>
              <a:ext cx="6350" cy="4763"/>
            </a:xfrm>
            <a:custGeom>
              <a:avLst/>
              <a:gdLst>
                <a:gd name="T0" fmla="*/ 7 w 7"/>
                <a:gd name="T1" fmla="*/ 4 h 6"/>
                <a:gd name="T2" fmla="*/ 0 w 7"/>
                <a:gd name="T3" fmla="*/ 0 h 6"/>
                <a:gd name="T4" fmla="*/ 7 w 7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cubicBezTo>
                    <a:pt x="7" y="4"/>
                    <a:pt x="4" y="5"/>
                    <a:pt x="0" y="0"/>
                  </a:cubicBezTo>
                  <a:cubicBezTo>
                    <a:pt x="0" y="1"/>
                    <a:pt x="2" y="6"/>
                    <a:pt x="7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9" name="Freeform 66"/>
            <p:cNvSpPr>
              <a:spLocks/>
            </p:cNvSpPr>
            <p:nvPr userDrawn="1"/>
          </p:nvSpPr>
          <p:spPr bwMode="auto">
            <a:xfrm>
              <a:off x="1563688" y="7348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0" name="Freeform 67"/>
            <p:cNvSpPr>
              <a:spLocks/>
            </p:cNvSpPr>
            <p:nvPr userDrawn="1"/>
          </p:nvSpPr>
          <p:spPr bwMode="auto">
            <a:xfrm>
              <a:off x="1557338" y="7343776"/>
              <a:ext cx="7937" cy="6350"/>
            </a:xfrm>
            <a:custGeom>
              <a:avLst/>
              <a:gdLst>
                <a:gd name="T0" fmla="*/ 0 w 8"/>
                <a:gd name="T1" fmla="*/ 0 h 7"/>
                <a:gd name="T2" fmla="*/ 8 w 8"/>
                <a:gd name="T3" fmla="*/ 5 h 7"/>
                <a:gd name="T4" fmla="*/ 0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2" y="7"/>
                    <a:pt x="8" y="5"/>
                  </a:cubicBezTo>
                  <a:cubicBezTo>
                    <a:pt x="8" y="5"/>
                    <a:pt x="4" y="5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1" name="Freeform 68"/>
            <p:cNvSpPr>
              <a:spLocks/>
            </p:cNvSpPr>
            <p:nvPr userDrawn="1"/>
          </p:nvSpPr>
          <p:spPr bwMode="auto">
            <a:xfrm>
              <a:off x="1565275" y="7348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2" name="Freeform 69"/>
            <p:cNvSpPr>
              <a:spLocks/>
            </p:cNvSpPr>
            <p:nvPr userDrawn="1"/>
          </p:nvSpPr>
          <p:spPr bwMode="auto">
            <a:xfrm>
              <a:off x="1563688" y="7345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3" name="Freeform 70"/>
            <p:cNvSpPr>
              <a:spLocks/>
            </p:cNvSpPr>
            <p:nvPr userDrawn="1"/>
          </p:nvSpPr>
          <p:spPr bwMode="auto">
            <a:xfrm>
              <a:off x="1563688" y="7345363"/>
              <a:ext cx="4762" cy="7938"/>
            </a:xfrm>
            <a:custGeom>
              <a:avLst/>
              <a:gdLst>
                <a:gd name="T0" fmla="*/ 0 w 6"/>
                <a:gd name="T1" fmla="*/ 0 h 9"/>
                <a:gd name="T2" fmla="*/ 2 w 6"/>
                <a:gd name="T3" fmla="*/ 9 h 9"/>
                <a:gd name="T4" fmla="*/ 0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1" y="0"/>
                    <a:pt x="4" y="3"/>
                    <a:pt x="2" y="9"/>
                  </a:cubicBezTo>
                  <a:cubicBezTo>
                    <a:pt x="3" y="9"/>
                    <a:pt x="6" y="3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4" name="Freeform 71"/>
            <p:cNvSpPr>
              <a:spLocks/>
            </p:cNvSpPr>
            <p:nvPr userDrawn="1"/>
          </p:nvSpPr>
          <p:spPr bwMode="auto">
            <a:xfrm>
              <a:off x="1565275" y="73437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5" name="Freeform 72"/>
            <p:cNvSpPr>
              <a:spLocks/>
            </p:cNvSpPr>
            <p:nvPr userDrawn="1"/>
          </p:nvSpPr>
          <p:spPr bwMode="auto">
            <a:xfrm>
              <a:off x="1565275" y="7343776"/>
              <a:ext cx="4762" cy="7938"/>
            </a:xfrm>
            <a:custGeom>
              <a:avLst/>
              <a:gdLst>
                <a:gd name="T0" fmla="*/ 0 w 6"/>
                <a:gd name="T1" fmla="*/ 0 h 9"/>
                <a:gd name="T2" fmla="*/ 4 w 6"/>
                <a:gd name="T3" fmla="*/ 9 h 9"/>
                <a:gd name="T4" fmla="*/ 0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1" y="0"/>
                    <a:pt x="4" y="2"/>
                    <a:pt x="4" y="9"/>
                  </a:cubicBezTo>
                  <a:cubicBezTo>
                    <a:pt x="4" y="9"/>
                    <a:pt x="6" y="2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6" name="Freeform 73"/>
            <p:cNvSpPr>
              <a:spLocks/>
            </p:cNvSpPr>
            <p:nvPr userDrawn="1"/>
          </p:nvSpPr>
          <p:spPr bwMode="auto">
            <a:xfrm>
              <a:off x="1565275" y="73437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7" name="Freeform 74"/>
            <p:cNvSpPr>
              <a:spLocks/>
            </p:cNvSpPr>
            <p:nvPr userDrawn="1"/>
          </p:nvSpPr>
          <p:spPr bwMode="auto">
            <a:xfrm>
              <a:off x="1565275" y="7343776"/>
              <a:ext cx="4762" cy="6350"/>
            </a:xfrm>
            <a:custGeom>
              <a:avLst/>
              <a:gdLst>
                <a:gd name="T0" fmla="*/ 0 w 7"/>
                <a:gd name="T1" fmla="*/ 0 h 8"/>
                <a:gd name="T2" fmla="*/ 6 w 7"/>
                <a:gd name="T3" fmla="*/ 8 h 8"/>
                <a:gd name="T4" fmla="*/ 0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1" y="0"/>
                    <a:pt x="5" y="2"/>
                    <a:pt x="6" y="8"/>
                  </a:cubicBezTo>
                  <a:cubicBezTo>
                    <a:pt x="6" y="8"/>
                    <a:pt x="7" y="1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8" name="Freeform 75"/>
            <p:cNvSpPr>
              <a:spLocks/>
            </p:cNvSpPr>
            <p:nvPr userDrawn="1"/>
          </p:nvSpPr>
          <p:spPr bwMode="auto">
            <a:xfrm>
              <a:off x="1554163" y="7337426"/>
              <a:ext cx="1587" cy="4763"/>
            </a:xfrm>
            <a:custGeom>
              <a:avLst/>
              <a:gdLst>
                <a:gd name="T0" fmla="*/ 3 w 3"/>
                <a:gd name="T1" fmla="*/ 5 h 5"/>
                <a:gd name="T2" fmla="*/ 2 w 3"/>
                <a:gd name="T3" fmla="*/ 0 h 5"/>
                <a:gd name="T4" fmla="*/ 3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3" y="5"/>
                    <a:pt x="1" y="3"/>
                    <a:pt x="2" y="0"/>
                  </a:cubicBezTo>
                  <a:cubicBezTo>
                    <a:pt x="2" y="0"/>
                    <a:pt x="0" y="3"/>
                    <a:pt x="3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9" name="Freeform 76"/>
            <p:cNvSpPr>
              <a:spLocks/>
            </p:cNvSpPr>
            <p:nvPr userDrawn="1"/>
          </p:nvSpPr>
          <p:spPr bwMode="auto">
            <a:xfrm>
              <a:off x="1563688" y="7361238"/>
              <a:ext cx="3175" cy="1588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4 w 4"/>
                <a:gd name="T7" fmla="*/ 2 h 2"/>
                <a:gd name="T8" fmla="*/ 1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2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0" name="Freeform 77"/>
            <p:cNvSpPr>
              <a:spLocks/>
            </p:cNvSpPr>
            <p:nvPr userDrawn="1"/>
          </p:nvSpPr>
          <p:spPr bwMode="auto">
            <a:xfrm>
              <a:off x="1558925" y="7362826"/>
              <a:ext cx="7937" cy="0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3 w 9"/>
                <a:gd name="T5" fmla="*/ 1 h 1"/>
                <a:gd name="T6" fmla="*/ 9 w 9"/>
                <a:gd name="T7" fmla="*/ 1 h 1"/>
                <a:gd name="T8" fmla="*/ 9 w 9"/>
                <a:gd name="T9" fmla="*/ 0 h 1"/>
                <a:gd name="T10" fmla="*/ 6 w 9"/>
                <a:gd name="T11" fmla="*/ 0 h 1"/>
                <a:gd name="T12" fmla="*/ 0 w 9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5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1" y="0"/>
                    <a:pt x="0" y="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1" name="Freeform 78"/>
            <p:cNvSpPr>
              <a:spLocks/>
            </p:cNvSpPr>
            <p:nvPr userDrawn="1"/>
          </p:nvSpPr>
          <p:spPr bwMode="auto">
            <a:xfrm>
              <a:off x="1558925" y="73596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2" name="Freeform 79"/>
            <p:cNvSpPr>
              <a:spLocks noEditPoints="1"/>
            </p:cNvSpPr>
            <p:nvPr userDrawn="1"/>
          </p:nvSpPr>
          <p:spPr bwMode="auto">
            <a:xfrm>
              <a:off x="1519238" y="7299326"/>
              <a:ext cx="28575" cy="87313"/>
            </a:xfrm>
            <a:custGeom>
              <a:avLst/>
              <a:gdLst>
                <a:gd name="T0" fmla="*/ 21 w 33"/>
                <a:gd name="T1" fmla="*/ 42 h 104"/>
                <a:gd name="T2" fmla="*/ 18 w 33"/>
                <a:gd name="T3" fmla="*/ 12 h 104"/>
                <a:gd name="T4" fmla="*/ 10 w 33"/>
                <a:gd name="T5" fmla="*/ 17 h 104"/>
                <a:gd name="T6" fmla="*/ 12 w 33"/>
                <a:gd name="T7" fmla="*/ 5 h 104"/>
                <a:gd name="T8" fmla="*/ 11 w 33"/>
                <a:gd name="T9" fmla="*/ 4 h 104"/>
                <a:gd name="T10" fmla="*/ 6 w 33"/>
                <a:gd name="T11" fmla="*/ 16 h 104"/>
                <a:gd name="T12" fmla="*/ 3 w 33"/>
                <a:gd name="T13" fmla="*/ 37 h 104"/>
                <a:gd name="T14" fmla="*/ 2 w 33"/>
                <a:gd name="T15" fmla="*/ 59 h 104"/>
                <a:gd name="T16" fmla="*/ 6 w 33"/>
                <a:gd name="T17" fmla="*/ 81 h 104"/>
                <a:gd name="T18" fmla="*/ 16 w 33"/>
                <a:gd name="T19" fmla="*/ 103 h 104"/>
                <a:gd name="T20" fmla="*/ 21 w 33"/>
                <a:gd name="T21" fmla="*/ 91 h 104"/>
                <a:gd name="T22" fmla="*/ 30 w 33"/>
                <a:gd name="T23" fmla="*/ 75 h 104"/>
                <a:gd name="T24" fmla="*/ 19 w 33"/>
                <a:gd name="T25" fmla="*/ 22 h 104"/>
                <a:gd name="T26" fmla="*/ 12 w 33"/>
                <a:gd name="T27" fmla="*/ 26 h 104"/>
                <a:gd name="T28" fmla="*/ 7 w 33"/>
                <a:gd name="T29" fmla="*/ 23 h 104"/>
                <a:gd name="T30" fmla="*/ 6 w 33"/>
                <a:gd name="T31" fmla="*/ 19 h 104"/>
                <a:gd name="T32" fmla="*/ 10 w 33"/>
                <a:gd name="T33" fmla="*/ 7 h 104"/>
                <a:gd name="T34" fmla="*/ 11 w 33"/>
                <a:gd name="T35" fmla="*/ 12 h 104"/>
                <a:gd name="T36" fmla="*/ 9 w 33"/>
                <a:gd name="T37" fmla="*/ 17 h 104"/>
                <a:gd name="T38" fmla="*/ 12 w 33"/>
                <a:gd name="T39" fmla="*/ 26 h 104"/>
                <a:gd name="T40" fmla="*/ 8 w 33"/>
                <a:gd name="T41" fmla="*/ 42 h 104"/>
                <a:gd name="T42" fmla="*/ 11 w 33"/>
                <a:gd name="T43" fmla="*/ 38 h 104"/>
                <a:gd name="T44" fmla="*/ 18 w 33"/>
                <a:gd name="T45" fmla="*/ 37 h 104"/>
                <a:gd name="T46" fmla="*/ 26 w 33"/>
                <a:gd name="T47" fmla="*/ 31 h 104"/>
                <a:gd name="T48" fmla="*/ 20 w 33"/>
                <a:gd name="T49" fmla="*/ 23 h 104"/>
                <a:gd name="T50" fmla="*/ 12 w 33"/>
                <a:gd name="T51" fmla="*/ 43 h 104"/>
                <a:gd name="T52" fmla="*/ 14 w 33"/>
                <a:gd name="T53" fmla="*/ 53 h 104"/>
                <a:gd name="T54" fmla="*/ 16 w 33"/>
                <a:gd name="T55" fmla="*/ 53 h 104"/>
                <a:gd name="T56" fmla="*/ 10 w 33"/>
                <a:gd name="T57" fmla="*/ 70 h 104"/>
                <a:gd name="T58" fmla="*/ 3 w 33"/>
                <a:gd name="T59" fmla="*/ 63 h 104"/>
                <a:gd name="T60" fmla="*/ 8 w 33"/>
                <a:gd name="T61" fmla="*/ 57 h 104"/>
                <a:gd name="T62" fmla="*/ 14 w 33"/>
                <a:gd name="T63" fmla="*/ 55 h 104"/>
                <a:gd name="T64" fmla="*/ 20 w 33"/>
                <a:gd name="T65" fmla="*/ 54 h 104"/>
                <a:gd name="T66" fmla="*/ 22 w 33"/>
                <a:gd name="T67" fmla="*/ 50 h 104"/>
                <a:gd name="T68" fmla="*/ 28 w 33"/>
                <a:gd name="T69" fmla="*/ 47 h 104"/>
                <a:gd name="T70" fmla="*/ 12 w 33"/>
                <a:gd name="T71" fmla="*/ 69 h 104"/>
                <a:gd name="T72" fmla="*/ 16 w 33"/>
                <a:gd name="T73" fmla="*/ 75 h 104"/>
                <a:gd name="T74" fmla="*/ 15 w 33"/>
                <a:gd name="T75" fmla="*/ 75 h 104"/>
                <a:gd name="T76" fmla="*/ 15 w 33"/>
                <a:gd name="T77" fmla="*/ 75 h 104"/>
                <a:gd name="T78" fmla="*/ 14 w 33"/>
                <a:gd name="T79" fmla="*/ 92 h 104"/>
                <a:gd name="T80" fmla="*/ 15 w 33"/>
                <a:gd name="T81" fmla="*/ 82 h 104"/>
                <a:gd name="T82" fmla="*/ 20 w 33"/>
                <a:gd name="T83" fmla="*/ 92 h 104"/>
                <a:gd name="T84" fmla="*/ 21 w 33"/>
                <a:gd name="T85" fmla="*/ 87 h 104"/>
                <a:gd name="T86" fmla="*/ 24 w 33"/>
                <a:gd name="T87" fmla="*/ 86 h 104"/>
                <a:gd name="T88" fmla="*/ 18 w 33"/>
                <a:gd name="T89" fmla="*/ 93 h 104"/>
                <a:gd name="T90" fmla="*/ 21 w 33"/>
                <a:gd name="T91" fmla="*/ 89 h 104"/>
                <a:gd name="T92" fmla="*/ 16 w 33"/>
                <a:gd name="T93" fmla="*/ 92 h 104"/>
                <a:gd name="T94" fmla="*/ 12 w 33"/>
                <a:gd name="T95" fmla="*/ 85 h 104"/>
                <a:gd name="T96" fmla="*/ 8 w 33"/>
                <a:gd name="T97" fmla="*/ 84 h 104"/>
                <a:gd name="T98" fmla="*/ 9 w 33"/>
                <a:gd name="T99" fmla="*/ 79 h 104"/>
                <a:gd name="T100" fmla="*/ 14 w 33"/>
                <a:gd name="T101" fmla="*/ 77 h 104"/>
                <a:gd name="T102" fmla="*/ 21 w 33"/>
                <a:gd name="T103" fmla="*/ 76 h 104"/>
                <a:gd name="T104" fmla="*/ 21 w 33"/>
                <a:gd name="T105" fmla="*/ 72 h 104"/>
                <a:gd name="T106" fmla="*/ 28 w 33"/>
                <a:gd name="T107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" h="104">
                  <a:moveTo>
                    <a:pt x="21" y="65"/>
                  </a:moveTo>
                  <a:cubicBezTo>
                    <a:pt x="20" y="64"/>
                    <a:pt x="20" y="62"/>
                    <a:pt x="21" y="60"/>
                  </a:cubicBezTo>
                  <a:cubicBezTo>
                    <a:pt x="25" y="60"/>
                    <a:pt x="28" y="57"/>
                    <a:pt x="29" y="54"/>
                  </a:cubicBezTo>
                  <a:cubicBezTo>
                    <a:pt x="33" y="43"/>
                    <a:pt x="22" y="42"/>
                    <a:pt x="21" y="42"/>
                  </a:cubicBezTo>
                  <a:cubicBezTo>
                    <a:pt x="21" y="41"/>
                    <a:pt x="21" y="40"/>
                    <a:pt x="21" y="39"/>
                  </a:cubicBezTo>
                  <a:cubicBezTo>
                    <a:pt x="28" y="38"/>
                    <a:pt x="30" y="31"/>
                    <a:pt x="26" y="26"/>
                  </a:cubicBezTo>
                  <a:cubicBezTo>
                    <a:pt x="25" y="23"/>
                    <a:pt x="20" y="22"/>
                    <a:pt x="20" y="22"/>
                  </a:cubicBezTo>
                  <a:cubicBezTo>
                    <a:pt x="20" y="19"/>
                    <a:pt x="19" y="14"/>
                    <a:pt x="18" y="12"/>
                  </a:cubicBezTo>
                  <a:cubicBezTo>
                    <a:pt x="17" y="12"/>
                    <a:pt x="17" y="12"/>
                    <a:pt x="16" y="12"/>
                  </a:cubicBezTo>
                  <a:cubicBezTo>
                    <a:pt x="12" y="12"/>
                    <a:pt x="13" y="21"/>
                    <a:pt x="13" y="22"/>
                  </a:cubicBezTo>
                  <a:cubicBezTo>
                    <a:pt x="11" y="22"/>
                    <a:pt x="10" y="21"/>
                    <a:pt x="9" y="19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2" y="17"/>
                    <a:pt x="13" y="14"/>
                    <a:pt x="13" y="11"/>
                  </a:cubicBezTo>
                  <a:cubicBezTo>
                    <a:pt x="13" y="10"/>
                    <a:pt x="12" y="9"/>
                    <a:pt x="13" y="8"/>
                  </a:cubicBezTo>
                  <a:cubicBezTo>
                    <a:pt x="13" y="7"/>
                    <a:pt x="12" y="7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4" y="3"/>
                    <a:pt x="15" y="3"/>
                  </a:cubicBezTo>
                  <a:cubicBezTo>
                    <a:pt x="14" y="3"/>
                    <a:pt x="12" y="5"/>
                    <a:pt x="12" y="5"/>
                  </a:cubicBezTo>
                  <a:cubicBezTo>
                    <a:pt x="11" y="5"/>
                    <a:pt x="12" y="0"/>
                    <a:pt x="12" y="0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1" y="5"/>
                    <a:pt x="12" y="5"/>
                    <a:pt x="11" y="6"/>
                  </a:cubicBezTo>
                  <a:cubicBezTo>
                    <a:pt x="11" y="7"/>
                    <a:pt x="10" y="6"/>
                    <a:pt x="10" y="7"/>
                  </a:cubicBezTo>
                  <a:cubicBezTo>
                    <a:pt x="10" y="7"/>
                    <a:pt x="4" y="11"/>
                    <a:pt x="6" y="15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6" y="17"/>
                    <a:pt x="5" y="18"/>
                    <a:pt x="5" y="19"/>
                  </a:cubicBezTo>
                  <a:cubicBezTo>
                    <a:pt x="3" y="25"/>
                    <a:pt x="8" y="27"/>
                    <a:pt x="13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8" y="32"/>
                    <a:pt x="5" y="34"/>
                    <a:pt x="3" y="37"/>
                  </a:cubicBezTo>
                  <a:cubicBezTo>
                    <a:pt x="2" y="39"/>
                    <a:pt x="2" y="42"/>
                    <a:pt x="3" y="43"/>
                  </a:cubicBezTo>
                  <a:cubicBezTo>
                    <a:pt x="5" y="47"/>
                    <a:pt x="8" y="48"/>
                    <a:pt x="12" y="50"/>
                  </a:cubicBezTo>
                  <a:cubicBezTo>
                    <a:pt x="12" y="51"/>
                    <a:pt x="12" y="54"/>
                    <a:pt x="12" y="54"/>
                  </a:cubicBezTo>
                  <a:cubicBezTo>
                    <a:pt x="8" y="55"/>
                    <a:pt x="4" y="56"/>
                    <a:pt x="2" y="59"/>
                  </a:cubicBezTo>
                  <a:cubicBezTo>
                    <a:pt x="0" y="61"/>
                    <a:pt x="0" y="65"/>
                    <a:pt x="2" y="67"/>
                  </a:cubicBezTo>
                  <a:cubicBezTo>
                    <a:pt x="3" y="69"/>
                    <a:pt x="8" y="72"/>
                    <a:pt x="11" y="72"/>
                  </a:cubicBezTo>
                  <a:cubicBezTo>
                    <a:pt x="11" y="73"/>
                    <a:pt x="12" y="76"/>
                    <a:pt x="11" y="76"/>
                  </a:cubicBezTo>
                  <a:cubicBezTo>
                    <a:pt x="10" y="76"/>
                    <a:pt x="7" y="78"/>
                    <a:pt x="6" y="81"/>
                  </a:cubicBezTo>
                  <a:cubicBezTo>
                    <a:pt x="4" y="86"/>
                    <a:pt x="8" y="88"/>
                    <a:pt x="11" y="90"/>
                  </a:cubicBezTo>
                  <a:cubicBezTo>
                    <a:pt x="11" y="94"/>
                    <a:pt x="11" y="99"/>
                    <a:pt x="11" y="102"/>
                  </a:cubicBezTo>
                  <a:cubicBezTo>
                    <a:pt x="11" y="103"/>
                    <a:pt x="12" y="103"/>
                    <a:pt x="13" y="104"/>
                  </a:cubicBezTo>
                  <a:cubicBezTo>
                    <a:pt x="13" y="104"/>
                    <a:pt x="15" y="103"/>
                    <a:pt x="16" y="103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7" y="104"/>
                    <a:pt x="21" y="103"/>
                    <a:pt x="21" y="102"/>
                  </a:cubicBezTo>
                  <a:cubicBezTo>
                    <a:pt x="21" y="102"/>
                    <a:pt x="21" y="100"/>
                    <a:pt x="21" y="99"/>
                  </a:cubicBezTo>
                  <a:cubicBezTo>
                    <a:pt x="21" y="96"/>
                    <a:pt x="21" y="94"/>
                    <a:pt x="21" y="91"/>
                  </a:cubicBezTo>
                  <a:cubicBezTo>
                    <a:pt x="22" y="91"/>
                    <a:pt x="23" y="89"/>
                    <a:pt x="24" y="88"/>
                  </a:cubicBezTo>
                  <a:cubicBezTo>
                    <a:pt x="27" y="83"/>
                    <a:pt x="21" y="83"/>
                    <a:pt x="21" y="83"/>
                  </a:cubicBezTo>
                  <a:cubicBezTo>
                    <a:pt x="21" y="83"/>
                    <a:pt x="20" y="82"/>
                    <a:pt x="21" y="82"/>
                  </a:cubicBezTo>
                  <a:cubicBezTo>
                    <a:pt x="25" y="81"/>
                    <a:pt x="29" y="80"/>
                    <a:pt x="30" y="75"/>
                  </a:cubicBezTo>
                  <a:cubicBezTo>
                    <a:pt x="32" y="67"/>
                    <a:pt x="24" y="65"/>
                    <a:pt x="21" y="65"/>
                  </a:cubicBezTo>
                  <a:moveTo>
                    <a:pt x="15" y="13"/>
                  </a:moveTo>
                  <a:cubicBezTo>
                    <a:pt x="16" y="12"/>
                    <a:pt x="17" y="12"/>
                    <a:pt x="17" y="12"/>
                  </a:cubicBezTo>
                  <a:cubicBezTo>
                    <a:pt x="19" y="13"/>
                    <a:pt x="19" y="20"/>
                    <a:pt x="19" y="22"/>
                  </a:cubicBezTo>
                  <a:cubicBezTo>
                    <a:pt x="19" y="23"/>
                    <a:pt x="19" y="29"/>
                    <a:pt x="19" y="31"/>
                  </a:cubicBezTo>
                  <a:cubicBezTo>
                    <a:pt x="18" y="31"/>
                    <a:pt x="15" y="31"/>
                    <a:pt x="15" y="31"/>
                  </a:cubicBezTo>
                  <a:cubicBezTo>
                    <a:pt x="15" y="31"/>
                    <a:pt x="14" y="16"/>
                    <a:pt x="15" y="13"/>
                  </a:cubicBezTo>
                  <a:moveTo>
                    <a:pt x="12" y="26"/>
                  </a:moveTo>
                  <a:cubicBezTo>
                    <a:pt x="12" y="25"/>
                    <a:pt x="13" y="24"/>
                    <a:pt x="13" y="24"/>
                  </a:cubicBezTo>
                  <a:cubicBezTo>
                    <a:pt x="12" y="24"/>
                    <a:pt x="10" y="25"/>
                    <a:pt x="10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1" y="23"/>
                    <a:pt x="8" y="23"/>
                    <a:pt x="7" y="23"/>
                  </a:cubicBezTo>
                  <a:cubicBezTo>
                    <a:pt x="7" y="23"/>
                    <a:pt x="9" y="22"/>
                    <a:pt x="9" y="22"/>
                  </a:cubicBezTo>
                  <a:cubicBezTo>
                    <a:pt x="9" y="22"/>
                    <a:pt x="6" y="21"/>
                    <a:pt x="6" y="21"/>
                  </a:cubicBezTo>
                  <a:cubicBezTo>
                    <a:pt x="6" y="21"/>
                    <a:pt x="8" y="20"/>
                    <a:pt x="8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6" y="18"/>
                    <a:pt x="8" y="18"/>
                    <a:pt x="8" y="18"/>
                  </a:cubicBezTo>
                  <a:cubicBezTo>
                    <a:pt x="8" y="17"/>
                    <a:pt x="7" y="17"/>
                    <a:pt x="7" y="16"/>
                  </a:cubicBezTo>
                  <a:cubicBezTo>
                    <a:pt x="7" y="16"/>
                    <a:pt x="8" y="15"/>
                    <a:pt x="8" y="14"/>
                  </a:cubicBezTo>
                  <a:cubicBezTo>
                    <a:pt x="5" y="13"/>
                    <a:pt x="10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9"/>
                    <a:pt x="11" y="9"/>
                    <a:pt x="11" y="10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1"/>
                    <a:pt x="12" y="11"/>
                    <a:pt x="12" y="10"/>
                  </a:cubicBezTo>
                  <a:cubicBezTo>
                    <a:pt x="13" y="14"/>
                    <a:pt x="11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8" y="19"/>
                    <a:pt x="9" y="22"/>
                    <a:pt x="13" y="22"/>
                  </a:cubicBezTo>
                  <a:cubicBezTo>
                    <a:pt x="13" y="23"/>
                    <a:pt x="13" y="25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moveTo>
                    <a:pt x="8" y="46"/>
                  </a:moveTo>
                  <a:cubicBezTo>
                    <a:pt x="8" y="46"/>
                    <a:pt x="10" y="44"/>
                    <a:pt x="10" y="44"/>
                  </a:cubicBezTo>
                  <a:cubicBezTo>
                    <a:pt x="10" y="43"/>
                    <a:pt x="5" y="43"/>
                    <a:pt x="5" y="43"/>
                  </a:cubicBezTo>
                  <a:cubicBezTo>
                    <a:pt x="4" y="42"/>
                    <a:pt x="8" y="42"/>
                    <a:pt x="8" y="42"/>
                  </a:cubicBezTo>
                  <a:cubicBezTo>
                    <a:pt x="8" y="41"/>
                    <a:pt x="5" y="39"/>
                    <a:pt x="5" y="39"/>
                  </a:cubicBezTo>
                  <a:cubicBezTo>
                    <a:pt x="6" y="39"/>
                    <a:pt x="8" y="41"/>
                    <a:pt x="9" y="40"/>
                  </a:cubicBezTo>
                  <a:cubicBezTo>
                    <a:pt x="9" y="40"/>
                    <a:pt x="7" y="35"/>
                    <a:pt x="7" y="35"/>
                  </a:cubicBezTo>
                  <a:cubicBezTo>
                    <a:pt x="8" y="37"/>
                    <a:pt x="10" y="39"/>
                    <a:pt x="11" y="38"/>
                  </a:cubicBezTo>
                  <a:cubicBezTo>
                    <a:pt x="11" y="38"/>
                    <a:pt x="10" y="34"/>
                    <a:pt x="10" y="34"/>
                  </a:cubicBezTo>
                  <a:cubicBezTo>
                    <a:pt x="11" y="34"/>
                    <a:pt x="13" y="37"/>
                    <a:pt x="14" y="37"/>
                  </a:cubicBezTo>
                  <a:cubicBezTo>
                    <a:pt x="14" y="37"/>
                    <a:pt x="13" y="34"/>
                    <a:pt x="13" y="34"/>
                  </a:cubicBezTo>
                  <a:cubicBezTo>
                    <a:pt x="14" y="34"/>
                    <a:pt x="18" y="37"/>
                    <a:pt x="18" y="37"/>
                  </a:cubicBezTo>
                  <a:cubicBezTo>
                    <a:pt x="19" y="37"/>
                    <a:pt x="16" y="33"/>
                    <a:pt x="16" y="33"/>
                  </a:cubicBezTo>
                  <a:cubicBezTo>
                    <a:pt x="18" y="34"/>
                    <a:pt x="23" y="36"/>
                    <a:pt x="24" y="35"/>
                  </a:cubicBezTo>
                  <a:cubicBezTo>
                    <a:pt x="24" y="35"/>
                    <a:pt x="19" y="32"/>
                    <a:pt x="19" y="32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0"/>
                    <a:pt x="21" y="29"/>
                    <a:pt x="21" y="29"/>
                  </a:cubicBezTo>
                  <a:cubicBezTo>
                    <a:pt x="24" y="28"/>
                    <a:pt x="25" y="27"/>
                    <a:pt x="25" y="27"/>
                  </a:cubicBezTo>
                  <a:cubicBezTo>
                    <a:pt x="24" y="27"/>
                    <a:pt x="21" y="27"/>
                    <a:pt x="20" y="27"/>
                  </a:cubicBezTo>
                  <a:cubicBezTo>
                    <a:pt x="20" y="26"/>
                    <a:pt x="20" y="25"/>
                    <a:pt x="20" y="23"/>
                  </a:cubicBezTo>
                  <a:cubicBezTo>
                    <a:pt x="23" y="23"/>
                    <a:pt x="26" y="26"/>
                    <a:pt x="27" y="28"/>
                  </a:cubicBezTo>
                  <a:cubicBezTo>
                    <a:pt x="28" y="32"/>
                    <a:pt x="27" y="35"/>
                    <a:pt x="24" y="37"/>
                  </a:cubicBezTo>
                  <a:cubicBezTo>
                    <a:pt x="21" y="38"/>
                    <a:pt x="15" y="38"/>
                    <a:pt x="14" y="39"/>
                  </a:cubicBezTo>
                  <a:cubicBezTo>
                    <a:pt x="11" y="40"/>
                    <a:pt x="11" y="41"/>
                    <a:pt x="12" y="43"/>
                  </a:cubicBezTo>
                  <a:cubicBezTo>
                    <a:pt x="12" y="44"/>
                    <a:pt x="12" y="44"/>
                    <a:pt x="12" y="45"/>
                  </a:cubicBezTo>
                  <a:cubicBezTo>
                    <a:pt x="12" y="46"/>
                    <a:pt x="8" y="46"/>
                    <a:pt x="8" y="46"/>
                  </a:cubicBezTo>
                  <a:moveTo>
                    <a:pt x="15" y="53"/>
                  </a:moveTo>
                  <a:cubicBezTo>
                    <a:pt x="15" y="53"/>
                    <a:pt x="14" y="53"/>
                    <a:pt x="14" y="53"/>
                  </a:cubicBezTo>
                  <a:cubicBezTo>
                    <a:pt x="14" y="51"/>
                    <a:pt x="14" y="41"/>
                    <a:pt x="14" y="40"/>
                  </a:cubicBezTo>
                  <a:cubicBezTo>
                    <a:pt x="15" y="40"/>
                    <a:pt x="18" y="40"/>
                    <a:pt x="20" y="39"/>
                  </a:cubicBezTo>
                  <a:cubicBezTo>
                    <a:pt x="20" y="42"/>
                    <a:pt x="20" y="51"/>
                    <a:pt x="20" y="52"/>
                  </a:cubicBezTo>
                  <a:cubicBezTo>
                    <a:pt x="20" y="52"/>
                    <a:pt x="16" y="53"/>
                    <a:pt x="16" y="53"/>
                  </a:cubicBezTo>
                  <a:cubicBezTo>
                    <a:pt x="15" y="52"/>
                    <a:pt x="15" y="44"/>
                    <a:pt x="15" y="44"/>
                  </a:cubicBezTo>
                  <a:cubicBezTo>
                    <a:pt x="15" y="44"/>
                    <a:pt x="15" y="46"/>
                    <a:pt x="15" y="46"/>
                  </a:cubicBezTo>
                  <a:cubicBezTo>
                    <a:pt x="15" y="48"/>
                    <a:pt x="15" y="53"/>
                    <a:pt x="15" y="53"/>
                  </a:cubicBezTo>
                  <a:moveTo>
                    <a:pt x="10" y="70"/>
                  </a:moveTo>
                  <a:cubicBezTo>
                    <a:pt x="10" y="69"/>
                    <a:pt x="10" y="68"/>
                    <a:pt x="10" y="67"/>
                  </a:cubicBezTo>
                  <a:cubicBezTo>
                    <a:pt x="10" y="67"/>
                    <a:pt x="4" y="67"/>
                    <a:pt x="4" y="67"/>
                  </a:cubicBezTo>
                  <a:cubicBezTo>
                    <a:pt x="5" y="67"/>
                    <a:pt x="7" y="66"/>
                    <a:pt x="7" y="66"/>
                  </a:cubicBezTo>
                  <a:cubicBezTo>
                    <a:pt x="7" y="65"/>
                    <a:pt x="3" y="63"/>
                    <a:pt x="3" y="63"/>
                  </a:cubicBezTo>
                  <a:cubicBezTo>
                    <a:pt x="4" y="63"/>
                    <a:pt x="7" y="64"/>
                    <a:pt x="7" y="63"/>
                  </a:cubicBezTo>
                  <a:cubicBezTo>
                    <a:pt x="7" y="63"/>
                    <a:pt x="5" y="59"/>
                    <a:pt x="5" y="59"/>
                  </a:cubicBezTo>
                  <a:cubicBezTo>
                    <a:pt x="6" y="60"/>
                    <a:pt x="9" y="62"/>
                    <a:pt x="9" y="62"/>
                  </a:cubicBezTo>
                  <a:cubicBezTo>
                    <a:pt x="9" y="62"/>
                    <a:pt x="8" y="58"/>
                    <a:pt x="8" y="57"/>
                  </a:cubicBezTo>
                  <a:cubicBezTo>
                    <a:pt x="9" y="58"/>
                    <a:pt x="11" y="60"/>
                    <a:pt x="11" y="60"/>
                  </a:cubicBezTo>
                  <a:cubicBezTo>
                    <a:pt x="11" y="60"/>
                    <a:pt x="11" y="56"/>
                    <a:pt x="11" y="56"/>
                  </a:cubicBezTo>
                  <a:cubicBezTo>
                    <a:pt x="12" y="57"/>
                    <a:pt x="14" y="59"/>
                    <a:pt x="14" y="59"/>
                  </a:cubicBezTo>
                  <a:cubicBezTo>
                    <a:pt x="14" y="59"/>
                    <a:pt x="14" y="55"/>
                    <a:pt x="14" y="55"/>
                  </a:cubicBezTo>
                  <a:cubicBezTo>
                    <a:pt x="15" y="56"/>
                    <a:pt x="17" y="59"/>
                    <a:pt x="18" y="59"/>
                  </a:cubicBezTo>
                  <a:cubicBezTo>
                    <a:pt x="18" y="58"/>
                    <a:pt x="17" y="55"/>
                    <a:pt x="17" y="55"/>
                  </a:cubicBezTo>
                  <a:cubicBezTo>
                    <a:pt x="18" y="56"/>
                    <a:pt x="22" y="58"/>
                    <a:pt x="22" y="58"/>
                  </a:cubicBezTo>
                  <a:cubicBezTo>
                    <a:pt x="23" y="57"/>
                    <a:pt x="20" y="54"/>
                    <a:pt x="20" y="54"/>
                  </a:cubicBezTo>
                  <a:cubicBezTo>
                    <a:pt x="22" y="55"/>
                    <a:pt x="26" y="55"/>
                    <a:pt x="26" y="55"/>
                  </a:cubicBezTo>
                  <a:cubicBezTo>
                    <a:pt x="26" y="54"/>
                    <a:pt x="22" y="52"/>
                    <a:pt x="22" y="52"/>
                  </a:cubicBezTo>
                  <a:cubicBezTo>
                    <a:pt x="23" y="52"/>
                    <a:pt x="27" y="51"/>
                    <a:pt x="27" y="50"/>
                  </a:cubicBezTo>
                  <a:cubicBezTo>
                    <a:pt x="26" y="49"/>
                    <a:pt x="21" y="50"/>
                    <a:pt x="22" y="50"/>
                  </a:cubicBezTo>
                  <a:cubicBezTo>
                    <a:pt x="22" y="49"/>
                    <a:pt x="25" y="48"/>
                    <a:pt x="24" y="47"/>
                  </a:cubicBezTo>
                  <a:cubicBezTo>
                    <a:pt x="24" y="46"/>
                    <a:pt x="22" y="47"/>
                    <a:pt x="21" y="47"/>
                  </a:cubicBezTo>
                  <a:cubicBezTo>
                    <a:pt x="21" y="46"/>
                    <a:pt x="21" y="44"/>
                    <a:pt x="21" y="43"/>
                  </a:cubicBezTo>
                  <a:cubicBezTo>
                    <a:pt x="24" y="43"/>
                    <a:pt x="27" y="45"/>
                    <a:pt x="28" y="47"/>
                  </a:cubicBezTo>
                  <a:cubicBezTo>
                    <a:pt x="31" y="52"/>
                    <a:pt x="28" y="57"/>
                    <a:pt x="24" y="58"/>
                  </a:cubicBezTo>
                  <a:cubicBezTo>
                    <a:pt x="21" y="60"/>
                    <a:pt x="16" y="59"/>
                    <a:pt x="13" y="60"/>
                  </a:cubicBezTo>
                  <a:cubicBezTo>
                    <a:pt x="10" y="61"/>
                    <a:pt x="11" y="64"/>
                    <a:pt x="12" y="65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1" y="69"/>
                    <a:pt x="10" y="70"/>
                    <a:pt x="10" y="70"/>
                  </a:cubicBezTo>
                  <a:moveTo>
                    <a:pt x="20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19" y="75"/>
                    <a:pt x="17" y="75"/>
                    <a:pt x="16" y="75"/>
                  </a:cubicBezTo>
                  <a:cubicBezTo>
                    <a:pt x="16" y="72"/>
                    <a:pt x="16" y="61"/>
                    <a:pt x="16" y="61"/>
                  </a:cubicBezTo>
                  <a:cubicBezTo>
                    <a:pt x="17" y="61"/>
                    <a:pt x="20" y="60"/>
                    <a:pt x="20" y="60"/>
                  </a:cubicBezTo>
                  <a:cubicBezTo>
                    <a:pt x="20" y="63"/>
                    <a:pt x="20" y="74"/>
                    <a:pt x="20" y="74"/>
                  </a:cubicBezTo>
                  <a:moveTo>
                    <a:pt x="15" y="75"/>
                  </a:moveTo>
                  <a:cubicBezTo>
                    <a:pt x="15" y="75"/>
                    <a:pt x="14" y="75"/>
                    <a:pt x="14" y="75"/>
                  </a:cubicBezTo>
                  <a:cubicBezTo>
                    <a:pt x="14" y="73"/>
                    <a:pt x="14" y="62"/>
                    <a:pt x="14" y="61"/>
                  </a:cubicBezTo>
                  <a:cubicBezTo>
                    <a:pt x="14" y="61"/>
                    <a:pt x="15" y="61"/>
                    <a:pt x="15" y="61"/>
                  </a:cubicBezTo>
                  <a:cubicBezTo>
                    <a:pt x="15" y="66"/>
                    <a:pt x="15" y="70"/>
                    <a:pt x="15" y="75"/>
                  </a:cubicBezTo>
                  <a:moveTo>
                    <a:pt x="15" y="102"/>
                  </a:moveTo>
                  <a:cubicBezTo>
                    <a:pt x="15" y="102"/>
                    <a:pt x="14" y="103"/>
                    <a:pt x="14" y="103"/>
                  </a:cubicBezTo>
                  <a:cubicBezTo>
                    <a:pt x="14" y="100"/>
                    <a:pt x="14" y="97"/>
                    <a:pt x="13" y="94"/>
                  </a:cubicBezTo>
                  <a:cubicBezTo>
                    <a:pt x="13" y="94"/>
                    <a:pt x="14" y="92"/>
                    <a:pt x="14" y="92"/>
                  </a:cubicBezTo>
                  <a:cubicBezTo>
                    <a:pt x="13" y="91"/>
                    <a:pt x="13" y="91"/>
                    <a:pt x="13" y="90"/>
                  </a:cubicBezTo>
                  <a:cubicBezTo>
                    <a:pt x="13" y="90"/>
                    <a:pt x="13" y="89"/>
                    <a:pt x="13" y="89"/>
                  </a:cubicBezTo>
                  <a:cubicBezTo>
                    <a:pt x="14" y="88"/>
                    <a:pt x="14" y="83"/>
                    <a:pt x="14" y="83"/>
                  </a:cubicBezTo>
                  <a:cubicBezTo>
                    <a:pt x="14" y="83"/>
                    <a:pt x="14" y="82"/>
                    <a:pt x="15" y="82"/>
                  </a:cubicBezTo>
                  <a:cubicBezTo>
                    <a:pt x="15" y="82"/>
                    <a:pt x="16" y="96"/>
                    <a:pt x="15" y="102"/>
                  </a:cubicBezTo>
                  <a:moveTo>
                    <a:pt x="17" y="103"/>
                  </a:moveTo>
                  <a:cubicBezTo>
                    <a:pt x="16" y="103"/>
                    <a:pt x="16" y="98"/>
                    <a:pt x="16" y="96"/>
                  </a:cubicBezTo>
                  <a:cubicBezTo>
                    <a:pt x="17" y="95"/>
                    <a:pt x="20" y="92"/>
                    <a:pt x="20" y="92"/>
                  </a:cubicBezTo>
                  <a:cubicBezTo>
                    <a:pt x="20" y="92"/>
                    <a:pt x="20" y="99"/>
                    <a:pt x="20" y="102"/>
                  </a:cubicBezTo>
                  <a:cubicBezTo>
                    <a:pt x="19" y="103"/>
                    <a:pt x="17" y="103"/>
                    <a:pt x="17" y="103"/>
                  </a:cubicBezTo>
                  <a:moveTo>
                    <a:pt x="21" y="89"/>
                  </a:moveTo>
                  <a:cubicBezTo>
                    <a:pt x="21" y="88"/>
                    <a:pt x="21" y="88"/>
                    <a:pt x="21" y="87"/>
                  </a:cubicBezTo>
                  <a:cubicBezTo>
                    <a:pt x="21" y="87"/>
                    <a:pt x="22" y="86"/>
                    <a:pt x="22" y="85"/>
                  </a:cubicBezTo>
                  <a:cubicBezTo>
                    <a:pt x="22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4"/>
                  </a:cubicBezTo>
                  <a:cubicBezTo>
                    <a:pt x="22" y="84"/>
                    <a:pt x="24" y="84"/>
                    <a:pt x="24" y="86"/>
                  </a:cubicBezTo>
                  <a:cubicBezTo>
                    <a:pt x="24" y="87"/>
                    <a:pt x="21" y="90"/>
                    <a:pt x="19" y="92"/>
                  </a:cubicBezTo>
                  <a:cubicBezTo>
                    <a:pt x="18" y="93"/>
                    <a:pt x="16" y="95"/>
                    <a:pt x="16" y="95"/>
                  </a:cubicBezTo>
                  <a:cubicBezTo>
                    <a:pt x="16" y="95"/>
                    <a:pt x="16" y="94"/>
                    <a:pt x="16" y="94"/>
                  </a:cubicBezTo>
                  <a:cubicBezTo>
                    <a:pt x="16" y="93"/>
                    <a:pt x="17" y="93"/>
                    <a:pt x="18" y="93"/>
                  </a:cubicBezTo>
                  <a:cubicBezTo>
                    <a:pt x="18" y="92"/>
                    <a:pt x="17" y="92"/>
                    <a:pt x="17" y="92"/>
                  </a:cubicBezTo>
                  <a:cubicBezTo>
                    <a:pt x="18" y="92"/>
                    <a:pt x="19" y="91"/>
                    <a:pt x="19" y="91"/>
                  </a:cubicBezTo>
                  <a:cubicBezTo>
                    <a:pt x="20" y="90"/>
                    <a:pt x="19" y="90"/>
                    <a:pt x="19" y="90"/>
                  </a:cubicBezTo>
                  <a:cubicBezTo>
                    <a:pt x="20" y="89"/>
                    <a:pt x="21" y="89"/>
                    <a:pt x="21" y="89"/>
                  </a:cubicBezTo>
                  <a:moveTo>
                    <a:pt x="16" y="82"/>
                  </a:moveTo>
                  <a:cubicBezTo>
                    <a:pt x="16" y="82"/>
                    <a:pt x="20" y="82"/>
                    <a:pt x="20" y="82"/>
                  </a:cubicBezTo>
                  <a:cubicBezTo>
                    <a:pt x="20" y="83"/>
                    <a:pt x="20" y="87"/>
                    <a:pt x="20" y="88"/>
                  </a:cubicBezTo>
                  <a:cubicBezTo>
                    <a:pt x="19" y="89"/>
                    <a:pt x="16" y="92"/>
                    <a:pt x="16" y="92"/>
                  </a:cubicBezTo>
                  <a:cubicBezTo>
                    <a:pt x="16" y="90"/>
                    <a:pt x="16" y="82"/>
                    <a:pt x="16" y="82"/>
                  </a:cubicBezTo>
                  <a:moveTo>
                    <a:pt x="27" y="78"/>
                  </a:moveTo>
                  <a:cubicBezTo>
                    <a:pt x="25" y="80"/>
                    <a:pt x="21" y="81"/>
                    <a:pt x="16" y="81"/>
                  </a:cubicBezTo>
                  <a:cubicBezTo>
                    <a:pt x="11" y="81"/>
                    <a:pt x="11" y="84"/>
                    <a:pt x="12" y="85"/>
                  </a:cubicBezTo>
                  <a:cubicBezTo>
                    <a:pt x="12" y="86"/>
                    <a:pt x="12" y="85"/>
                    <a:pt x="12" y="87"/>
                  </a:cubicBezTo>
                  <a:cubicBezTo>
                    <a:pt x="11" y="87"/>
                    <a:pt x="9" y="87"/>
                    <a:pt x="9" y="87"/>
                  </a:cubicBezTo>
                  <a:cubicBezTo>
                    <a:pt x="9" y="87"/>
                    <a:pt x="10" y="86"/>
                    <a:pt x="10" y="85"/>
                  </a:cubicBezTo>
                  <a:cubicBezTo>
                    <a:pt x="10" y="85"/>
                    <a:pt x="8" y="85"/>
                    <a:pt x="8" y="84"/>
                  </a:cubicBezTo>
                  <a:cubicBezTo>
                    <a:pt x="8" y="84"/>
                    <a:pt x="10" y="84"/>
                    <a:pt x="10" y="83"/>
                  </a:cubicBezTo>
                  <a:cubicBezTo>
                    <a:pt x="10" y="83"/>
                    <a:pt x="7" y="82"/>
                    <a:pt x="7" y="82"/>
                  </a:cubicBezTo>
                  <a:cubicBezTo>
                    <a:pt x="8" y="81"/>
                    <a:pt x="11" y="82"/>
                    <a:pt x="11" y="82"/>
                  </a:cubicBezTo>
                  <a:cubicBezTo>
                    <a:pt x="11" y="81"/>
                    <a:pt x="9" y="79"/>
                    <a:pt x="9" y="79"/>
                  </a:cubicBezTo>
                  <a:cubicBezTo>
                    <a:pt x="10" y="80"/>
                    <a:pt x="12" y="81"/>
                    <a:pt x="13" y="80"/>
                  </a:cubicBezTo>
                  <a:cubicBezTo>
                    <a:pt x="13" y="80"/>
                    <a:pt x="12" y="78"/>
                    <a:pt x="12" y="78"/>
                  </a:cubicBezTo>
                  <a:cubicBezTo>
                    <a:pt x="12" y="78"/>
                    <a:pt x="15" y="80"/>
                    <a:pt x="15" y="80"/>
                  </a:cubicBezTo>
                  <a:cubicBezTo>
                    <a:pt x="16" y="80"/>
                    <a:pt x="14" y="77"/>
                    <a:pt x="14" y="77"/>
                  </a:cubicBezTo>
                  <a:cubicBezTo>
                    <a:pt x="15" y="78"/>
                    <a:pt x="19" y="80"/>
                    <a:pt x="19" y="80"/>
                  </a:cubicBezTo>
                  <a:cubicBezTo>
                    <a:pt x="20" y="80"/>
                    <a:pt x="17" y="77"/>
                    <a:pt x="17" y="77"/>
                  </a:cubicBezTo>
                  <a:cubicBezTo>
                    <a:pt x="18" y="77"/>
                    <a:pt x="23" y="79"/>
                    <a:pt x="23" y="79"/>
                  </a:cubicBezTo>
                  <a:cubicBezTo>
                    <a:pt x="23" y="78"/>
                    <a:pt x="21" y="76"/>
                    <a:pt x="21" y="76"/>
                  </a:cubicBezTo>
                  <a:cubicBezTo>
                    <a:pt x="22" y="76"/>
                    <a:pt x="26" y="76"/>
                    <a:pt x="26" y="76"/>
                  </a:cubicBezTo>
                  <a:cubicBezTo>
                    <a:pt x="26" y="75"/>
                    <a:pt x="22" y="74"/>
                    <a:pt x="22" y="74"/>
                  </a:cubicBezTo>
                  <a:cubicBezTo>
                    <a:pt x="22" y="74"/>
                    <a:pt x="27" y="72"/>
                    <a:pt x="27" y="72"/>
                  </a:cubicBezTo>
                  <a:cubicBezTo>
                    <a:pt x="26" y="71"/>
                    <a:pt x="22" y="72"/>
                    <a:pt x="21" y="72"/>
                  </a:cubicBezTo>
                  <a:cubicBezTo>
                    <a:pt x="22" y="71"/>
                    <a:pt x="25" y="69"/>
                    <a:pt x="25" y="69"/>
                  </a:cubicBezTo>
                  <a:cubicBezTo>
                    <a:pt x="25" y="69"/>
                    <a:pt x="21" y="69"/>
                    <a:pt x="21" y="69"/>
                  </a:cubicBezTo>
                  <a:cubicBezTo>
                    <a:pt x="21" y="69"/>
                    <a:pt x="21" y="67"/>
                    <a:pt x="21" y="66"/>
                  </a:cubicBezTo>
                  <a:cubicBezTo>
                    <a:pt x="23" y="66"/>
                    <a:pt x="27" y="67"/>
                    <a:pt x="28" y="69"/>
                  </a:cubicBezTo>
                  <a:cubicBezTo>
                    <a:pt x="30" y="72"/>
                    <a:pt x="29" y="77"/>
                    <a:pt x="27" y="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3" name="Freeform 80"/>
            <p:cNvSpPr>
              <a:spLocks noEditPoints="1"/>
            </p:cNvSpPr>
            <p:nvPr userDrawn="1"/>
          </p:nvSpPr>
          <p:spPr bwMode="auto">
            <a:xfrm>
              <a:off x="1485900" y="7375526"/>
              <a:ext cx="6350" cy="7938"/>
            </a:xfrm>
            <a:custGeom>
              <a:avLst/>
              <a:gdLst>
                <a:gd name="T0" fmla="*/ 2 w 8"/>
                <a:gd name="T1" fmla="*/ 4 h 9"/>
                <a:gd name="T2" fmla="*/ 0 w 8"/>
                <a:gd name="T3" fmla="*/ 5 h 9"/>
                <a:gd name="T4" fmla="*/ 0 w 8"/>
                <a:gd name="T5" fmla="*/ 5 h 9"/>
                <a:gd name="T6" fmla="*/ 0 w 8"/>
                <a:gd name="T7" fmla="*/ 4 h 9"/>
                <a:gd name="T8" fmla="*/ 0 w 8"/>
                <a:gd name="T9" fmla="*/ 4 h 9"/>
                <a:gd name="T10" fmla="*/ 1 w 8"/>
                <a:gd name="T11" fmla="*/ 4 h 9"/>
                <a:gd name="T12" fmla="*/ 2 w 8"/>
                <a:gd name="T13" fmla="*/ 4 h 9"/>
                <a:gd name="T14" fmla="*/ 3 w 8"/>
                <a:gd name="T15" fmla="*/ 3 h 9"/>
                <a:gd name="T16" fmla="*/ 1 w 8"/>
                <a:gd name="T17" fmla="*/ 2 h 9"/>
                <a:gd name="T18" fmla="*/ 1 w 8"/>
                <a:gd name="T19" fmla="*/ 1 h 9"/>
                <a:gd name="T20" fmla="*/ 1 w 8"/>
                <a:gd name="T21" fmla="*/ 1 h 9"/>
                <a:gd name="T22" fmla="*/ 2 w 8"/>
                <a:gd name="T23" fmla="*/ 1 h 9"/>
                <a:gd name="T24" fmla="*/ 3 w 8"/>
                <a:gd name="T25" fmla="*/ 3 h 9"/>
                <a:gd name="T26" fmla="*/ 3 w 8"/>
                <a:gd name="T27" fmla="*/ 5 h 9"/>
                <a:gd name="T28" fmla="*/ 2 w 8"/>
                <a:gd name="T29" fmla="*/ 7 h 9"/>
                <a:gd name="T30" fmla="*/ 1 w 8"/>
                <a:gd name="T31" fmla="*/ 7 h 9"/>
                <a:gd name="T32" fmla="*/ 1 w 8"/>
                <a:gd name="T33" fmla="*/ 7 h 9"/>
                <a:gd name="T34" fmla="*/ 1 w 8"/>
                <a:gd name="T35" fmla="*/ 6 h 9"/>
                <a:gd name="T36" fmla="*/ 3 w 8"/>
                <a:gd name="T37" fmla="*/ 5 h 9"/>
                <a:gd name="T38" fmla="*/ 4 w 8"/>
                <a:gd name="T39" fmla="*/ 5 h 9"/>
                <a:gd name="T40" fmla="*/ 3 w 8"/>
                <a:gd name="T41" fmla="*/ 4 h 9"/>
                <a:gd name="T42" fmla="*/ 4 w 8"/>
                <a:gd name="T43" fmla="*/ 3 h 9"/>
                <a:gd name="T44" fmla="*/ 5 w 8"/>
                <a:gd name="T45" fmla="*/ 4 h 9"/>
                <a:gd name="T46" fmla="*/ 4 w 8"/>
                <a:gd name="T47" fmla="*/ 5 h 9"/>
                <a:gd name="T48" fmla="*/ 4 w 8"/>
                <a:gd name="T49" fmla="*/ 3 h 9"/>
                <a:gd name="T50" fmla="*/ 3 w 8"/>
                <a:gd name="T51" fmla="*/ 1 h 9"/>
                <a:gd name="T52" fmla="*/ 3 w 8"/>
                <a:gd name="T53" fmla="*/ 0 h 9"/>
                <a:gd name="T54" fmla="*/ 4 w 8"/>
                <a:gd name="T55" fmla="*/ 0 h 9"/>
                <a:gd name="T56" fmla="*/ 4 w 8"/>
                <a:gd name="T57" fmla="*/ 0 h 9"/>
                <a:gd name="T58" fmla="*/ 4 w 8"/>
                <a:gd name="T59" fmla="*/ 1 h 9"/>
                <a:gd name="T60" fmla="*/ 4 w 8"/>
                <a:gd name="T61" fmla="*/ 3 h 9"/>
                <a:gd name="T62" fmla="*/ 4 w 8"/>
                <a:gd name="T63" fmla="*/ 6 h 9"/>
                <a:gd name="T64" fmla="*/ 4 w 8"/>
                <a:gd name="T65" fmla="*/ 7 h 9"/>
                <a:gd name="T66" fmla="*/ 5 w 8"/>
                <a:gd name="T67" fmla="*/ 8 h 9"/>
                <a:gd name="T68" fmla="*/ 4 w 8"/>
                <a:gd name="T69" fmla="*/ 9 h 9"/>
                <a:gd name="T70" fmla="*/ 3 w 8"/>
                <a:gd name="T71" fmla="*/ 8 h 9"/>
                <a:gd name="T72" fmla="*/ 3 w 8"/>
                <a:gd name="T73" fmla="*/ 7 h 9"/>
                <a:gd name="T74" fmla="*/ 4 w 8"/>
                <a:gd name="T75" fmla="*/ 6 h 9"/>
                <a:gd name="T76" fmla="*/ 5 w 8"/>
                <a:gd name="T77" fmla="*/ 3 h 9"/>
                <a:gd name="T78" fmla="*/ 6 w 8"/>
                <a:gd name="T79" fmla="*/ 1 h 9"/>
                <a:gd name="T80" fmla="*/ 7 w 8"/>
                <a:gd name="T81" fmla="*/ 1 h 9"/>
                <a:gd name="T82" fmla="*/ 7 w 8"/>
                <a:gd name="T83" fmla="*/ 1 h 9"/>
                <a:gd name="T84" fmla="*/ 7 w 8"/>
                <a:gd name="T85" fmla="*/ 2 h 9"/>
                <a:gd name="T86" fmla="*/ 5 w 8"/>
                <a:gd name="T87" fmla="*/ 3 h 9"/>
                <a:gd name="T88" fmla="*/ 5 w 8"/>
                <a:gd name="T89" fmla="*/ 5 h 9"/>
                <a:gd name="T90" fmla="*/ 7 w 8"/>
                <a:gd name="T91" fmla="*/ 6 h 9"/>
                <a:gd name="T92" fmla="*/ 7 w 8"/>
                <a:gd name="T93" fmla="*/ 7 h 9"/>
                <a:gd name="T94" fmla="*/ 7 w 8"/>
                <a:gd name="T95" fmla="*/ 7 h 9"/>
                <a:gd name="T96" fmla="*/ 6 w 8"/>
                <a:gd name="T97" fmla="*/ 7 h 9"/>
                <a:gd name="T98" fmla="*/ 5 w 8"/>
                <a:gd name="T99" fmla="*/ 5 h 9"/>
                <a:gd name="T100" fmla="*/ 6 w 8"/>
                <a:gd name="T101" fmla="*/ 4 h 9"/>
                <a:gd name="T102" fmla="*/ 7 w 8"/>
                <a:gd name="T103" fmla="*/ 4 h 9"/>
                <a:gd name="T104" fmla="*/ 8 w 8"/>
                <a:gd name="T105" fmla="*/ 4 h 9"/>
                <a:gd name="T106" fmla="*/ 8 w 8"/>
                <a:gd name="T107" fmla="*/ 4 h 9"/>
                <a:gd name="T108" fmla="*/ 8 w 8"/>
                <a:gd name="T109" fmla="*/ 5 h 9"/>
                <a:gd name="T110" fmla="*/ 7 w 8"/>
                <a:gd name="T111" fmla="*/ 5 h 9"/>
                <a:gd name="T112" fmla="*/ 6 w 8"/>
                <a:gd name="T1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" h="9">
                  <a:moveTo>
                    <a:pt x="2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lose/>
                  <a:moveTo>
                    <a:pt x="3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3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4" y="5"/>
                  </a:move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moveTo>
                    <a:pt x="4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6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4" y="9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5" y="3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5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6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4" name="Freeform 81"/>
            <p:cNvSpPr>
              <a:spLocks noEditPoints="1"/>
            </p:cNvSpPr>
            <p:nvPr userDrawn="1"/>
          </p:nvSpPr>
          <p:spPr bwMode="auto">
            <a:xfrm>
              <a:off x="1571625" y="7375526"/>
              <a:ext cx="7937" cy="7938"/>
            </a:xfrm>
            <a:custGeom>
              <a:avLst/>
              <a:gdLst>
                <a:gd name="T0" fmla="*/ 3 w 9"/>
                <a:gd name="T1" fmla="*/ 4 h 8"/>
                <a:gd name="T2" fmla="*/ 1 w 9"/>
                <a:gd name="T3" fmla="*/ 5 h 8"/>
                <a:gd name="T4" fmla="*/ 0 w 9"/>
                <a:gd name="T5" fmla="*/ 5 h 8"/>
                <a:gd name="T6" fmla="*/ 0 w 9"/>
                <a:gd name="T7" fmla="*/ 4 h 8"/>
                <a:gd name="T8" fmla="*/ 1 w 9"/>
                <a:gd name="T9" fmla="*/ 4 h 8"/>
                <a:gd name="T10" fmla="*/ 1 w 9"/>
                <a:gd name="T11" fmla="*/ 4 h 8"/>
                <a:gd name="T12" fmla="*/ 3 w 9"/>
                <a:gd name="T13" fmla="*/ 4 h 8"/>
                <a:gd name="T14" fmla="*/ 3 w 9"/>
                <a:gd name="T15" fmla="*/ 3 h 8"/>
                <a:gd name="T16" fmla="*/ 2 w 9"/>
                <a:gd name="T17" fmla="*/ 2 h 8"/>
                <a:gd name="T18" fmla="*/ 1 w 9"/>
                <a:gd name="T19" fmla="*/ 1 h 8"/>
                <a:gd name="T20" fmla="*/ 2 w 9"/>
                <a:gd name="T21" fmla="*/ 1 h 8"/>
                <a:gd name="T22" fmla="*/ 2 w 9"/>
                <a:gd name="T23" fmla="*/ 1 h 8"/>
                <a:gd name="T24" fmla="*/ 3 w 9"/>
                <a:gd name="T25" fmla="*/ 3 h 8"/>
                <a:gd name="T26" fmla="*/ 3 w 9"/>
                <a:gd name="T27" fmla="*/ 5 h 8"/>
                <a:gd name="T28" fmla="*/ 2 w 9"/>
                <a:gd name="T29" fmla="*/ 7 h 8"/>
                <a:gd name="T30" fmla="*/ 2 w 9"/>
                <a:gd name="T31" fmla="*/ 7 h 8"/>
                <a:gd name="T32" fmla="*/ 1 w 9"/>
                <a:gd name="T33" fmla="*/ 7 h 8"/>
                <a:gd name="T34" fmla="*/ 2 w 9"/>
                <a:gd name="T35" fmla="*/ 6 h 8"/>
                <a:gd name="T36" fmla="*/ 3 w 9"/>
                <a:gd name="T37" fmla="*/ 5 h 8"/>
                <a:gd name="T38" fmla="*/ 4 w 9"/>
                <a:gd name="T39" fmla="*/ 5 h 8"/>
                <a:gd name="T40" fmla="*/ 3 w 9"/>
                <a:gd name="T41" fmla="*/ 4 h 8"/>
                <a:gd name="T42" fmla="*/ 4 w 9"/>
                <a:gd name="T43" fmla="*/ 3 h 8"/>
                <a:gd name="T44" fmla="*/ 6 w 9"/>
                <a:gd name="T45" fmla="*/ 4 h 8"/>
                <a:gd name="T46" fmla="*/ 4 w 9"/>
                <a:gd name="T47" fmla="*/ 5 h 8"/>
                <a:gd name="T48" fmla="*/ 4 w 9"/>
                <a:gd name="T49" fmla="*/ 3 h 8"/>
                <a:gd name="T50" fmla="*/ 4 w 9"/>
                <a:gd name="T51" fmla="*/ 1 h 8"/>
                <a:gd name="T52" fmla="*/ 4 w 9"/>
                <a:gd name="T53" fmla="*/ 0 h 8"/>
                <a:gd name="T54" fmla="*/ 4 w 9"/>
                <a:gd name="T55" fmla="*/ 0 h 8"/>
                <a:gd name="T56" fmla="*/ 5 w 9"/>
                <a:gd name="T57" fmla="*/ 0 h 8"/>
                <a:gd name="T58" fmla="*/ 5 w 9"/>
                <a:gd name="T59" fmla="*/ 1 h 8"/>
                <a:gd name="T60" fmla="*/ 4 w 9"/>
                <a:gd name="T61" fmla="*/ 3 h 8"/>
                <a:gd name="T62" fmla="*/ 4 w 9"/>
                <a:gd name="T63" fmla="*/ 6 h 8"/>
                <a:gd name="T64" fmla="*/ 5 w 9"/>
                <a:gd name="T65" fmla="*/ 7 h 8"/>
                <a:gd name="T66" fmla="*/ 5 w 9"/>
                <a:gd name="T67" fmla="*/ 8 h 8"/>
                <a:gd name="T68" fmla="*/ 4 w 9"/>
                <a:gd name="T69" fmla="*/ 8 h 8"/>
                <a:gd name="T70" fmla="*/ 4 w 9"/>
                <a:gd name="T71" fmla="*/ 8 h 8"/>
                <a:gd name="T72" fmla="*/ 4 w 9"/>
                <a:gd name="T73" fmla="*/ 7 h 8"/>
                <a:gd name="T74" fmla="*/ 4 w 9"/>
                <a:gd name="T75" fmla="*/ 6 h 8"/>
                <a:gd name="T76" fmla="*/ 5 w 9"/>
                <a:gd name="T77" fmla="*/ 3 h 8"/>
                <a:gd name="T78" fmla="*/ 6 w 9"/>
                <a:gd name="T79" fmla="*/ 1 h 8"/>
                <a:gd name="T80" fmla="*/ 7 w 9"/>
                <a:gd name="T81" fmla="*/ 1 h 8"/>
                <a:gd name="T82" fmla="*/ 8 w 9"/>
                <a:gd name="T83" fmla="*/ 1 h 8"/>
                <a:gd name="T84" fmla="*/ 7 w 9"/>
                <a:gd name="T85" fmla="*/ 2 h 8"/>
                <a:gd name="T86" fmla="*/ 6 w 9"/>
                <a:gd name="T87" fmla="*/ 3 h 8"/>
                <a:gd name="T88" fmla="*/ 5 w 9"/>
                <a:gd name="T89" fmla="*/ 3 h 8"/>
                <a:gd name="T90" fmla="*/ 6 w 9"/>
                <a:gd name="T91" fmla="*/ 5 h 8"/>
                <a:gd name="T92" fmla="*/ 7 w 9"/>
                <a:gd name="T93" fmla="*/ 6 h 8"/>
                <a:gd name="T94" fmla="*/ 8 w 9"/>
                <a:gd name="T95" fmla="*/ 7 h 8"/>
                <a:gd name="T96" fmla="*/ 7 w 9"/>
                <a:gd name="T97" fmla="*/ 7 h 8"/>
                <a:gd name="T98" fmla="*/ 7 w 9"/>
                <a:gd name="T99" fmla="*/ 7 h 8"/>
                <a:gd name="T100" fmla="*/ 5 w 9"/>
                <a:gd name="T101" fmla="*/ 5 h 8"/>
                <a:gd name="T102" fmla="*/ 6 w 9"/>
                <a:gd name="T103" fmla="*/ 5 h 8"/>
                <a:gd name="T104" fmla="*/ 6 w 9"/>
                <a:gd name="T105" fmla="*/ 4 h 8"/>
                <a:gd name="T106" fmla="*/ 8 w 9"/>
                <a:gd name="T107" fmla="*/ 4 h 8"/>
                <a:gd name="T108" fmla="*/ 8 w 9"/>
                <a:gd name="T109" fmla="*/ 4 h 8"/>
                <a:gd name="T110" fmla="*/ 9 w 9"/>
                <a:gd name="T111" fmla="*/ 4 h 8"/>
                <a:gd name="T112" fmla="*/ 8 w 9"/>
                <a:gd name="T113" fmla="*/ 5 h 8"/>
                <a:gd name="T114" fmla="*/ 8 w 9"/>
                <a:gd name="T115" fmla="*/ 5 h 8"/>
                <a:gd name="T116" fmla="*/ 6 w 9"/>
                <a:gd name="T1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3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4" y="5"/>
                  </a:moveTo>
                  <a:cubicBezTo>
                    <a:pt x="4" y="5"/>
                    <a:pt x="3" y="5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5"/>
                    <a:pt x="5" y="5"/>
                    <a:pt x="4" y="5"/>
                  </a:cubicBezTo>
                  <a:moveTo>
                    <a:pt x="4" y="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6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5" y="3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lnTo>
                    <a:pt x="5" y="3"/>
                  </a:lnTo>
                  <a:close/>
                  <a:moveTo>
                    <a:pt x="6" y="5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6" y="5"/>
                  </a:lnTo>
                  <a:close/>
                  <a:moveTo>
                    <a:pt x="6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5" name="Freeform 82"/>
            <p:cNvSpPr>
              <a:spLocks noEditPoints="1"/>
            </p:cNvSpPr>
            <p:nvPr userDrawn="1"/>
          </p:nvSpPr>
          <p:spPr bwMode="auto">
            <a:xfrm>
              <a:off x="1509713" y="7283451"/>
              <a:ext cx="23812" cy="12700"/>
            </a:xfrm>
            <a:custGeom>
              <a:avLst/>
              <a:gdLst>
                <a:gd name="T0" fmla="*/ 8 w 28"/>
                <a:gd name="T1" fmla="*/ 15 h 16"/>
                <a:gd name="T2" fmla="*/ 6 w 28"/>
                <a:gd name="T3" fmla="*/ 11 h 16"/>
                <a:gd name="T4" fmla="*/ 6 w 28"/>
                <a:gd name="T5" fmla="*/ 10 h 16"/>
                <a:gd name="T6" fmla="*/ 11 w 28"/>
                <a:gd name="T7" fmla="*/ 13 h 16"/>
                <a:gd name="T8" fmla="*/ 14 w 28"/>
                <a:gd name="T9" fmla="*/ 13 h 16"/>
                <a:gd name="T10" fmla="*/ 19 w 28"/>
                <a:gd name="T11" fmla="*/ 12 h 16"/>
                <a:gd name="T12" fmla="*/ 19 w 28"/>
                <a:gd name="T13" fmla="*/ 12 h 16"/>
                <a:gd name="T14" fmla="*/ 18 w 28"/>
                <a:gd name="T15" fmla="*/ 12 h 16"/>
                <a:gd name="T16" fmla="*/ 18 w 28"/>
                <a:gd name="T17" fmla="*/ 11 h 16"/>
                <a:gd name="T18" fmla="*/ 19 w 28"/>
                <a:gd name="T19" fmla="*/ 8 h 16"/>
                <a:gd name="T20" fmla="*/ 22 w 28"/>
                <a:gd name="T21" fmla="*/ 8 h 16"/>
                <a:gd name="T22" fmla="*/ 24 w 28"/>
                <a:gd name="T23" fmla="*/ 11 h 16"/>
                <a:gd name="T24" fmla="*/ 24 w 28"/>
                <a:gd name="T25" fmla="*/ 12 h 16"/>
                <a:gd name="T26" fmla="*/ 23 w 28"/>
                <a:gd name="T27" fmla="*/ 12 h 16"/>
                <a:gd name="T28" fmla="*/ 24 w 28"/>
                <a:gd name="T29" fmla="*/ 12 h 16"/>
                <a:gd name="T30" fmla="*/ 28 w 28"/>
                <a:gd name="T31" fmla="*/ 11 h 16"/>
                <a:gd name="T32" fmla="*/ 28 w 28"/>
                <a:gd name="T33" fmla="*/ 11 h 16"/>
                <a:gd name="T34" fmla="*/ 27 w 28"/>
                <a:gd name="T35" fmla="*/ 11 h 16"/>
                <a:gd name="T36" fmla="*/ 25 w 28"/>
                <a:gd name="T37" fmla="*/ 10 h 16"/>
                <a:gd name="T38" fmla="*/ 20 w 28"/>
                <a:gd name="T39" fmla="*/ 1 h 16"/>
                <a:gd name="T40" fmla="*/ 19 w 28"/>
                <a:gd name="T41" fmla="*/ 1 h 16"/>
                <a:gd name="T42" fmla="*/ 16 w 28"/>
                <a:gd name="T43" fmla="*/ 12 h 16"/>
                <a:gd name="T44" fmla="*/ 12 w 28"/>
                <a:gd name="T45" fmla="*/ 12 h 16"/>
                <a:gd name="T46" fmla="*/ 7 w 28"/>
                <a:gd name="T47" fmla="*/ 8 h 16"/>
                <a:gd name="T48" fmla="*/ 10 w 28"/>
                <a:gd name="T49" fmla="*/ 3 h 16"/>
                <a:gd name="T50" fmla="*/ 11 w 28"/>
                <a:gd name="T51" fmla="*/ 2 h 16"/>
                <a:gd name="T52" fmla="*/ 11 w 28"/>
                <a:gd name="T53" fmla="*/ 2 h 16"/>
                <a:gd name="T54" fmla="*/ 11 w 28"/>
                <a:gd name="T55" fmla="*/ 2 h 16"/>
                <a:gd name="T56" fmla="*/ 7 w 28"/>
                <a:gd name="T57" fmla="*/ 3 h 16"/>
                <a:gd name="T58" fmla="*/ 7 w 28"/>
                <a:gd name="T59" fmla="*/ 3 h 16"/>
                <a:gd name="T60" fmla="*/ 7 w 28"/>
                <a:gd name="T61" fmla="*/ 3 h 16"/>
                <a:gd name="T62" fmla="*/ 8 w 28"/>
                <a:gd name="T63" fmla="*/ 4 h 16"/>
                <a:gd name="T64" fmla="*/ 7 w 28"/>
                <a:gd name="T65" fmla="*/ 5 h 16"/>
                <a:gd name="T66" fmla="*/ 5 w 28"/>
                <a:gd name="T67" fmla="*/ 9 h 16"/>
                <a:gd name="T68" fmla="*/ 5 w 28"/>
                <a:gd name="T69" fmla="*/ 8 h 16"/>
                <a:gd name="T70" fmla="*/ 4 w 28"/>
                <a:gd name="T71" fmla="*/ 5 h 16"/>
                <a:gd name="T72" fmla="*/ 5 w 28"/>
                <a:gd name="T73" fmla="*/ 4 h 16"/>
                <a:gd name="T74" fmla="*/ 5 w 28"/>
                <a:gd name="T75" fmla="*/ 4 h 16"/>
                <a:gd name="T76" fmla="*/ 5 w 28"/>
                <a:gd name="T77" fmla="*/ 4 h 16"/>
                <a:gd name="T78" fmla="*/ 5 w 28"/>
                <a:gd name="T79" fmla="*/ 4 h 16"/>
                <a:gd name="T80" fmla="*/ 4 w 28"/>
                <a:gd name="T81" fmla="*/ 4 h 16"/>
                <a:gd name="T82" fmla="*/ 2 w 28"/>
                <a:gd name="T83" fmla="*/ 5 h 16"/>
                <a:gd name="T84" fmla="*/ 0 w 28"/>
                <a:gd name="T85" fmla="*/ 5 h 16"/>
                <a:gd name="T86" fmla="*/ 1 w 28"/>
                <a:gd name="T87" fmla="*/ 5 h 16"/>
                <a:gd name="T88" fmla="*/ 3 w 28"/>
                <a:gd name="T89" fmla="*/ 9 h 16"/>
                <a:gd name="T90" fmla="*/ 5 w 28"/>
                <a:gd name="T91" fmla="*/ 15 h 16"/>
                <a:gd name="T92" fmla="*/ 5 w 28"/>
                <a:gd name="T93" fmla="*/ 16 h 16"/>
                <a:gd name="T94" fmla="*/ 4 w 28"/>
                <a:gd name="T95" fmla="*/ 16 h 16"/>
                <a:gd name="T96" fmla="*/ 6 w 28"/>
                <a:gd name="T97" fmla="*/ 16 h 16"/>
                <a:gd name="T98" fmla="*/ 7 w 28"/>
                <a:gd name="T99" fmla="*/ 15 h 16"/>
                <a:gd name="T100" fmla="*/ 9 w 28"/>
                <a:gd name="T101" fmla="*/ 15 h 16"/>
                <a:gd name="T102" fmla="*/ 22 w 28"/>
                <a:gd name="T103" fmla="*/ 7 h 16"/>
                <a:gd name="T104" fmla="*/ 19 w 28"/>
                <a:gd name="T105" fmla="*/ 7 h 16"/>
                <a:gd name="T106" fmla="*/ 19 w 28"/>
                <a:gd name="T107" fmla="*/ 7 h 16"/>
                <a:gd name="T108" fmla="*/ 20 w 28"/>
                <a:gd name="T109" fmla="*/ 3 h 16"/>
                <a:gd name="T110" fmla="*/ 22 w 28"/>
                <a:gd name="T11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16">
                  <a:moveTo>
                    <a:pt x="9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4"/>
                    <a:pt x="7" y="12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10" y="13"/>
                    <a:pt x="11" y="13"/>
                  </a:cubicBezTo>
                  <a:cubicBezTo>
                    <a:pt x="12" y="13"/>
                    <a:pt x="13" y="14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8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1"/>
                    <a:pt x="25" y="1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19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7" y="9"/>
                    <a:pt x="7" y="8"/>
                  </a:cubicBezTo>
                  <a:cubicBezTo>
                    <a:pt x="7" y="8"/>
                    <a:pt x="8" y="5"/>
                    <a:pt x="9" y="4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3" y="7"/>
                    <a:pt x="3" y="9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4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6" name="Freeform 83"/>
            <p:cNvSpPr>
              <a:spLocks noEditPoints="1"/>
            </p:cNvSpPr>
            <p:nvPr userDrawn="1"/>
          </p:nvSpPr>
          <p:spPr bwMode="auto">
            <a:xfrm>
              <a:off x="1525588" y="7394576"/>
              <a:ext cx="11112" cy="11113"/>
            </a:xfrm>
            <a:custGeom>
              <a:avLst/>
              <a:gdLst>
                <a:gd name="T0" fmla="*/ 7 w 13"/>
                <a:gd name="T1" fmla="*/ 1 h 13"/>
                <a:gd name="T2" fmla="*/ 0 w 13"/>
                <a:gd name="T3" fmla="*/ 6 h 13"/>
                <a:gd name="T4" fmla="*/ 6 w 13"/>
                <a:gd name="T5" fmla="*/ 13 h 13"/>
                <a:gd name="T6" fmla="*/ 11 w 13"/>
                <a:gd name="T7" fmla="*/ 11 h 13"/>
                <a:gd name="T8" fmla="*/ 13 w 13"/>
                <a:gd name="T9" fmla="*/ 7 h 13"/>
                <a:gd name="T10" fmla="*/ 7 w 13"/>
                <a:gd name="T11" fmla="*/ 1 h 13"/>
                <a:gd name="T12" fmla="*/ 7 w 13"/>
                <a:gd name="T13" fmla="*/ 12 h 13"/>
                <a:gd name="T14" fmla="*/ 4 w 13"/>
                <a:gd name="T15" fmla="*/ 11 h 13"/>
                <a:gd name="T16" fmla="*/ 3 w 13"/>
                <a:gd name="T17" fmla="*/ 6 h 13"/>
                <a:gd name="T18" fmla="*/ 4 w 13"/>
                <a:gd name="T19" fmla="*/ 2 h 13"/>
                <a:gd name="T20" fmla="*/ 7 w 13"/>
                <a:gd name="T21" fmla="*/ 1 h 13"/>
                <a:gd name="T22" fmla="*/ 9 w 13"/>
                <a:gd name="T23" fmla="*/ 3 h 13"/>
                <a:gd name="T24" fmla="*/ 11 w 13"/>
                <a:gd name="T25" fmla="*/ 7 h 13"/>
                <a:gd name="T26" fmla="*/ 7 w 13"/>
                <a:gd name="T2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7" y="1"/>
                  </a:moveTo>
                  <a:cubicBezTo>
                    <a:pt x="3" y="0"/>
                    <a:pt x="0" y="4"/>
                    <a:pt x="0" y="6"/>
                  </a:cubicBezTo>
                  <a:cubicBezTo>
                    <a:pt x="0" y="9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0"/>
                    <a:pt x="13" y="8"/>
                    <a:pt x="13" y="7"/>
                  </a:cubicBezTo>
                  <a:cubicBezTo>
                    <a:pt x="13" y="3"/>
                    <a:pt x="11" y="1"/>
                    <a:pt x="7" y="1"/>
                  </a:cubicBezTo>
                  <a:moveTo>
                    <a:pt x="7" y="12"/>
                  </a:moveTo>
                  <a:cubicBezTo>
                    <a:pt x="6" y="12"/>
                    <a:pt x="5" y="11"/>
                    <a:pt x="4" y="11"/>
                  </a:cubicBezTo>
                  <a:cubicBezTo>
                    <a:pt x="3" y="10"/>
                    <a:pt x="2" y="8"/>
                    <a:pt x="3" y="6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0" y="4"/>
                    <a:pt x="11" y="5"/>
                    <a:pt x="11" y="7"/>
                  </a:cubicBezTo>
                  <a:cubicBezTo>
                    <a:pt x="11" y="12"/>
                    <a:pt x="8" y="12"/>
                    <a:pt x="7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7" name="Freeform 84"/>
            <p:cNvSpPr>
              <a:spLocks/>
            </p:cNvSpPr>
            <p:nvPr userDrawn="1"/>
          </p:nvSpPr>
          <p:spPr bwMode="auto">
            <a:xfrm>
              <a:off x="1543050" y="7392988"/>
              <a:ext cx="7937" cy="11113"/>
            </a:xfrm>
            <a:custGeom>
              <a:avLst/>
              <a:gdLst>
                <a:gd name="T0" fmla="*/ 8 w 9"/>
                <a:gd name="T1" fmla="*/ 11 h 12"/>
                <a:gd name="T2" fmla="*/ 8 w 9"/>
                <a:gd name="T3" fmla="*/ 11 h 12"/>
                <a:gd name="T4" fmla="*/ 6 w 9"/>
                <a:gd name="T5" fmla="*/ 11 h 12"/>
                <a:gd name="T6" fmla="*/ 6 w 9"/>
                <a:gd name="T7" fmla="*/ 11 h 12"/>
                <a:gd name="T8" fmla="*/ 5 w 9"/>
                <a:gd name="T9" fmla="*/ 12 h 12"/>
                <a:gd name="T10" fmla="*/ 3 w 9"/>
                <a:gd name="T11" fmla="*/ 12 h 12"/>
                <a:gd name="T12" fmla="*/ 3 w 9"/>
                <a:gd name="T13" fmla="*/ 12 h 12"/>
                <a:gd name="T14" fmla="*/ 3 w 9"/>
                <a:gd name="T15" fmla="*/ 12 h 12"/>
                <a:gd name="T16" fmla="*/ 4 w 9"/>
                <a:gd name="T17" fmla="*/ 11 h 12"/>
                <a:gd name="T18" fmla="*/ 5 w 9"/>
                <a:gd name="T19" fmla="*/ 10 h 12"/>
                <a:gd name="T20" fmla="*/ 4 w 9"/>
                <a:gd name="T21" fmla="*/ 7 h 12"/>
                <a:gd name="T22" fmla="*/ 3 w 9"/>
                <a:gd name="T23" fmla="*/ 5 h 12"/>
                <a:gd name="T24" fmla="*/ 3 w 9"/>
                <a:gd name="T25" fmla="*/ 3 h 12"/>
                <a:gd name="T26" fmla="*/ 2 w 9"/>
                <a:gd name="T27" fmla="*/ 2 h 12"/>
                <a:gd name="T28" fmla="*/ 1 w 9"/>
                <a:gd name="T29" fmla="*/ 3 h 12"/>
                <a:gd name="T30" fmla="*/ 1 w 9"/>
                <a:gd name="T31" fmla="*/ 3 h 12"/>
                <a:gd name="T32" fmla="*/ 0 w 9"/>
                <a:gd name="T33" fmla="*/ 3 h 12"/>
                <a:gd name="T34" fmla="*/ 0 w 9"/>
                <a:gd name="T35" fmla="*/ 3 h 12"/>
                <a:gd name="T36" fmla="*/ 3 w 9"/>
                <a:gd name="T37" fmla="*/ 0 h 12"/>
                <a:gd name="T38" fmla="*/ 4 w 9"/>
                <a:gd name="T39" fmla="*/ 0 h 12"/>
                <a:gd name="T40" fmla="*/ 4 w 9"/>
                <a:gd name="T41" fmla="*/ 0 h 12"/>
                <a:gd name="T42" fmla="*/ 4 w 9"/>
                <a:gd name="T43" fmla="*/ 0 h 12"/>
                <a:gd name="T44" fmla="*/ 5 w 9"/>
                <a:gd name="T45" fmla="*/ 4 h 12"/>
                <a:gd name="T46" fmla="*/ 6 w 9"/>
                <a:gd name="T47" fmla="*/ 7 h 12"/>
                <a:gd name="T48" fmla="*/ 6 w 9"/>
                <a:gd name="T49" fmla="*/ 10 h 12"/>
                <a:gd name="T50" fmla="*/ 7 w 9"/>
                <a:gd name="T51" fmla="*/ 11 h 12"/>
                <a:gd name="T52" fmla="*/ 8 w 9"/>
                <a:gd name="T53" fmla="*/ 10 h 12"/>
                <a:gd name="T54" fmla="*/ 8 w 9"/>
                <a:gd name="T5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12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2"/>
                    <a:pt x="4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4" y="10"/>
                    <a:pt x="4" y="9"/>
                    <a:pt x="4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2"/>
                    <a:pt x="5" y="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9" y="10"/>
                    <a:pt x="8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8" name="Freeform 85"/>
            <p:cNvSpPr>
              <a:spLocks noEditPoints="1"/>
            </p:cNvSpPr>
            <p:nvPr userDrawn="1"/>
          </p:nvSpPr>
          <p:spPr bwMode="auto">
            <a:xfrm>
              <a:off x="1549400" y="7391401"/>
              <a:ext cx="7937" cy="9525"/>
            </a:xfrm>
            <a:custGeom>
              <a:avLst/>
              <a:gdLst>
                <a:gd name="T0" fmla="*/ 9 w 10"/>
                <a:gd name="T1" fmla="*/ 7 h 12"/>
                <a:gd name="T2" fmla="*/ 5 w 10"/>
                <a:gd name="T3" fmla="*/ 5 h 12"/>
                <a:gd name="T4" fmla="*/ 5 w 10"/>
                <a:gd name="T5" fmla="*/ 5 h 12"/>
                <a:gd name="T6" fmla="*/ 6 w 10"/>
                <a:gd name="T7" fmla="*/ 1 h 12"/>
                <a:gd name="T8" fmla="*/ 5 w 10"/>
                <a:gd name="T9" fmla="*/ 0 h 12"/>
                <a:gd name="T10" fmla="*/ 2 w 10"/>
                <a:gd name="T11" fmla="*/ 0 h 12"/>
                <a:gd name="T12" fmla="*/ 0 w 10"/>
                <a:gd name="T13" fmla="*/ 3 h 12"/>
                <a:gd name="T14" fmla="*/ 0 w 10"/>
                <a:gd name="T15" fmla="*/ 4 h 12"/>
                <a:gd name="T16" fmla="*/ 3 w 10"/>
                <a:gd name="T17" fmla="*/ 6 h 12"/>
                <a:gd name="T18" fmla="*/ 3 w 10"/>
                <a:gd name="T19" fmla="*/ 7 h 12"/>
                <a:gd name="T20" fmla="*/ 2 w 10"/>
                <a:gd name="T21" fmla="*/ 9 h 12"/>
                <a:gd name="T22" fmla="*/ 2 w 10"/>
                <a:gd name="T23" fmla="*/ 10 h 12"/>
                <a:gd name="T24" fmla="*/ 3 w 10"/>
                <a:gd name="T25" fmla="*/ 12 h 12"/>
                <a:gd name="T26" fmla="*/ 7 w 10"/>
                <a:gd name="T27" fmla="*/ 12 h 12"/>
                <a:gd name="T28" fmla="*/ 9 w 10"/>
                <a:gd name="T29" fmla="*/ 7 h 12"/>
                <a:gd name="T30" fmla="*/ 5 w 10"/>
                <a:gd name="T31" fmla="*/ 5 h 12"/>
                <a:gd name="T32" fmla="*/ 6 w 10"/>
                <a:gd name="T33" fmla="*/ 5 h 12"/>
                <a:gd name="T34" fmla="*/ 5 w 10"/>
                <a:gd name="T35" fmla="*/ 5 h 12"/>
                <a:gd name="T36" fmla="*/ 5 w 10"/>
                <a:gd name="T37" fmla="*/ 5 h 12"/>
                <a:gd name="T38" fmla="*/ 2 w 10"/>
                <a:gd name="T39" fmla="*/ 4 h 12"/>
                <a:gd name="T40" fmla="*/ 2 w 10"/>
                <a:gd name="T41" fmla="*/ 4 h 12"/>
                <a:gd name="T42" fmla="*/ 1 w 10"/>
                <a:gd name="T43" fmla="*/ 3 h 12"/>
                <a:gd name="T44" fmla="*/ 1 w 10"/>
                <a:gd name="T45" fmla="*/ 3 h 12"/>
                <a:gd name="T46" fmla="*/ 1 w 10"/>
                <a:gd name="T47" fmla="*/ 2 h 12"/>
                <a:gd name="T48" fmla="*/ 3 w 10"/>
                <a:gd name="T49" fmla="*/ 1 h 12"/>
                <a:gd name="T50" fmla="*/ 5 w 10"/>
                <a:gd name="T51" fmla="*/ 2 h 12"/>
                <a:gd name="T52" fmla="*/ 4 w 10"/>
                <a:gd name="T53" fmla="*/ 5 h 12"/>
                <a:gd name="T54" fmla="*/ 2 w 10"/>
                <a:gd name="T55" fmla="*/ 4 h 12"/>
                <a:gd name="T56" fmla="*/ 3 w 10"/>
                <a:gd name="T57" fmla="*/ 4 h 12"/>
                <a:gd name="T58" fmla="*/ 2 w 10"/>
                <a:gd name="T59" fmla="*/ 4 h 12"/>
                <a:gd name="T60" fmla="*/ 3 w 10"/>
                <a:gd name="T61" fmla="*/ 6 h 12"/>
                <a:gd name="T62" fmla="*/ 3 w 10"/>
                <a:gd name="T63" fmla="*/ 6 h 12"/>
                <a:gd name="T64" fmla="*/ 3 w 10"/>
                <a:gd name="T65" fmla="*/ 6 h 12"/>
                <a:gd name="T66" fmla="*/ 3 w 10"/>
                <a:gd name="T67" fmla="*/ 6 h 12"/>
                <a:gd name="T68" fmla="*/ 7 w 10"/>
                <a:gd name="T69" fmla="*/ 11 h 12"/>
                <a:gd name="T70" fmla="*/ 4 w 10"/>
                <a:gd name="T71" fmla="*/ 10 h 12"/>
                <a:gd name="T72" fmla="*/ 4 w 10"/>
                <a:gd name="T73" fmla="*/ 6 h 12"/>
                <a:gd name="T74" fmla="*/ 8 w 10"/>
                <a:gd name="T75" fmla="*/ 8 h 12"/>
                <a:gd name="T76" fmla="*/ 7 w 10"/>
                <a:gd name="T7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" h="12">
                  <a:moveTo>
                    <a:pt x="9" y="7"/>
                  </a:moveTo>
                  <a:cubicBezTo>
                    <a:pt x="9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7" y="3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9" y="11"/>
                    <a:pt x="10" y="9"/>
                    <a:pt x="9" y="7"/>
                  </a:cubicBezTo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7" y="11"/>
                  </a:moveTo>
                  <a:cubicBezTo>
                    <a:pt x="5" y="11"/>
                    <a:pt x="4" y="11"/>
                    <a:pt x="4" y="10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9"/>
                    <a:pt x="8" y="11"/>
                    <a:pt x="7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9" name="Freeform 86"/>
            <p:cNvSpPr>
              <a:spLocks/>
            </p:cNvSpPr>
            <p:nvPr userDrawn="1"/>
          </p:nvSpPr>
          <p:spPr bwMode="auto">
            <a:xfrm>
              <a:off x="1557338" y="7388226"/>
              <a:ext cx="7937" cy="9525"/>
            </a:xfrm>
            <a:custGeom>
              <a:avLst/>
              <a:gdLst>
                <a:gd name="T0" fmla="*/ 10 w 10"/>
                <a:gd name="T1" fmla="*/ 10 h 12"/>
                <a:gd name="T2" fmla="*/ 8 w 10"/>
                <a:gd name="T3" fmla="*/ 10 h 12"/>
                <a:gd name="T4" fmla="*/ 7 w 10"/>
                <a:gd name="T5" fmla="*/ 11 h 12"/>
                <a:gd name="T6" fmla="*/ 7 w 10"/>
                <a:gd name="T7" fmla="*/ 11 h 12"/>
                <a:gd name="T8" fmla="*/ 5 w 10"/>
                <a:gd name="T9" fmla="*/ 12 h 12"/>
                <a:gd name="T10" fmla="*/ 5 w 10"/>
                <a:gd name="T11" fmla="*/ 12 h 12"/>
                <a:gd name="T12" fmla="*/ 5 w 10"/>
                <a:gd name="T13" fmla="*/ 12 h 12"/>
                <a:gd name="T14" fmla="*/ 6 w 10"/>
                <a:gd name="T15" fmla="*/ 11 h 12"/>
                <a:gd name="T16" fmla="*/ 6 w 10"/>
                <a:gd name="T17" fmla="*/ 10 h 12"/>
                <a:gd name="T18" fmla="*/ 4 w 10"/>
                <a:gd name="T19" fmla="*/ 7 h 12"/>
                <a:gd name="T20" fmla="*/ 3 w 10"/>
                <a:gd name="T21" fmla="*/ 5 h 12"/>
                <a:gd name="T22" fmla="*/ 2 w 10"/>
                <a:gd name="T23" fmla="*/ 4 h 12"/>
                <a:gd name="T24" fmla="*/ 2 w 10"/>
                <a:gd name="T25" fmla="*/ 3 h 12"/>
                <a:gd name="T26" fmla="*/ 1 w 10"/>
                <a:gd name="T27" fmla="*/ 3 h 12"/>
                <a:gd name="T28" fmla="*/ 1 w 10"/>
                <a:gd name="T29" fmla="*/ 3 h 12"/>
                <a:gd name="T30" fmla="*/ 0 w 10"/>
                <a:gd name="T31" fmla="*/ 4 h 12"/>
                <a:gd name="T32" fmla="*/ 0 w 10"/>
                <a:gd name="T33" fmla="*/ 5 h 12"/>
                <a:gd name="T34" fmla="*/ 0 w 10"/>
                <a:gd name="T35" fmla="*/ 5 h 12"/>
                <a:gd name="T36" fmla="*/ 0 w 10"/>
                <a:gd name="T37" fmla="*/ 4 h 12"/>
                <a:gd name="T38" fmla="*/ 2 w 10"/>
                <a:gd name="T39" fmla="*/ 0 h 12"/>
                <a:gd name="T40" fmla="*/ 2 w 10"/>
                <a:gd name="T41" fmla="*/ 0 h 12"/>
                <a:gd name="T42" fmla="*/ 2 w 10"/>
                <a:gd name="T43" fmla="*/ 0 h 12"/>
                <a:gd name="T44" fmla="*/ 2 w 10"/>
                <a:gd name="T45" fmla="*/ 0 h 12"/>
                <a:gd name="T46" fmla="*/ 4 w 10"/>
                <a:gd name="T47" fmla="*/ 4 h 12"/>
                <a:gd name="T48" fmla="*/ 6 w 10"/>
                <a:gd name="T49" fmla="*/ 6 h 12"/>
                <a:gd name="T50" fmla="*/ 8 w 10"/>
                <a:gd name="T51" fmla="*/ 9 h 12"/>
                <a:gd name="T52" fmla="*/ 9 w 10"/>
                <a:gd name="T53" fmla="*/ 10 h 12"/>
                <a:gd name="T54" fmla="*/ 9 w 10"/>
                <a:gd name="T55" fmla="*/ 9 h 12"/>
                <a:gd name="T56" fmla="*/ 10 w 10"/>
                <a:gd name="T57" fmla="*/ 9 h 12"/>
                <a:gd name="T58" fmla="*/ 10 w 10"/>
                <a:gd name="T5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12">
                  <a:moveTo>
                    <a:pt x="10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1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5" y="8"/>
                    <a:pt x="4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9"/>
                    <a:pt x="8" y="9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0" name="Freeform 87"/>
            <p:cNvSpPr>
              <a:spLocks noEditPoints="1"/>
            </p:cNvSpPr>
            <p:nvPr userDrawn="1"/>
          </p:nvSpPr>
          <p:spPr bwMode="auto">
            <a:xfrm>
              <a:off x="1562100" y="7383463"/>
              <a:ext cx="9525" cy="9525"/>
            </a:xfrm>
            <a:custGeom>
              <a:avLst/>
              <a:gdLst>
                <a:gd name="T0" fmla="*/ 9 w 11"/>
                <a:gd name="T1" fmla="*/ 3 h 12"/>
                <a:gd name="T2" fmla="*/ 5 w 11"/>
                <a:gd name="T3" fmla="*/ 0 h 12"/>
                <a:gd name="T4" fmla="*/ 2 w 11"/>
                <a:gd name="T5" fmla="*/ 1 h 12"/>
                <a:gd name="T6" fmla="*/ 3 w 11"/>
                <a:gd name="T7" fmla="*/ 9 h 12"/>
                <a:gd name="T8" fmla="*/ 10 w 11"/>
                <a:gd name="T9" fmla="*/ 10 h 12"/>
                <a:gd name="T10" fmla="*/ 11 w 11"/>
                <a:gd name="T11" fmla="*/ 8 h 12"/>
                <a:gd name="T12" fmla="*/ 9 w 11"/>
                <a:gd name="T13" fmla="*/ 3 h 12"/>
                <a:gd name="T14" fmla="*/ 10 w 11"/>
                <a:gd name="T15" fmla="*/ 10 h 12"/>
                <a:gd name="T16" fmla="*/ 4 w 11"/>
                <a:gd name="T17" fmla="*/ 7 h 12"/>
                <a:gd name="T18" fmla="*/ 2 w 11"/>
                <a:gd name="T19" fmla="*/ 3 h 12"/>
                <a:gd name="T20" fmla="*/ 2 w 11"/>
                <a:gd name="T21" fmla="*/ 2 h 12"/>
                <a:gd name="T22" fmla="*/ 4 w 11"/>
                <a:gd name="T23" fmla="*/ 1 h 12"/>
                <a:gd name="T24" fmla="*/ 8 w 11"/>
                <a:gd name="T25" fmla="*/ 4 h 12"/>
                <a:gd name="T26" fmla="*/ 10 w 11"/>
                <a:gd name="T2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2">
                  <a:moveTo>
                    <a:pt x="9" y="3"/>
                  </a:moveTo>
                  <a:cubicBezTo>
                    <a:pt x="8" y="2"/>
                    <a:pt x="7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6"/>
                    <a:pt x="3" y="9"/>
                  </a:cubicBezTo>
                  <a:cubicBezTo>
                    <a:pt x="5" y="11"/>
                    <a:pt x="7" y="12"/>
                    <a:pt x="10" y="10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1" y="4"/>
                    <a:pt x="9" y="3"/>
                  </a:cubicBezTo>
                  <a:moveTo>
                    <a:pt x="10" y="10"/>
                  </a:moveTo>
                  <a:cubicBezTo>
                    <a:pt x="8" y="11"/>
                    <a:pt x="6" y="9"/>
                    <a:pt x="4" y="7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5" y="1"/>
                    <a:pt x="7" y="3"/>
                    <a:pt x="8" y="4"/>
                  </a:cubicBezTo>
                  <a:cubicBezTo>
                    <a:pt x="10" y="7"/>
                    <a:pt x="11" y="9"/>
                    <a:pt x="10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1" name="Freeform 88"/>
            <p:cNvSpPr>
              <a:spLocks noEditPoints="1"/>
            </p:cNvSpPr>
            <p:nvPr userDrawn="1"/>
          </p:nvSpPr>
          <p:spPr bwMode="auto">
            <a:xfrm>
              <a:off x="1473200" y="7326313"/>
              <a:ext cx="11112" cy="12700"/>
            </a:xfrm>
            <a:custGeom>
              <a:avLst/>
              <a:gdLst>
                <a:gd name="T0" fmla="*/ 12 w 13"/>
                <a:gd name="T1" fmla="*/ 3 h 14"/>
                <a:gd name="T2" fmla="*/ 8 w 13"/>
                <a:gd name="T3" fmla="*/ 0 h 14"/>
                <a:gd name="T4" fmla="*/ 3 w 13"/>
                <a:gd name="T5" fmla="*/ 1 h 14"/>
                <a:gd name="T6" fmla="*/ 1 w 13"/>
                <a:gd name="T7" fmla="*/ 5 h 14"/>
                <a:gd name="T8" fmla="*/ 5 w 13"/>
                <a:gd name="T9" fmla="*/ 13 h 14"/>
                <a:gd name="T10" fmla="*/ 13 w 13"/>
                <a:gd name="T11" fmla="*/ 8 h 14"/>
                <a:gd name="T12" fmla="*/ 12 w 13"/>
                <a:gd name="T13" fmla="*/ 3 h 14"/>
                <a:gd name="T14" fmla="*/ 12 w 13"/>
                <a:gd name="T15" fmla="*/ 7 h 14"/>
                <a:gd name="T16" fmla="*/ 5 w 13"/>
                <a:gd name="T17" fmla="*/ 11 h 14"/>
                <a:gd name="T18" fmla="*/ 1 w 13"/>
                <a:gd name="T19" fmla="*/ 6 h 14"/>
                <a:gd name="T20" fmla="*/ 8 w 13"/>
                <a:gd name="T21" fmla="*/ 3 h 14"/>
                <a:gd name="T22" fmla="*/ 12 w 13"/>
                <a:gd name="T2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2" y="3"/>
                  </a:moveTo>
                  <a:cubicBezTo>
                    <a:pt x="11" y="2"/>
                    <a:pt x="9" y="1"/>
                    <a:pt x="8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10"/>
                    <a:pt x="2" y="12"/>
                    <a:pt x="5" y="13"/>
                  </a:cubicBezTo>
                  <a:cubicBezTo>
                    <a:pt x="8" y="14"/>
                    <a:pt x="12" y="12"/>
                    <a:pt x="13" y="8"/>
                  </a:cubicBezTo>
                  <a:cubicBezTo>
                    <a:pt x="13" y="6"/>
                    <a:pt x="13" y="5"/>
                    <a:pt x="12" y="3"/>
                  </a:cubicBezTo>
                  <a:moveTo>
                    <a:pt x="12" y="7"/>
                  </a:moveTo>
                  <a:cubicBezTo>
                    <a:pt x="11" y="10"/>
                    <a:pt x="9" y="12"/>
                    <a:pt x="5" y="11"/>
                  </a:cubicBezTo>
                  <a:cubicBezTo>
                    <a:pt x="1" y="10"/>
                    <a:pt x="1" y="7"/>
                    <a:pt x="1" y="6"/>
                  </a:cubicBezTo>
                  <a:cubicBezTo>
                    <a:pt x="2" y="3"/>
                    <a:pt x="4" y="2"/>
                    <a:pt x="8" y="3"/>
                  </a:cubicBezTo>
                  <a:cubicBezTo>
                    <a:pt x="12" y="4"/>
                    <a:pt x="12" y="6"/>
                    <a:pt x="1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2" name="Freeform 89"/>
            <p:cNvSpPr>
              <a:spLocks/>
            </p:cNvSpPr>
            <p:nvPr userDrawn="1"/>
          </p:nvSpPr>
          <p:spPr bwMode="auto">
            <a:xfrm>
              <a:off x="1476375" y="7316788"/>
              <a:ext cx="12700" cy="9525"/>
            </a:xfrm>
            <a:custGeom>
              <a:avLst/>
              <a:gdLst>
                <a:gd name="T0" fmla="*/ 1 w 14"/>
                <a:gd name="T1" fmla="*/ 5 h 10"/>
                <a:gd name="T2" fmla="*/ 1 w 14"/>
                <a:gd name="T3" fmla="*/ 5 h 10"/>
                <a:gd name="T4" fmla="*/ 1 w 14"/>
                <a:gd name="T5" fmla="*/ 4 h 10"/>
                <a:gd name="T6" fmla="*/ 2 w 14"/>
                <a:gd name="T7" fmla="*/ 4 h 10"/>
                <a:gd name="T8" fmla="*/ 5 w 14"/>
                <a:gd name="T9" fmla="*/ 5 h 10"/>
                <a:gd name="T10" fmla="*/ 8 w 14"/>
                <a:gd name="T11" fmla="*/ 6 h 10"/>
                <a:gd name="T12" fmla="*/ 11 w 14"/>
                <a:gd name="T13" fmla="*/ 8 h 10"/>
                <a:gd name="T14" fmla="*/ 11 w 14"/>
                <a:gd name="T15" fmla="*/ 9 h 10"/>
                <a:gd name="T16" fmla="*/ 11 w 14"/>
                <a:gd name="T17" fmla="*/ 9 h 10"/>
                <a:gd name="T18" fmla="*/ 11 w 14"/>
                <a:gd name="T19" fmla="*/ 9 h 10"/>
                <a:gd name="T20" fmla="*/ 11 w 14"/>
                <a:gd name="T21" fmla="*/ 10 h 10"/>
                <a:gd name="T22" fmla="*/ 11 w 14"/>
                <a:gd name="T23" fmla="*/ 9 h 10"/>
                <a:gd name="T24" fmla="*/ 12 w 14"/>
                <a:gd name="T25" fmla="*/ 8 h 10"/>
                <a:gd name="T26" fmla="*/ 12 w 14"/>
                <a:gd name="T27" fmla="*/ 8 h 10"/>
                <a:gd name="T28" fmla="*/ 12 w 14"/>
                <a:gd name="T29" fmla="*/ 7 h 10"/>
                <a:gd name="T30" fmla="*/ 13 w 14"/>
                <a:gd name="T31" fmla="*/ 5 h 10"/>
                <a:gd name="T32" fmla="*/ 14 w 14"/>
                <a:gd name="T33" fmla="*/ 3 h 10"/>
                <a:gd name="T34" fmla="*/ 14 w 14"/>
                <a:gd name="T35" fmla="*/ 2 h 10"/>
                <a:gd name="T36" fmla="*/ 13 w 14"/>
                <a:gd name="T37" fmla="*/ 1 h 10"/>
                <a:gd name="T38" fmla="*/ 12 w 14"/>
                <a:gd name="T39" fmla="*/ 1 h 10"/>
                <a:gd name="T40" fmla="*/ 12 w 14"/>
                <a:gd name="T41" fmla="*/ 2 h 10"/>
                <a:gd name="T42" fmla="*/ 13 w 14"/>
                <a:gd name="T43" fmla="*/ 2 h 10"/>
                <a:gd name="T44" fmla="*/ 13 w 14"/>
                <a:gd name="T45" fmla="*/ 4 h 10"/>
                <a:gd name="T46" fmla="*/ 12 w 14"/>
                <a:gd name="T47" fmla="*/ 6 h 10"/>
                <a:gd name="T48" fmla="*/ 8 w 14"/>
                <a:gd name="T49" fmla="*/ 5 h 10"/>
                <a:gd name="T50" fmla="*/ 6 w 14"/>
                <a:gd name="T51" fmla="*/ 3 h 10"/>
                <a:gd name="T52" fmla="*/ 3 w 14"/>
                <a:gd name="T53" fmla="*/ 2 h 10"/>
                <a:gd name="T54" fmla="*/ 2 w 14"/>
                <a:gd name="T55" fmla="*/ 1 h 10"/>
                <a:gd name="T56" fmla="*/ 3 w 14"/>
                <a:gd name="T57" fmla="*/ 1 h 10"/>
                <a:gd name="T58" fmla="*/ 3 w 14"/>
                <a:gd name="T59" fmla="*/ 0 h 10"/>
                <a:gd name="T60" fmla="*/ 2 w 14"/>
                <a:gd name="T61" fmla="*/ 1 h 10"/>
                <a:gd name="T62" fmla="*/ 2 w 14"/>
                <a:gd name="T63" fmla="*/ 2 h 10"/>
                <a:gd name="T64" fmla="*/ 2 w 14"/>
                <a:gd name="T65" fmla="*/ 2 h 10"/>
                <a:gd name="T66" fmla="*/ 1 w 14"/>
                <a:gd name="T67" fmla="*/ 3 h 10"/>
                <a:gd name="T68" fmla="*/ 1 w 14"/>
                <a:gd name="T69" fmla="*/ 4 h 10"/>
                <a:gd name="T70" fmla="*/ 0 w 14"/>
                <a:gd name="T71" fmla="*/ 5 h 10"/>
                <a:gd name="T72" fmla="*/ 1 w 14"/>
                <a:gd name="T7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10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5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1" y="6"/>
                    <a:pt x="10" y="5"/>
                    <a:pt x="8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3" name="Freeform 90"/>
            <p:cNvSpPr>
              <a:spLocks/>
            </p:cNvSpPr>
            <p:nvPr userDrawn="1"/>
          </p:nvSpPr>
          <p:spPr bwMode="auto">
            <a:xfrm>
              <a:off x="1501775" y="7289801"/>
              <a:ext cx="7937" cy="11113"/>
            </a:xfrm>
            <a:custGeom>
              <a:avLst/>
              <a:gdLst>
                <a:gd name="T0" fmla="*/ 5 w 9"/>
                <a:gd name="T1" fmla="*/ 2 h 13"/>
                <a:gd name="T2" fmla="*/ 5 w 9"/>
                <a:gd name="T3" fmla="*/ 2 h 13"/>
                <a:gd name="T4" fmla="*/ 4 w 9"/>
                <a:gd name="T5" fmla="*/ 0 h 13"/>
                <a:gd name="T6" fmla="*/ 4 w 9"/>
                <a:gd name="T7" fmla="*/ 0 h 13"/>
                <a:gd name="T8" fmla="*/ 4 w 9"/>
                <a:gd name="T9" fmla="*/ 0 h 13"/>
                <a:gd name="T10" fmla="*/ 2 w 9"/>
                <a:gd name="T11" fmla="*/ 1 h 13"/>
                <a:gd name="T12" fmla="*/ 0 w 9"/>
                <a:gd name="T13" fmla="*/ 3 h 13"/>
                <a:gd name="T14" fmla="*/ 0 w 9"/>
                <a:gd name="T15" fmla="*/ 5 h 13"/>
                <a:gd name="T16" fmla="*/ 4 w 9"/>
                <a:gd name="T17" fmla="*/ 7 h 13"/>
                <a:gd name="T18" fmla="*/ 5 w 9"/>
                <a:gd name="T19" fmla="*/ 7 h 13"/>
                <a:gd name="T20" fmla="*/ 7 w 9"/>
                <a:gd name="T21" fmla="*/ 9 h 13"/>
                <a:gd name="T22" fmla="*/ 7 w 9"/>
                <a:gd name="T23" fmla="*/ 11 h 13"/>
                <a:gd name="T24" fmla="*/ 4 w 9"/>
                <a:gd name="T25" fmla="*/ 11 h 13"/>
                <a:gd name="T26" fmla="*/ 3 w 9"/>
                <a:gd name="T27" fmla="*/ 11 h 13"/>
                <a:gd name="T28" fmla="*/ 3 w 9"/>
                <a:gd name="T29" fmla="*/ 10 h 13"/>
                <a:gd name="T30" fmla="*/ 3 w 9"/>
                <a:gd name="T31" fmla="*/ 11 h 13"/>
                <a:gd name="T32" fmla="*/ 3 w 9"/>
                <a:gd name="T33" fmla="*/ 11 h 13"/>
                <a:gd name="T34" fmla="*/ 4 w 9"/>
                <a:gd name="T35" fmla="*/ 13 h 13"/>
                <a:gd name="T36" fmla="*/ 5 w 9"/>
                <a:gd name="T37" fmla="*/ 13 h 13"/>
                <a:gd name="T38" fmla="*/ 7 w 9"/>
                <a:gd name="T39" fmla="*/ 12 h 13"/>
                <a:gd name="T40" fmla="*/ 9 w 9"/>
                <a:gd name="T41" fmla="*/ 10 h 13"/>
                <a:gd name="T42" fmla="*/ 9 w 9"/>
                <a:gd name="T43" fmla="*/ 9 h 13"/>
                <a:gd name="T44" fmla="*/ 8 w 9"/>
                <a:gd name="T45" fmla="*/ 7 h 13"/>
                <a:gd name="T46" fmla="*/ 4 w 9"/>
                <a:gd name="T47" fmla="*/ 5 h 13"/>
                <a:gd name="T48" fmla="*/ 4 w 9"/>
                <a:gd name="T49" fmla="*/ 5 h 13"/>
                <a:gd name="T50" fmla="*/ 1 w 9"/>
                <a:gd name="T51" fmla="*/ 4 h 13"/>
                <a:gd name="T52" fmla="*/ 1 w 9"/>
                <a:gd name="T53" fmla="*/ 3 h 13"/>
                <a:gd name="T54" fmla="*/ 2 w 9"/>
                <a:gd name="T55" fmla="*/ 2 h 13"/>
                <a:gd name="T56" fmla="*/ 4 w 9"/>
                <a:gd name="T57" fmla="*/ 1 h 13"/>
                <a:gd name="T58" fmla="*/ 5 w 9"/>
                <a:gd name="T59" fmla="*/ 2 h 13"/>
                <a:gd name="T60" fmla="*/ 5 w 9"/>
                <a:gd name="T61" fmla="*/ 2 h 13"/>
                <a:gd name="T62" fmla="*/ 5 w 9"/>
                <a:gd name="T6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" h="1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8" y="10"/>
                    <a:pt x="8" y="11"/>
                    <a:pt x="7" y="11"/>
                  </a:cubicBezTo>
                  <a:cubicBezTo>
                    <a:pt x="6" y="12"/>
                    <a:pt x="5" y="12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8" y="6"/>
                    <a:pt x="7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4" name="Freeform 91"/>
            <p:cNvSpPr>
              <a:spLocks/>
            </p:cNvSpPr>
            <p:nvPr userDrawn="1"/>
          </p:nvSpPr>
          <p:spPr bwMode="auto">
            <a:xfrm>
              <a:off x="1539875" y="7283451"/>
              <a:ext cx="4762" cy="11113"/>
            </a:xfrm>
            <a:custGeom>
              <a:avLst/>
              <a:gdLst>
                <a:gd name="T0" fmla="*/ 5 w 6"/>
                <a:gd name="T1" fmla="*/ 12 h 12"/>
                <a:gd name="T2" fmla="*/ 4 w 6"/>
                <a:gd name="T3" fmla="*/ 12 h 12"/>
                <a:gd name="T4" fmla="*/ 3 w 6"/>
                <a:gd name="T5" fmla="*/ 12 h 12"/>
                <a:gd name="T6" fmla="*/ 2 w 6"/>
                <a:gd name="T7" fmla="*/ 12 h 12"/>
                <a:gd name="T8" fmla="*/ 1 w 6"/>
                <a:gd name="T9" fmla="*/ 12 h 12"/>
                <a:gd name="T10" fmla="*/ 0 w 6"/>
                <a:gd name="T11" fmla="*/ 11 h 12"/>
                <a:gd name="T12" fmla="*/ 0 w 6"/>
                <a:gd name="T13" fmla="*/ 11 h 12"/>
                <a:gd name="T14" fmla="*/ 0 w 6"/>
                <a:gd name="T15" fmla="*/ 11 h 12"/>
                <a:gd name="T16" fmla="*/ 1 w 6"/>
                <a:gd name="T17" fmla="*/ 11 h 12"/>
                <a:gd name="T18" fmla="*/ 1 w 6"/>
                <a:gd name="T19" fmla="*/ 10 h 12"/>
                <a:gd name="T20" fmla="*/ 2 w 6"/>
                <a:gd name="T21" fmla="*/ 7 h 12"/>
                <a:gd name="T22" fmla="*/ 2 w 6"/>
                <a:gd name="T23" fmla="*/ 4 h 12"/>
                <a:gd name="T24" fmla="*/ 3 w 6"/>
                <a:gd name="T25" fmla="*/ 1 h 12"/>
                <a:gd name="T26" fmla="*/ 2 w 6"/>
                <a:gd name="T27" fmla="*/ 0 h 12"/>
                <a:gd name="T28" fmla="*/ 2 w 6"/>
                <a:gd name="T29" fmla="*/ 0 h 12"/>
                <a:gd name="T30" fmla="*/ 2 w 6"/>
                <a:gd name="T31" fmla="*/ 0 h 12"/>
                <a:gd name="T32" fmla="*/ 2 w 6"/>
                <a:gd name="T33" fmla="*/ 0 h 12"/>
                <a:gd name="T34" fmla="*/ 3 w 6"/>
                <a:gd name="T35" fmla="*/ 0 h 12"/>
                <a:gd name="T36" fmla="*/ 4 w 6"/>
                <a:gd name="T37" fmla="*/ 0 h 12"/>
                <a:gd name="T38" fmla="*/ 5 w 6"/>
                <a:gd name="T39" fmla="*/ 0 h 12"/>
                <a:gd name="T40" fmla="*/ 6 w 6"/>
                <a:gd name="T41" fmla="*/ 0 h 12"/>
                <a:gd name="T42" fmla="*/ 6 w 6"/>
                <a:gd name="T43" fmla="*/ 0 h 12"/>
                <a:gd name="T44" fmla="*/ 6 w 6"/>
                <a:gd name="T45" fmla="*/ 0 h 12"/>
                <a:gd name="T46" fmla="*/ 6 w 6"/>
                <a:gd name="T47" fmla="*/ 1 h 12"/>
                <a:gd name="T48" fmla="*/ 6 w 6"/>
                <a:gd name="T49" fmla="*/ 1 h 12"/>
                <a:gd name="T50" fmla="*/ 5 w 6"/>
                <a:gd name="T51" fmla="*/ 1 h 12"/>
                <a:gd name="T52" fmla="*/ 4 w 6"/>
                <a:gd name="T53" fmla="*/ 5 h 12"/>
                <a:gd name="T54" fmla="*/ 4 w 6"/>
                <a:gd name="T55" fmla="*/ 7 h 12"/>
                <a:gd name="T56" fmla="*/ 3 w 6"/>
                <a:gd name="T57" fmla="*/ 11 h 12"/>
                <a:gd name="T58" fmla="*/ 4 w 6"/>
                <a:gd name="T59" fmla="*/ 12 h 12"/>
                <a:gd name="T60" fmla="*/ 5 w 6"/>
                <a:gd name="T61" fmla="*/ 12 h 12"/>
                <a:gd name="T62" fmla="*/ 5 w 6"/>
                <a:gd name="T63" fmla="*/ 12 h 12"/>
                <a:gd name="T64" fmla="*/ 5 w 6"/>
                <a:gd name="T6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2">
                  <a:moveTo>
                    <a:pt x="5" y="12"/>
                  </a:moveTo>
                  <a:cubicBezTo>
                    <a:pt x="5" y="12"/>
                    <a:pt x="5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10"/>
                    <a:pt x="2" y="9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5" name="Freeform 92"/>
            <p:cNvSpPr>
              <a:spLocks/>
            </p:cNvSpPr>
            <p:nvPr userDrawn="1"/>
          </p:nvSpPr>
          <p:spPr bwMode="auto">
            <a:xfrm>
              <a:off x="1558925" y="7292976"/>
              <a:ext cx="11112" cy="9525"/>
            </a:xfrm>
            <a:custGeom>
              <a:avLst/>
              <a:gdLst>
                <a:gd name="T0" fmla="*/ 10 w 12"/>
                <a:gd name="T1" fmla="*/ 5 h 11"/>
                <a:gd name="T2" fmla="*/ 11 w 12"/>
                <a:gd name="T3" fmla="*/ 4 h 11"/>
                <a:gd name="T4" fmla="*/ 12 w 12"/>
                <a:gd name="T5" fmla="*/ 3 h 11"/>
                <a:gd name="T6" fmla="*/ 12 w 12"/>
                <a:gd name="T7" fmla="*/ 3 h 11"/>
                <a:gd name="T8" fmla="*/ 12 w 12"/>
                <a:gd name="T9" fmla="*/ 3 h 11"/>
                <a:gd name="T10" fmla="*/ 10 w 12"/>
                <a:gd name="T11" fmla="*/ 1 h 11"/>
                <a:gd name="T12" fmla="*/ 7 w 12"/>
                <a:gd name="T13" fmla="*/ 0 h 11"/>
                <a:gd name="T14" fmla="*/ 6 w 12"/>
                <a:gd name="T15" fmla="*/ 2 h 11"/>
                <a:gd name="T16" fmla="*/ 5 w 12"/>
                <a:gd name="T17" fmla="*/ 6 h 11"/>
                <a:gd name="T18" fmla="*/ 6 w 12"/>
                <a:gd name="T19" fmla="*/ 7 h 11"/>
                <a:gd name="T20" fmla="*/ 6 w 12"/>
                <a:gd name="T21" fmla="*/ 10 h 11"/>
                <a:gd name="T22" fmla="*/ 3 w 12"/>
                <a:gd name="T23" fmla="*/ 10 h 11"/>
                <a:gd name="T24" fmla="*/ 2 w 12"/>
                <a:gd name="T25" fmla="*/ 7 h 11"/>
                <a:gd name="T26" fmla="*/ 2 w 12"/>
                <a:gd name="T27" fmla="*/ 7 h 11"/>
                <a:gd name="T28" fmla="*/ 2 w 12"/>
                <a:gd name="T29" fmla="*/ 6 h 11"/>
                <a:gd name="T30" fmla="*/ 2 w 12"/>
                <a:gd name="T31" fmla="*/ 7 h 11"/>
                <a:gd name="T32" fmla="*/ 1 w 12"/>
                <a:gd name="T33" fmla="*/ 8 h 11"/>
                <a:gd name="T34" fmla="*/ 0 w 12"/>
                <a:gd name="T35" fmla="*/ 9 h 11"/>
                <a:gd name="T36" fmla="*/ 1 w 12"/>
                <a:gd name="T37" fmla="*/ 9 h 11"/>
                <a:gd name="T38" fmla="*/ 2 w 12"/>
                <a:gd name="T39" fmla="*/ 10 h 11"/>
                <a:gd name="T40" fmla="*/ 5 w 12"/>
                <a:gd name="T41" fmla="*/ 11 h 11"/>
                <a:gd name="T42" fmla="*/ 7 w 12"/>
                <a:gd name="T43" fmla="*/ 10 h 11"/>
                <a:gd name="T44" fmla="*/ 8 w 12"/>
                <a:gd name="T45" fmla="*/ 5 h 11"/>
                <a:gd name="T46" fmla="*/ 7 w 12"/>
                <a:gd name="T47" fmla="*/ 5 h 11"/>
                <a:gd name="T48" fmla="*/ 7 w 12"/>
                <a:gd name="T49" fmla="*/ 2 h 11"/>
                <a:gd name="T50" fmla="*/ 10 w 12"/>
                <a:gd name="T51" fmla="*/ 2 h 11"/>
                <a:gd name="T52" fmla="*/ 11 w 12"/>
                <a:gd name="T53" fmla="*/ 3 h 11"/>
                <a:gd name="T54" fmla="*/ 10 w 12"/>
                <a:gd name="T55" fmla="*/ 4 h 11"/>
                <a:gd name="T56" fmla="*/ 10 w 12"/>
                <a:gd name="T5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11">
                  <a:moveTo>
                    <a:pt x="10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5" y="3"/>
                    <a:pt x="5" y="4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5" y="10"/>
                    <a:pt x="4" y="11"/>
                    <a:pt x="3" y="10"/>
                  </a:cubicBezTo>
                  <a:cubicBezTo>
                    <a:pt x="2" y="10"/>
                    <a:pt x="1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8" y="9"/>
                    <a:pt x="8" y="8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6" name="Freeform 93"/>
            <p:cNvSpPr>
              <a:spLocks/>
            </p:cNvSpPr>
            <p:nvPr userDrawn="1"/>
          </p:nvSpPr>
          <p:spPr bwMode="auto">
            <a:xfrm>
              <a:off x="1568450" y="7299326"/>
              <a:ext cx="11112" cy="11113"/>
            </a:xfrm>
            <a:custGeom>
              <a:avLst/>
              <a:gdLst>
                <a:gd name="T0" fmla="*/ 0 w 14"/>
                <a:gd name="T1" fmla="*/ 11 h 14"/>
                <a:gd name="T2" fmla="*/ 0 w 14"/>
                <a:gd name="T3" fmla="*/ 11 h 14"/>
                <a:gd name="T4" fmla="*/ 1 w 14"/>
                <a:gd name="T5" fmla="*/ 11 h 14"/>
                <a:gd name="T6" fmla="*/ 2 w 14"/>
                <a:gd name="T7" fmla="*/ 11 h 14"/>
                <a:gd name="T8" fmla="*/ 4 w 14"/>
                <a:gd name="T9" fmla="*/ 9 h 14"/>
                <a:gd name="T10" fmla="*/ 9 w 14"/>
                <a:gd name="T11" fmla="*/ 4 h 14"/>
                <a:gd name="T12" fmla="*/ 7 w 14"/>
                <a:gd name="T13" fmla="*/ 2 h 14"/>
                <a:gd name="T14" fmla="*/ 6 w 14"/>
                <a:gd name="T15" fmla="*/ 2 h 14"/>
                <a:gd name="T16" fmla="*/ 5 w 14"/>
                <a:gd name="T17" fmla="*/ 2 h 14"/>
                <a:gd name="T18" fmla="*/ 5 w 14"/>
                <a:gd name="T19" fmla="*/ 2 h 14"/>
                <a:gd name="T20" fmla="*/ 5 w 14"/>
                <a:gd name="T21" fmla="*/ 2 h 14"/>
                <a:gd name="T22" fmla="*/ 6 w 14"/>
                <a:gd name="T23" fmla="*/ 1 h 14"/>
                <a:gd name="T24" fmla="*/ 7 w 14"/>
                <a:gd name="T25" fmla="*/ 0 h 14"/>
                <a:gd name="T26" fmla="*/ 7 w 14"/>
                <a:gd name="T27" fmla="*/ 1 h 14"/>
                <a:gd name="T28" fmla="*/ 7 w 14"/>
                <a:gd name="T29" fmla="*/ 1 h 14"/>
                <a:gd name="T30" fmla="*/ 8 w 14"/>
                <a:gd name="T31" fmla="*/ 2 h 14"/>
                <a:gd name="T32" fmla="*/ 13 w 14"/>
                <a:gd name="T33" fmla="*/ 7 h 14"/>
                <a:gd name="T34" fmla="*/ 13 w 14"/>
                <a:gd name="T35" fmla="*/ 7 h 14"/>
                <a:gd name="T36" fmla="*/ 13 w 14"/>
                <a:gd name="T37" fmla="*/ 7 h 14"/>
                <a:gd name="T38" fmla="*/ 14 w 14"/>
                <a:gd name="T39" fmla="*/ 8 h 14"/>
                <a:gd name="T40" fmla="*/ 14 w 14"/>
                <a:gd name="T41" fmla="*/ 8 h 14"/>
                <a:gd name="T42" fmla="*/ 12 w 14"/>
                <a:gd name="T43" fmla="*/ 9 h 14"/>
                <a:gd name="T44" fmla="*/ 12 w 14"/>
                <a:gd name="T45" fmla="*/ 9 h 14"/>
                <a:gd name="T46" fmla="*/ 12 w 14"/>
                <a:gd name="T47" fmla="*/ 9 h 14"/>
                <a:gd name="T48" fmla="*/ 12 w 14"/>
                <a:gd name="T49" fmla="*/ 9 h 14"/>
                <a:gd name="T50" fmla="*/ 12 w 14"/>
                <a:gd name="T51" fmla="*/ 9 h 14"/>
                <a:gd name="T52" fmla="*/ 12 w 14"/>
                <a:gd name="T53" fmla="*/ 8 h 14"/>
                <a:gd name="T54" fmla="*/ 11 w 14"/>
                <a:gd name="T55" fmla="*/ 7 h 14"/>
                <a:gd name="T56" fmla="*/ 10 w 14"/>
                <a:gd name="T57" fmla="*/ 5 h 14"/>
                <a:gd name="T58" fmla="*/ 6 w 14"/>
                <a:gd name="T59" fmla="*/ 10 h 14"/>
                <a:gd name="T60" fmla="*/ 3 w 14"/>
                <a:gd name="T61" fmla="*/ 12 h 14"/>
                <a:gd name="T62" fmla="*/ 3 w 14"/>
                <a:gd name="T63" fmla="*/ 13 h 14"/>
                <a:gd name="T64" fmla="*/ 3 w 14"/>
                <a:gd name="T65" fmla="*/ 13 h 14"/>
                <a:gd name="T66" fmla="*/ 4 w 14"/>
                <a:gd name="T67" fmla="*/ 14 h 14"/>
                <a:gd name="T68" fmla="*/ 4 w 14"/>
                <a:gd name="T69" fmla="*/ 14 h 14"/>
                <a:gd name="T70" fmla="*/ 4 w 14"/>
                <a:gd name="T71" fmla="*/ 14 h 14"/>
                <a:gd name="T72" fmla="*/ 3 w 14"/>
                <a:gd name="T73" fmla="*/ 14 h 14"/>
                <a:gd name="T74" fmla="*/ 2 w 14"/>
                <a:gd name="T75" fmla="*/ 13 h 14"/>
                <a:gd name="T76" fmla="*/ 2 w 14"/>
                <a:gd name="T77" fmla="*/ 12 h 14"/>
                <a:gd name="T78" fmla="*/ 1 w 14"/>
                <a:gd name="T79" fmla="*/ 12 h 14"/>
                <a:gd name="T80" fmla="*/ 0 w 14"/>
                <a:gd name="T81" fmla="*/ 11 h 14"/>
                <a:gd name="T82" fmla="*/ 0 w 14"/>
                <a:gd name="T8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" h="14">
                  <a:moveTo>
                    <a:pt x="0" y="11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9"/>
                    <a:pt x="9" y="4"/>
                    <a:pt x="9" y="4"/>
                  </a:cubicBezTo>
                  <a:cubicBezTo>
                    <a:pt x="9" y="4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1" y="7"/>
                  </a:cubicBezTo>
                  <a:cubicBezTo>
                    <a:pt x="11" y="7"/>
                    <a:pt x="10" y="5"/>
                    <a:pt x="10" y="5"/>
                  </a:cubicBezTo>
                  <a:cubicBezTo>
                    <a:pt x="10" y="5"/>
                    <a:pt x="6" y="10"/>
                    <a:pt x="6" y="10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7" name="Freeform 94"/>
            <p:cNvSpPr>
              <a:spLocks/>
            </p:cNvSpPr>
            <p:nvPr userDrawn="1"/>
          </p:nvSpPr>
          <p:spPr bwMode="auto">
            <a:xfrm>
              <a:off x="1574800" y="7308851"/>
              <a:ext cx="9525" cy="9525"/>
            </a:xfrm>
            <a:custGeom>
              <a:avLst/>
              <a:gdLst>
                <a:gd name="T0" fmla="*/ 10 w 12"/>
                <a:gd name="T1" fmla="*/ 0 h 11"/>
                <a:gd name="T2" fmla="*/ 10 w 12"/>
                <a:gd name="T3" fmla="*/ 0 h 11"/>
                <a:gd name="T4" fmla="*/ 11 w 12"/>
                <a:gd name="T5" fmla="*/ 1 h 11"/>
                <a:gd name="T6" fmla="*/ 11 w 12"/>
                <a:gd name="T7" fmla="*/ 2 h 11"/>
                <a:gd name="T8" fmla="*/ 11 w 12"/>
                <a:gd name="T9" fmla="*/ 3 h 11"/>
                <a:gd name="T10" fmla="*/ 12 w 12"/>
                <a:gd name="T11" fmla="*/ 4 h 11"/>
                <a:gd name="T12" fmla="*/ 12 w 12"/>
                <a:gd name="T13" fmla="*/ 4 h 11"/>
                <a:gd name="T14" fmla="*/ 12 w 12"/>
                <a:gd name="T15" fmla="*/ 4 h 11"/>
                <a:gd name="T16" fmla="*/ 12 w 12"/>
                <a:gd name="T17" fmla="*/ 4 h 11"/>
                <a:gd name="T18" fmla="*/ 11 w 12"/>
                <a:gd name="T19" fmla="*/ 4 h 11"/>
                <a:gd name="T20" fmla="*/ 8 w 12"/>
                <a:gd name="T21" fmla="*/ 5 h 11"/>
                <a:gd name="T22" fmla="*/ 6 w 12"/>
                <a:gd name="T23" fmla="*/ 7 h 11"/>
                <a:gd name="T24" fmla="*/ 3 w 12"/>
                <a:gd name="T25" fmla="*/ 9 h 11"/>
                <a:gd name="T26" fmla="*/ 2 w 12"/>
                <a:gd name="T27" fmla="*/ 10 h 11"/>
                <a:gd name="T28" fmla="*/ 3 w 12"/>
                <a:gd name="T29" fmla="*/ 10 h 11"/>
                <a:gd name="T30" fmla="*/ 3 w 12"/>
                <a:gd name="T31" fmla="*/ 11 h 11"/>
                <a:gd name="T32" fmla="*/ 3 w 12"/>
                <a:gd name="T33" fmla="*/ 11 h 11"/>
                <a:gd name="T34" fmla="*/ 2 w 12"/>
                <a:gd name="T35" fmla="*/ 9 h 11"/>
                <a:gd name="T36" fmla="*/ 1 w 12"/>
                <a:gd name="T37" fmla="*/ 9 h 11"/>
                <a:gd name="T38" fmla="*/ 1 w 12"/>
                <a:gd name="T39" fmla="*/ 8 h 11"/>
                <a:gd name="T40" fmla="*/ 0 w 12"/>
                <a:gd name="T41" fmla="*/ 7 h 11"/>
                <a:gd name="T42" fmla="*/ 0 w 12"/>
                <a:gd name="T43" fmla="*/ 7 h 11"/>
                <a:gd name="T44" fmla="*/ 0 w 12"/>
                <a:gd name="T45" fmla="*/ 7 h 11"/>
                <a:gd name="T46" fmla="*/ 1 w 12"/>
                <a:gd name="T47" fmla="*/ 7 h 11"/>
                <a:gd name="T48" fmla="*/ 2 w 12"/>
                <a:gd name="T49" fmla="*/ 7 h 11"/>
                <a:gd name="T50" fmla="*/ 4 w 12"/>
                <a:gd name="T51" fmla="*/ 5 h 11"/>
                <a:gd name="T52" fmla="*/ 7 w 12"/>
                <a:gd name="T53" fmla="*/ 4 h 11"/>
                <a:gd name="T54" fmla="*/ 9 w 12"/>
                <a:gd name="T55" fmla="*/ 2 h 11"/>
                <a:gd name="T56" fmla="*/ 10 w 12"/>
                <a:gd name="T57" fmla="*/ 1 h 11"/>
                <a:gd name="T58" fmla="*/ 10 w 12"/>
                <a:gd name="T59" fmla="*/ 0 h 11"/>
                <a:gd name="T60" fmla="*/ 10 w 12"/>
                <a:gd name="T6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0" y="4"/>
                    <a:pt x="10" y="4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10" y="0"/>
                    <a:pt x="9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8" name="Freeform 95"/>
            <p:cNvSpPr>
              <a:spLocks/>
            </p:cNvSpPr>
            <p:nvPr userDrawn="1"/>
          </p:nvSpPr>
          <p:spPr bwMode="auto">
            <a:xfrm>
              <a:off x="1577975" y="7316788"/>
              <a:ext cx="12700" cy="9525"/>
            </a:xfrm>
            <a:custGeom>
              <a:avLst/>
              <a:gdLst>
                <a:gd name="T0" fmla="*/ 1 w 14"/>
                <a:gd name="T1" fmla="*/ 7 h 12"/>
                <a:gd name="T2" fmla="*/ 1 w 14"/>
                <a:gd name="T3" fmla="*/ 8 h 12"/>
                <a:gd name="T4" fmla="*/ 2 w 14"/>
                <a:gd name="T5" fmla="*/ 8 h 12"/>
                <a:gd name="T6" fmla="*/ 5 w 14"/>
                <a:gd name="T7" fmla="*/ 6 h 12"/>
                <a:gd name="T8" fmla="*/ 11 w 14"/>
                <a:gd name="T9" fmla="*/ 4 h 12"/>
                <a:gd name="T10" fmla="*/ 10 w 14"/>
                <a:gd name="T11" fmla="*/ 2 h 12"/>
                <a:gd name="T12" fmla="*/ 9 w 14"/>
                <a:gd name="T13" fmla="*/ 0 h 12"/>
                <a:gd name="T14" fmla="*/ 8 w 14"/>
                <a:gd name="T15" fmla="*/ 0 h 12"/>
                <a:gd name="T16" fmla="*/ 8 w 14"/>
                <a:gd name="T17" fmla="*/ 0 h 12"/>
                <a:gd name="T18" fmla="*/ 8 w 14"/>
                <a:gd name="T19" fmla="*/ 0 h 12"/>
                <a:gd name="T20" fmla="*/ 10 w 14"/>
                <a:gd name="T21" fmla="*/ 0 h 12"/>
                <a:gd name="T22" fmla="*/ 10 w 14"/>
                <a:gd name="T23" fmla="*/ 0 h 12"/>
                <a:gd name="T24" fmla="*/ 10 w 14"/>
                <a:gd name="T25" fmla="*/ 0 h 12"/>
                <a:gd name="T26" fmla="*/ 10 w 14"/>
                <a:gd name="T27" fmla="*/ 0 h 12"/>
                <a:gd name="T28" fmla="*/ 11 w 14"/>
                <a:gd name="T29" fmla="*/ 2 h 12"/>
                <a:gd name="T30" fmla="*/ 14 w 14"/>
                <a:gd name="T31" fmla="*/ 8 h 12"/>
                <a:gd name="T32" fmla="*/ 14 w 14"/>
                <a:gd name="T33" fmla="*/ 9 h 12"/>
                <a:gd name="T34" fmla="*/ 14 w 14"/>
                <a:gd name="T35" fmla="*/ 9 h 12"/>
                <a:gd name="T36" fmla="*/ 14 w 14"/>
                <a:gd name="T37" fmla="*/ 9 h 12"/>
                <a:gd name="T38" fmla="*/ 14 w 14"/>
                <a:gd name="T39" fmla="*/ 9 h 12"/>
                <a:gd name="T40" fmla="*/ 14 w 14"/>
                <a:gd name="T41" fmla="*/ 9 h 12"/>
                <a:gd name="T42" fmla="*/ 12 w 14"/>
                <a:gd name="T43" fmla="*/ 10 h 12"/>
                <a:gd name="T44" fmla="*/ 12 w 14"/>
                <a:gd name="T45" fmla="*/ 10 h 12"/>
                <a:gd name="T46" fmla="*/ 12 w 14"/>
                <a:gd name="T47" fmla="*/ 10 h 12"/>
                <a:gd name="T48" fmla="*/ 12 w 14"/>
                <a:gd name="T49" fmla="*/ 9 h 12"/>
                <a:gd name="T50" fmla="*/ 12 w 14"/>
                <a:gd name="T51" fmla="*/ 9 h 12"/>
                <a:gd name="T52" fmla="*/ 13 w 14"/>
                <a:gd name="T53" fmla="*/ 9 h 12"/>
                <a:gd name="T54" fmla="*/ 12 w 14"/>
                <a:gd name="T55" fmla="*/ 7 h 12"/>
                <a:gd name="T56" fmla="*/ 12 w 14"/>
                <a:gd name="T57" fmla="*/ 6 h 12"/>
                <a:gd name="T58" fmla="*/ 6 w 14"/>
                <a:gd name="T59" fmla="*/ 8 h 12"/>
                <a:gd name="T60" fmla="*/ 3 w 14"/>
                <a:gd name="T61" fmla="*/ 10 h 12"/>
                <a:gd name="T62" fmla="*/ 2 w 14"/>
                <a:gd name="T63" fmla="*/ 10 h 12"/>
                <a:gd name="T64" fmla="*/ 2 w 14"/>
                <a:gd name="T65" fmla="*/ 10 h 12"/>
                <a:gd name="T66" fmla="*/ 3 w 14"/>
                <a:gd name="T67" fmla="*/ 11 h 12"/>
                <a:gd name="T68" fmla="*/ 2 w 14"/>
                <a:gd name="T69" fmla="*/ 12 h 12"/>
                <a:gd name="T70" fmla="*/ 2 w 14"/>
                <a:gd name="T71" fmla="*/ 11 h 12"/>
                <a:gd name="T72" fmla="*/ 2 w 14"/>
                <a:gd name="T73" fmla="*/ 10 h 12"/>
                <a:gd name="T74" fmla="*/ 1 w 14"/>
                <a:gd name="T75" fmla="*/ 9 h 12"/>
                <a:gd name="T76" fmla="*/ 1 w 14"/>
                <a:gd name="T77" fmla="*/ 8 h 12"/>
                <a:gd name="T78" fmla="*/ 1 w 14"/>
                <a:gd name="T79" fmla="*/ 7 h 12"/>
                <a:gd name="T80" fmla="*/ 0 w 14"/>
                <a:gd name="T81" fmla="*/ 7 h 12"/>
                <a:gd name="T82" fmla="*/ 1 w 14"/>
                <a:gd name="T8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" h="12">
                  <a:moveTo>
                    <a:pt x="1" y="7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6"/>
                    <a:pt x="11" y="4"/>
                    <a:pt x="11" y="4"/>
                  </a:cubicBezTo>
                  <a:cubicBezTo>
                    <a:pt x="11" y="4"/>
                    <a:pt x="10" y="2"/>
                    <a:pt x="10" y="2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6" y="8"/>
                    <a:pt x="6" y="8"/>
                  </a:cubicBezTo>
                  <a:cubicBezTo>
                    <a:pt x="5" y="9"/>
                    <a:pt x="3" y="9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9" name="Freeform 96"/>
            <p:cNvSpPr>
              <a:spLocks/>
            </p:cNvSpPr>
            <p:nvPr userDrawn="1"/>
          </p:nvSpPr>
          <p:spPr bwMode="auto">
            <a:xfrm>
              <a:off x="1582738" y="7327901"/>
              <a:ext cx="11112" cy="11113"/>
            </a:xfrm>
            <a:custGeom>
              <a:avLst/>
              <a:gdLst>
                <a:gd name="T0" fmla="*/ 11 w 13"/>
                <a:gd name="T1" fmla="*/ 5 h 12"/>
                <a:gd name="T2" fmla="*/ 12 w 13"/>
                <a:gd name="T3" fmla="*/ 4 h 12"/>
                <a:gd name="T4" fmla="*/ 11 w 13"/>
                <a:gd name="T5" fmla="*/ 3 h 12"/>
                <a:gd name="T6" fmla="*/ 11 w 13"/>
                <a:gd name="T7" fmla="*/ 2 h 12"/>
                <a:gd name="T8" fmla="*/ 11 w 13"/>
                <a:gd name="T9" fmla="*/ 2 h 12"/>
                <a:gd name="T10" fmla="*/ 11 w 13"/>
                <a:gd name="T11" fmla="*/ 0 h 12"/>
                <a:gd name="T12" fmla="*/ 11 w 13"/>
                <a:gd name="T13" fmla="*/ 0 h 12"/>
                <a:gd name="T14" fmla="*/ 10 w 13"/>
                <a:gd name="T15" fmla="*/ 0 h 12"/>
                <a:gd name="T16" fmla="*/ 11 w 13"/>
                <a:gd name="T17" fmla="*/ 1 h 12"/>
                <a:gd name="T18" fmla="*/ 10 w 13"/>
                <a:gd name="T19" fmla="*/ 2 h 12"/>
                <a:gd name="T20" fmla="*/ 7 w 13"/>
                <a:gd name="T21" fmla="*/ 2 h 12"/>
                <a:gd name="T22" fmla="*/ 4 w 13"/>
                <a:gd name="T23" fmla="*/ 3 h 12"/>
                <a:gd name="T24" fmla="*/ 0 w 13"/>
                <a:gd name="T25" fmla="*/ 5 h 12"/>
                <a:gd name="T26" fmla="*/ 0 w 13"/>
                <a:gd name="T27" fmla="*/ 8 h 12"/>
                <a:gd name="T28" fmla="*/ 2 w 13"/>
                <a:gd name="T29" fmla="*/ 11 h 12"/>
                <a:gd name="T30" fmla="*/ 7 w 13"/>
                <a:gd name="T31" fmla="*/ 12 h 12"/>
                <a:gd name="T32" fmla="*/ 8 w 13"/>
                <a:gd name="T33" fmla="*/ 12 h 12"/>
                <a:gd name="T34" fmla="*/ 12 w 13"/>
                <a:gd name="T35" fmla="*/ 11 h 12"/>
                <a:gd name="T36" fmla="*/ 12 w 13"/>
                <a:gd name="T37" fmla="*/ 11 h 12"/>
                <a:gd name="T38" fmla="*/ 13 w 13"/>
                <a:gd name="T39" fmla="*/ 12 h 12"/>
                <a:gd name="T40" fmla="*/ 13 w 13"/>
                <a:gd name="T41" fmla="*/ 12 h 12"/>
                <a:gd name="T42" fmla="*/ 13 w 13"/>
                <a:gd name="T43" fmla="*/ 12 h 12"/>
                <a:gd name="T44" fmla="*/ 13 w 13"/>
                <a:gd name="T45" fmla="*/ 12 h 12"/>
                <a:gd name="T46" fmla="*/ 13 w 13"/>
                <a:gd name="T47" fmla="*/ 10 h 12"/>
                <a:gd name="T48" fmla="*/ 13 w 13"/>
                <a:gd name="T49" fmla="*/ 10 h 12"/>
                <a:gd name="T50" fmla="*/ 12 w 13"/>
                <a:gd name="T51" fmla="*/ 8 h 12"/>
                <a:gd name="T52" fmla="*/ 12 w 13"/>
                <a:gd name="T53" fmla="*/ 8 h 12"/>
                <a:gd name="T54" fmla="*/ 12 w 13"/>
                <a:gd name="T55" fmla="*/ 8 h 12"/>
                <a:gd name="T56" fmla="*/ 12 w 13"/>
                <a:gd name="T57" fmla="*/ 9 h 12"/>
                <a:gd name="T58" fmla="*/ 11 w 13"/>
                <a:gd name="T59" fmla="*/ 10 h 12"/>
                <a:gd name="T60" fmla="*/ 8 w 13"/>
                <a:gd name="T61" fmla="*/ 10 h 12"/>
                <a:gd name="T62" fmla="*/ 6 w 13"/>
                <a:gd name="T63" fmla="*/ 11 h 12"/>
                <a:gd name="T64" fmla="*/ 2 w 13"/>
                <a:gd name="T65" fmla="*/ 10 h 12"/>
                <a:gd name="T66" fmla="*/ 1 w 13"/>
                <a:gd name="T67" fmla="*/ 8 h 12"/>
                <a:gd name="T68" fmla="*/ 1 w 13"/>
                <a:gd name="T69" fmla="*/ 6 h 12"/>
                <a:gd name="T70" fmla="*/ 5 w 13"/>
                <a:gd name="T71" fmla="*/ 5 h 12"/>
                <a:gd name="T72" fmla="*/ 7 w 13"/>
                <a:gd name="T73" fmla="*/ 4 h 12"/>
                <a:gd name="T74" fmla="*/ 10 w 13"/>
                <a:gd name="T75" fmla="*/ 4 h 12"/>
                <a:gd name="T76" fmla="*/ 11 w 13"/>
                <a:gd name="T77" fmla="*/ 4 h 12"/>
                <a:gd name="T78" fmla="*/ 11 w 13"/>
                <a:gd name="T79" fmla="*/ 4 h 12"/>
                <a:gd name="T80" fmla="*/ 11 w 13"/>
                <a:gd name="T8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2" y="5"/>
                    <a:pt x="12" y="5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9" y="2"/>
                    <a:pt x="9" y="2"/>
                    <a:pt x="7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8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3" y="12"/>
                    <a:pt x="5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0"/>
                    <a:pt x="10" y="10"/>
                    <a:pt x="8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3" y="11"/>
                    <a:pt x="2" y="10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2" y="6"/>
                    <a:pt x="3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0" name="Freeform 97"/>
            <p:cNvSpPr>
              <a:spLocks/>
            </p:cNvSpPr>
            <p:nvPr userDrawn="1"/>
          </p:nvSpPr>
          <p:spPr bwMode="auto">
            <a:xfrm>
              <a:off x="1582738" y="7342188"/>
              <a:ext cx="11112" cy="9525"/>
            </a:xfrm>
            <a:custGeom>
              <a:avLst/>
              <a:gdLst>
                <a:gd name="T0" fmla="*/ 10 w 12"/>
                <a:gd name="T1" fmla="*/ 0 h 11"/>
                <a:gd name="T2" fmla="*/ 11 w 12"/>
                <a:gd name="T3" fmla="*/ 1 h 11"/>
                <a:gd name="T4" fmla="*/ 11 w 12"/>
                <a:gd name="T5" fmla="*/ 2 h 11"/>
                <a:gd name="T6" fmla="*/ 11 w 12"/>
                <a:gd name="T7" fmla="*/ 2 h 11"/>
                <a:gd name="T8" fmla="*/ 11 w 12"/>
                <a:gd name="T9" fmla="*/ 4 h 11"/>
                <a:gd name="T10" fmla="*/ 5 w 12"/>
                <a:gd name="T11" fmla="*/ 4 h 11"/>
                <a:gd name="T12" fmla="*/ 1 w 12"/>
                <a:gd name="T13" fmla="*/ 4 h 11"/>
                <a:gd name="T14" fmla="*/ 1 w 12"/>
                <a:gd name="T15" fmla="*/ 3 h 11"/>
                <a:gd name="T16" fmla="*/ 1 w 12"/>
                <a:gd name="T17" fmla="*/ 3 h 11"/>
                <a:gd name="T18" fmla="*/ 1 w 12"/>
                <a:gd name="T19" fmla="*/ 3 h 11"/>
                <a:gd name="T20" fmla="*/ 0 w 12"/>
                <a:gd name="T21" fmla="*/ 3 h 11"/>
                <a:gd name="T22" fmla="*/ 0 w 12"/>
                <a:gd name="T23" fmla="*/ 3 h 11"/>
                <a:gd name="T24" fmla="*/ 0 w 12"/>
                <a:gd name="T25" fmla="*/ 4 h 11"/>
                <a:gd name="T26" fmla="*/ 0 w 12"/>
                <a:gd name="T27" fmla="*/ 5 h 11"/>
                <a:gd name="T28" fmla="*/ 0 w 12"/>
                <a:gd name="T29" fmla="*/ 6 h 11"/>
                <a:gd name="T30" fmla="*/ 0 w 12"/>
                <a:gd name="T31" fmla="*/ 7 h 11"/>
                <a:gd name="T32" fmla="*/ 0 w 12"/>
                <a:gd name="T33" fmla="*/ 8 h 11"/>
                <a:gd name="T34" fmla="*/ 0 w 12"/>
                <a:gd name="T35" fmla="*/ 8 h 11"/>
                <a:gd name="T36" fmla="*/ 0 w 12"/>
                <a:gd name="T37" fmla="*/ 7 h 11"/>
                <a:gd name="T38" fmla="*/ 0 w 12"/>
                <a:gd name="T39" fmla="*/ 7 h 11"/>
                <a:gd name="T40" fmla="*/ 1 w 12"/>
                <a:gd name="T41" fmla="*/ 6 h 11"/>
                <a:gd name="T42" fmla="*/ 5 w 12"/>
                <a:gd name="T43" fmla="*/ 6 h 11"/>
                <a:gd name="T44" fmla="*/ 11 w 12"/>
                <a:gd name="T45" fmla="*/ 6 h 11"/>
                <a:gd name="T46" fmla="*/ 11 w 12"/>
                <a:gd name="T47" fmla="*/ 8 h 11"/>
                <a:gd name="T48" fmla="*/ 10 w 12"/>
                <a:gd name="T49" fmla="*/ 10 h 11"/>
                <a:gd name="T50" fmla="*/ 10 w 12"/>
                <a:gd name="T51" fmla="*/ 10 h 11"/>
                <a:gd name="T52" fmla="*/ 9 w 12"/>
                <a:gd name="T53" fmla="*/ 10 h 11"/>
                <a:gd name="T54" fmla="*/ 9 w 12"/>
                <a:gd name="T55" fmla="*/ 10 h 11"/>
                <a:gd name="T56" fmla="*/ 10 w 12"/>
                <a:gd name="T57" fmla="*/ 11 h 11"/>
                <a:gd name="T58" fmla="*/ 11 w 12"/>
                <a:gd name="T59" fmla="*/ 11 h 11"/>
                <a:gd name="T60" fmla="*/ 12 w 12"/>
                <a:gd name="T61" fmla="*/ 11 h 11"/>
                <a:gd name="T62" fmla="*/ 12 w 12"/>
                <a:gd name="T63" fmla="*/ 11 h 11"/>
                <a:gd name="T64" fmla="*/ 12 w 12"/>
                <a:gd name="T65" fmla="*/ 10 h 11"/>
                <a:gd name="T66" fmla="*/ 12 w 12"/>
                <a:gd name="T67" fmla="*/ 10 h 11"/>
                <a:gd name="T68" fmla="*/ 12 w 12"/>
                <a:gd name="T69" fmla="*/ 9 h 11"/>
                <a:gd name="T70" fmla="*/ 12 w 12"/>
                <a:gd name="T71" fmla="*/ 3 h 11"/>
                <a:gd name="T72" fmla="*/ 12 w 12"/>
                <a:gd name="T73" fmla="*/ 1 h 11"/>
                <a:gd name="T74" fmla="*/ 12 w 12"/>
                <a:gd name="T75" fmla="*/ 1 h 11"/>
                <a:gd name="T76" fmla="*/ 12 w 12"/>
                <a:gd name="T77" fmla="*/ 1 h 11"/>
                <a:gd name="T78" fmla="*/ 12 w 12"/>
                <a:gd name="T79" fmla="*/ 0 h 11"/>
                <a:gd name="T80" fmla="*/ 10 w 12"/>
                <a:gd name="T81" fmla="*/ 0 h 11"/>
                <a:gd name="T82" fmla="*/ 10 w 12"/>
                <a:gd name="T83" fmla="*/ 0 h 11"/>
                <a:gd name="T84" fmla="*/ 10 w 12"/>
                <a:gd name="T8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0" y="0"/>
                    <a:pt x="11" y="0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4"/>
                    <a:pt x="11" y="4"/>
                  </a:cubicBezTo>
                  <a:cubicBezTo>
                    <a:pt x="11" y="4"/>
                    <a:pt x="5" y="4"/>
                    <a:pt x="5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5" y="6"/>
                    <a:pt x="11" y="6"/>
                    <a:pt x="11" y="6"/>
                  </a:cubicBezTo>
                  <a:cubicBezTo>
                    <a:pt x="11" y="6"/>
                    <a:pt x="11" y="8"/>
                    <a:pt x="11" y="8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1" name="Freeform 98"/>
            <p:cNvSpPr>
              <a:spLocks/>
            </p:cNvSpPr>
            <p:nvPr userDrawn="1"/>
          </p:nvSpPr>
          <p:spPr bwMode="auto">
            <a:xfrm>
              <a:off x="1581150" y="7353301"/>
              <a:ext cx="11112" cy="9525"/>
            </a:xfrm>
            <a:custGeom>
              <a:avLst/>
              <a:gdLst>
                <a:gd name="T0" fmla="*/ 2 w 14"/>
                <a:gd name="T1" fmla="*/ 0 h 10"/>
                <a:gd name="T2" fmla="*/ 3 w 14"/>
                <a:gd name="T3" fmla="*/ 2 h 10"/>
                <a:gd name="T4" fmla="*/ 9 w 14"/>
                <a:gd name="T5" fmla="*/ 3 h 10"/>
                <a:gd name="T6" fmla="*/ 12 w 14"/>
                <a:gd name="T7" fmla="*/ 4 h 10"/>
                <a:gd name="T8" fmla="*/ 13 w 14"/>
                <a:gd name="T9" fmla="*/ 3 h 10"/>
                <a:gd name="T10" fmla="*/ 13 w 14"/>
                <a:gd name="T11" fmla="*/ 3 h 10"/>
                <a:gd name="T12" fmla="*/ 13 w 14"/>
                <a:gd name="T13" fmla="*/ 4 h 10"/>
                <a:gd name="T14" fmla="*/ 13 w 14"/>
                <a:gd name="T15" fmla="*/ 5 h 10"/>
                <a:gd name="T16" fmla="*/ 12 w 14"/>
                <a:gd name="T17" fmla="*/ 9 h 10"/>
                <a:gd name="T18" fmla="*/ 12 w 14"/>
                <a:gd name="T19" fmla="*/ 10 h 10"/>
                <a:gd name="T20" fmla="*/ 12 w 14"/>
                <a:gd name="T21" fmla="*/ 10 h 10"/>
                <a:gd name="T22" fmla="*/ 11 w 14"/>
                <a:gd name="T23" fmla="*/ 10 h 10"/>
                <a:gd name="T24" fmla="*/ 10 w 14"/>
                <a:gd name="T25" fmla="*/ 9 h 10"/>
                <a:gd name="T26" fmla="*/ 10 w 14"/>
                <a:gd name="T27" fmla="*/ 9 h 10"/>
                <a:gd name="T28" fmla="*/ 10 w 14"/>
                <a:gd name="T29" fmla="*/ 9 h 10"/>
                <a:gd name="T30" fmla="*/ 11 w 14"/>
                <a:gd name="T31" fmla="*/ 8 h 10"/>
                <a:gd name="T32" fmla="*/ 12 w 14"/>
                <a:gd name="T33" fmla="*/ 6 h 10"/>
                <a:gd name="T34" fmla="*/ 8 w 14"/>
                <a:gd name="T35" fmla="*/ 5 h 10"/>
                <a:gd name="T36" fmla="*/ 8 w 14"/>
                <a:gd name="T37" fmla="*/ 5 h 10"/>
                <a:gd name="T38" fmla="*/ 7 w 14"/>
                <a:gd name="T39" fmla="*/ 8 h 10"/>
                <a:gd name="T40" fmla="*/ 7 w 14"/>
                <a:gd name="T41" fmla="*/ 9 h 10"/>
                <a:gd name="T42" fmla="*/ 6 w 14"/>
                <a:gd name="T43" fmla="*/ 8 h 10"/>
                <a:gd name="T44" fmla="*/ 5 w 14"/>
                <a:gd name="T45" fmla="*/ 8 h 10"/>
                <a:gd name="T46" fmla="*/ 5 w 14"/>
                <a:gd name="T47" fmla="*/ 8 h 10"/>
                <a:gd name="T48" fmla="*/ 6 w 14"/>
                <a:gd name="T49" fmla="*/ 7 h 10"/>
                <a:gd name="T50" fmla="*/ 7 w 14"/>
                <a:gd name="T51" fmla="*/ 5 h 10"/>
                <a:gd name="T52" fmla="*/ 6 w 14"/>
                <a:gd name="T53" fmla="*/ 5 h 10"/>
                <a:gd name="T54" fmla="*/ 3 w 14"/>
                <a:gd name="T55" fmla="*/ 4 h 10"/>
                <a:gd name="T56" fmla="*/ 1 w 14"/>
                <a:gd name="T57" fmla="*/ 7 h 10"/>
                <a:gd name="T58" fmla="*/ 2 w 14"/>
                <a:gd name="T59" fmla="*/ 8 h 10"/>
                <a:gd name="T60" fmla="*/ 1 w 14"/>
                <a:gd name="T61" fmla="*/ 7 h 10"/>
                <a:gd name="T62" fmla="*/ 1 w 14"/>
                <a:gd name="T63" fmla="*/ 4 h 10"/>
                <a:gd name="T64" fmla="*/ 1 w 14"/>
                <a:gd name="T65" fmla="*/ 2 h 10"/>
                <a:gd name="T66" fmla="*/ 2 w 14"/>
                <a:gd name="T67" fmla="*/ 0 h 10"/>
                <a:gd name="T68" fmla="*/ 2 w 14"/>
                <a:gd name="T6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" h="1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2"/>
                    <a:pt x="5" y="2"/>
                    <a:pt x="6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2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2" name="Freeform 99"/>
            <p:cNvSpPr>
              <a:spLocks/>
            </p:cNvSpPr>
            <p:nvPr userDrawn="1"/>
          </p:nvSpPr>
          <p:spPr bwMode="auto">
            <a:xfrm>
              <a:off x="1577975" y="7364413"/>
              <a:ext cx="11112" cy="11113"/>
            </a:xfrm>
            <a:custGeom>
              <a:avLst/>
              <a:gdLst>
                <a:gd name="T0" fmla="*/ 12 w 14"/>
                <a:gd name="T1" fmla="*/ 2 h 12"/>
                <a:gd name="T2" fmla="*/ 12 w 14"/>
                <a:gd name="T3" fmla="*/ 2 h 12"/>
                <a:gd name="T4" fmla="*/ 14 w 14"/>
                <a:gd name="T5" fmla="*/ 3 h 12"/>
                <a:gd name="T6" fmla="*/ 14 w 14"/>
                <a:gd name="T7" fmla="*/ 3 h 12"/>
                <a:gd name="T8" fmla="*/ 14 w 14"/>
                <a:gd name="T9" fmla="*/ 3 h 12"/>
                <a:gd name="T10" fmla="*/ 13 w 14"/>
                <a:gd name="T11" fmla="*/ 4 h 12"/>
                <a:gd name="T12" fmla="*/ 13 w 14"/>
                <a:gd name="T13" fmla="*/ 5 h 12"/>
                <a:gd name="T14" fmla="*/ 10 w 14"/>
                <a:gd name="T15" fmla="*/ 10 h 12"/>
                <a:gd name="T16" fmla="*/ 10 w 14"/>
                <a:gd name="T17" fmla="*/ 11 h 12"/>
                <a:gd name="T18" fmla="*/ 10 w 14"/>
                <a:gd name="T19" fmla="*/ 12 h 12"/>
                <a:gd name="T20" fmla="*/ 9 w 14"/>
                <a:gd name="T21" fmla="*/ 12 h 12"/>
                <a:gd name="T22" fmla="*/ 9 w 14"/>
                <a:gd name="T23" fmla="*/ 12 h 12"/>
                <a:gd name="T24" fmla="*/ 7 w 14"/>
                <a:gd name="T25" fmla="*/ 11 h 12"/>
                <a:gd name="T26" fmla="*/ 7 w 14"/>
                <a:gd name="T27" fmla="*/ 11 h 12"/>
                <a:gd name="T28" fmla="*/ 8 w 14"/>
                <a:gd name="T29" fmla="*/ 11 h 12"/>
                <a:gd name="T30" fmla="*/ 8 w 14"/>
                <a:gd name="T31" fmla="*/ 11 h 12"/>
                <a:gd name="T32" fmla="*/ 9 w 14"/>
                <a:gd name="T33" fmla="*/ 10 h 12"/>
                <a:gd name="T34" fmla="*/ 10 w 14"/>
                <a:gd name="T35" fmla="*/ 8 h 12"/>
                <a:gd name="T36" fmla="*/ 5 w 14"/>
                <a:gd name="T37" fmla="*/ 5 h 12"/>
                <a:gd name="T38" fmla="*/ 2 w 14"/>
                <a:gd name="T39" fmla="*/ 4 h 12"/>
                <a:gd name="T40" fmla="*/ 1 w 14"/>
                <a:gd name="T41" fmla="*/ 4 h 12"/>
                <a:gd name="T42" fmla="*/ 0 w 14"/>
                <a:gd name="T43" fmla="*/ 4 h 12"/>
                <a:gd name="T44" fmla="*/ 0 w 14"/>
                <a:gd name="T45" fmla="*/ 5 h 12"/>
                <a:gd name="T46" fmla="*/ 0 w 14"/>
                <a:gd name="T47" fmla="*/ 4 h 12"/>
                <a:gd name="T48" fmla="*/ 1 w 14"/>
                <a:gd name="T49" fmla="*/ 3 h 12"/>
                <a:gd name="T50" fmla="*/ 1 w 14"/>
                <a:gd name="T51" fmla="*/ 2 h 12"/>
                <a:gd name="T52" fmla="*/ 1 w 14"/>
                <a:gd name="T53" fmla="*/ 1 h 12"/>
                <a:gd name="T54" fmla="*/ 2 w 14"/>
                <a:gd name="T55" fmla="*/ 0 h 12"/>
                <a:gd name="T56" fmla="*/ 2 w 14"/>
                <a:gd name="T57" fmla="*/ 0 h 12"/>
                <a:gd name="T58" fmla="*/ 2 w 14"/>
                <a:gd name="T59" fmla="*/ 0 h 12"/>
                <a:gd name="T60" fmla="*/ 2 w 14"/>
                <a:gd name="T61" fmla="*/ 0 h 12"/>
                <a:gd name="T62" fmla="*/ 2 w 14"/>
                <a:gd name="T63" fmla="*/ 0 h 12"/>
                <a:gd name="T64" fmla="*/ 2 w 14"/>
                <a:gd name="T65" fmla="*/ 1 h 12"/>
                <a:gd name="T66" fmla="*/ 2 w 14"/>
                <a:gd name="T67" fmla="*/ 1 h 12"/>
                <a:gd name="T68" fmla="*/ 3 w 14"/>
                <a:gd name="T69" fmla="*/ 2 h 12"/>
                <a:gd name="T70" fmla="*/ 5 w 14"/>
                <a:gd name="T71" fmla="*/ 3 h 12"/>
                <a:gd name="T72" fmla="*/ 11 w 14"/>
                <a:gd name="T73" fmla="*/ 6 h 12"/>
                <a:gd name="T74" fmla="*/ 12 w 14"/>
                <a:gd name="T75" fmla="*/ 4 h 12"/>
                <a:gd name="T76" fmla="*/ 13 w 14"/>
                <a:gd name="T77" fmla="*/ 3 h 12"/>
                <a:gd name="T78" fmla="*/ 12 w 14"/>
                <a:gd name="T79" fmla="*/ 2 h 12"/>
                <a:gd name="T80" fmla="*/ 12 w 14"/>
                <a:gd name="T81" fmla="*/ 2 h 12"/>
                <a:gd name="T82" fmla="*/ 12 w 14"/>
                <a:gd name="T83" fmla="*/ 2 h 12"/>
                <a:gd name="T84" fmla="*/ 12 w 14"/>
                <a:gd name="T8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1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4"/>
                  </a:cubicBezTo>
                  <a:cubicBezTo>
                    <a:pt x="13" y="4"/>
                    <a:pt x="13" y="4"/>
                    <a:pt x="13" y="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8"/>
                    <a:pt x="5" y="5"/>
                    <a:pt x="5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11" y="6"/>
                    <a:pt x="11" y="6"/>
                  </a:cubicBezTo>
                  <a:cubicBezTo>
                    <a:pt x="11" y="6"/>
                    <a:pt x="12" y="4"/>
                    <a:pt x="12" y="4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3" name="Freeform 100"/>
            <p:cNvSpPr>
              <a:spLocks/>
            </p:cNvSpPr>
            <p:nvPr userDrawn="1"/>
          </p:nvSpPr>
          <p:spPr bwMode="auto">
            <a:xfrm>
              <a:off x="1489075" y="7296151"/>
              <a:ext cx="12700" cy="14288"/>
            </a:xfrm>
            <a:custGeom>
              <a:avLst/>
              <a:gdLst>
                <a:gd name="T0" fmla="*/ 7 w 16"/>
                <a:gd name="T1" fmla="*/ 17 h 17"/>
                <a:gd name="T2" fmla="*/ 8 w 16"/>
                <a:gd name="T3" fmla="*/ 17 h 17"/>
                <a:gd name="T4" fmla="*/ 9 w 16"/>
                <a:gd name="T5" fmla="*/ 16 h 17"/>
                <a:gd name="T6" fmla="*/ 9 w 16"/>
                <a:gd name="T7" fmla="*/ 16 h 17"/>
                <a:gd name="T8" fmla="*/ 9 w 16"/>
                <a:gd name="T9" fmla="*/ 15 h 17"/>
                <a:gd name="T10" fmla="*/ 10 w 16"/>
                <a:gd name="T11" fmla="*/ 14 h 17"/>
                <a:gd name="T12" fmla="*/ 11 w 16"/>
                <a:gd name="T13" fmla="*/ 14 h 17"/>
                <a:gd name="T14" fmla="*/ 10 w 16"/>
                <a:gd name="T15" fmla="*/ 14 h 17"/>
                <a:gd name="T16" fmla="*/ 10 w 16"/>
                <a:gd name="T17" fmla="*/ 15 h 17"/>
                <a:gd name="T18" fmla="*/ 8 w 16"/>
                <a:gd name="T19" fmla="*/ 14 h 17"/>
                <a:gd name="T20" fmla="*/ 3 w 16"/>
                <a:gd name="T21" fmla="*/ 9 h 17"/>
                <a:gd name="T22" fmla="*/ 4 w 16"/>
                <a:gd name="T23" fmla="*/ 9 h 17"/>
                <a:gd name="T24" fmla="*/ 9 w 16"/>
                <a:gd name="T25" fmla="*/ 9 h 17"/>
                <a:gd name="T26" fmla="*/ 12 w 16"/>
                <a:gd name="T27" fmla="*/ 9 h 17"/>
                <a:gd name="T28" fmla="*/ 15 w 16"/>
                <a:gd name="T29" fmla="*/ 10 h 17"/>
                <a:gd name="T30" fmla="*/ 16 w 16"/>
                <a:gd name="T31" fmla="*/ 9 h 17"/>
                <a:gd name="T32" fmla="*/ 16 w 16"/>
                <a:gd name="T33" fmla="*/ 9 h 17"/>
                <a:gd name="T34" fmla="*/ 16 w 16"/>
                <a:gd name="T35" fmla="*/ 9 h 17"/>
                <a:gd name="T36" fmla="*/ 16 w 16"/>
                <a:gd name="T37" fmla="*/ 9 h 17"/>
                <a:gd name="T38" fmla="*/ 16 w 16"/>
                <a:gd name="T39" fmla="*/ 9 h 17"/>
                <a:gd name="T40" fmla="*/ 16 w 16"/>
                <a:gd name="T41" fmla="*/ 9 h 17"/>
                <a:gd name="T42" fmla="*/ 16 w 16"/>
                <a:gd name="T43" fmla="*/ 9 h 17"/>
                <a:gd name="T44" fmla="*/ 9 w 16"/>
                <a:gd name="T45" fmla="*/ 2 h 17"/>
                <a:gd name="T46" fmla="*/ 9 w 16"/>
                <a:gd name="T47" fmla="*/ 0 h 17"/>
                <a:gd name="T48" fmla="*/ 9 w 16"/>
                <a:gd name="T49" fmla="*/ 0 h 17"/>
                <a:gd name="T50" fmla="*/ 9 w 16"/>
                <a:gd name="T51" fmla="*/ 0 h 17"/>
                <a:gd name="T52" fmla="*/ 9 w 16"/>
                <a:gd name="T53" fmla="*/ 0 h 17"/>
                <a:gd name="T54" fmla="*/ 8 w 16"/>
                <a:gd name="T55" fmla="*/ 1 h 17"/>
                <a:gd name="T56" fmla="*/ 8 w 16"/>
                <a:gd name="T57" fmla="*/ 1 h 17"/>
                <a:gd name="T58" fmla="*/ 7 w 16"/>
                <a:gd name="T59" fmla="*/ 1 h 17"/>
                <a:gd name="T60" fmla="*/ 6 w 16"/>
                <a:gd name="T61" fmla="*/ 2 h 17"/>
                <a:gd name="T62" fmla="*/ 6 w 16"/>
                <a:gd name="T63" fmla="*/ 2 h 17"/>
                <a:gd name="T64" fmla="*/ 6 w 16"/>
                <a:gd name="T65" fmla="*/ 3 h 17"/>
                <a:gd name="T66" fmla="*/ 6 w 16"/>
                <a:gd name="T67" fmla="*/ 3 h 17"/>
                <a:gd name="T68" fmla="*/ 6 w 16"/>
                <a:gd name="T69" fmla="*/ 2 h 17"/>
                <a:gd name="T70" fmla="*/ 7 w 16"/>
                <a:gd name="T71" fmla="*/ 2 h 17"/>
                <a:gd name="T72" fmla="*/ 8 w 16"/>
                <a:gd name="T73" fmla="*/ 3 h 17"/>
                <a:gd name="T74" fmla="*/ 13 w 16"/>
                <a:gd name="T75" fmla="*/ 8 h 17"/>
                <a:gd name="T76" fmla="*/ 13 w 16"/>
                <a:gd name="T77" fmla="*/ 8 h 17"/>
                <a:gd name="T78" fmla="*/ 13 w 16"/>
                <a:gd name="T79" fmla="*/ 8 h 17"/>
                <a:gd name="T80" fmla="*/ 13 w 16"/>
                <a:gd name="T81" fmla="*/ 8 h 17"/>
                <a:gd name="T82" fmla="*/ 12 w 16"/>
                <a:gd name="T83" fmla="*/ 8 h 17"/>
                <a:gd name="T84" fmla="*/ 8 w 16"/>
                <a:gd name="T85" fmla="*/ 7 h 17"/>
                <a:gd name="T86" fmla="*/ 1 w 16"/>
                <a:gd name="T87" fmla="*/ 7 h 17"/>
                <a:gd name="T88" fmla="*/ 1 w 16"/>
                <a:gd name="T89" fmla="*/ 7 h 17"/>
                <a:gd name="T90" fmla="*/ 0 w 16"/>
                <a:gd name="T91" fmla="*/ 7 h 17"/>
                <a:gd name="T92" fmla="*/ 1 w 16"/>
                <a:gd name="T93" fmla="*/ 8 h 17"/>
                <a:gd name="T94" fmla="*/ 7 w 16"/>
                <a:gd name="T95" fmla="*/ 14 h 17"/>
                <a:gd name="T96" fmla="*/ 8 w 16"/>
                <a:gd name="T97" fmla="*/ 16 h 17"/>
                <a:gd name="T98" fmla="*/ 7 w 16"/>
                <a:gd name="T99" fmla="*/ 17 h 17"/>
                <a:gd name="T100" fmla="*/ 7 w 16"/>
                <a:gd name="T101" fmla="*/ 17 h 17"/>
                <a:gd name="T102" fmla="*/ 7 w 16"/>
                <a:gd name="T10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9" y="15"/>
                    <a:pt x="9" y="14"/>
                    <a:pt x="8" y="1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7" y="9"/>
                    <a:pt x="9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4" name="Freeform 101"/>
            <p:cNvSpPr>
              <a:spLocks/>
            </p:cNvSpPr>
            <p:nvPr userDrawn="1"/>
          </p:nvSpPr>
          <p:spPr bwMode="auto">
            <a:xfrm>
              <a:off x="1482725" y="7307263"/>
              <a:ext cx="9525" cy="9525"/>
            </a:xfrm>
            <a:custGeom>
              <a:avLst/>
              <a:gdLst>
                <a:gd name="T0" fmla="*/ 12 w 12"/>
                <a:gd name="T1" fmla="*/ 6 h 10"/>
                <a:gd name="T2" fmla="*/ 12 w 12"/>
                <a:gd name="T3" fmla="*/ 6 h 10"/>
                <a:gd name="T4" fmla="*/ 11 w 12"/>
                <a:gd name="T5" fmla="*/ 7 h 10"/>
                <a:gd name="T6" fmla="*/ 10 w 12"/>
                <a:gd name="T7" fmla="*/ 7 h 10"/>
                <a:gd name="T8" fmla="*/ 8 w 12"/>
                <a:gd name="T9" fmla="*/ 5 h 10"/>
                <a:gd name="T10" fmla="*/ 5 w 12"/>
                <a:gd name="T11" fmla="*/ 3 h 10"/>
                <a:gd name="T12" fmla="*/ 3 w 12"/>
                <a:gd name="T13" fmla="*/ 1 h 10"/>
                <a:gd name="T14" fmla="*/ 2 w 12"/>
                <a:gd name="T15" fmla="*/ 1 h 10"/>
                <a:gd name="T16" fmla="*/ 3 w 12"/>
                <a:gd name="T17" fmla="*/ 0 h 10"/>
                <a:gd name="T18" fmla="*/ 3 w 12"/>
                <a:gd name="T19" fmla="*/ 0 h 10"/>
                <a:gd name="T20" fmla="*/ 2 w 12"/>
                <a:gd name="T21" fmla="*/ 0 h 10"/>
                <a:gd name="T22" fmla="*/ 2 w 12"/>
                <a:gd name="T23" fmla="*/ 1 h 10"/>
                <a:gd name="T24" fmla="*/ 1 w 12"/>
                <a:gd name="T25" fmla="*/ 2 h 10"/>
                <a:gd name="T26" fmla="*/ 1 w 12"/>
                <a:gd name="T27" fmla="*/ 2 h 10"/>
                <a:gd name="T28" fmla="*/ 0 w 12"/>
                <a:gd name="T29" fmla="*/ 3 h 10"/>
                <a:gd name="T30" fmla="*/ 0 w 12"/>
                <a:gd name="T31" fmla="*/ 4 h 10"/>
                <a:gd name="T32" fmla="*/ 0 w 12"/>
                <a:gd name="T33" fmla="*/ 4 h 10"/>
                <a:gd name="T34" fmla="*/ 0 w 12"/>
                <a:gd name="T35" fmla="*/ 4 h 10"/>
                <a:gd name="T36" fmla="*/ 0 w 12"/>
                <a:gd name="T37" fmla="*/ 4 h 10"/>
                <a:gd name="T38" fmla="*/ 0 w 12"/>
                <a:gd name="T39" fmla="*/ 4 h 10"/>
                <a:gd name="T40" fmla="*/ 0 w 12"/>
                <a:gd name="T41" fmla="*/ 4 h 10"/>
                <a:gd name="T42" fmla="*/ 0 w 12"/>
                <a:gd name="T43" fmla="*/ 4 h 10"/>
                <a:gd name="T44" fmla="*/ 0 w 12"/>
                <a:gd name="T45" fmla="*/ 4 h 10"/>
                <a:gd name="T46" fmla="*/ 1 w 12"/>
                <a:gd name="T47" fmla="*/ 3 h 10"/>
                <a:gd name="T48" fmla="*/ 2 w 12"/>
                <a:gd name="T49" fmla="*/ 3 h 10"/>
                <a:gd name="T50" fmla="*/ 4 w 12"/>
                <a:gd name="T51" fmla="*/ 5 h 10"/>
                <a:gd name="T52" fmla="*/ 7 w 12"/>
                <a:gd name="T53" fmla="*/ 7 h 10"/>
                <a:gd name="T54" fmla="*/ 9 w 12"/>
                <a:gd name="T55" fmla="*/ 9 h 10"/>
                <a:gd name="T56" fmla="*/ 10 w 12"/>
                <a:gd name="T57" fmla="*/ 9 h 10"/>
                <a:gd name="T58" fmla="*/ 9 w 12"/>
                <a:gd name="T59" fmla="*/ 10 h 10"/>
                <a:gd name="T60" fmla="*/ 9 w 12"/>
                <a:gd name="T61" fmla="*/ 10 h 10"/>
                <a:gd name="T62" fmla="*/ 9 w 12"/>
                <a:gd name="T63" fmla="*/ 10 h 10"/>
                <a:gd name="T64" fmla="*/ 10 w 12"/>
                <a:gd name="T65" fmla="*/ 10 h 10"/>
                <a:gd name="T66" fmla="*/ 10 w 12"/>
                <a:gd name="T67" fmla="*/ 9 h 10"/>
                <a:gd name="T68" fmla="*/ 11 w 12"/>
                <a:gd name="T69" fmla="*/ 8 h 10"/>
                <a:gd name="T70" fmla="*/ 11 w 12"/>
                <a:gd name="T71" fmla="*/ 8 h 10"/>
                <a:gd name="T72" fmla="*/ 12 w 12"/>
                <a:gd name="T73" fmla="*/ 6 h 10"/>
                <a:gd name="T74" fmla="*/ 12 w 12"/>
                <a:gd name="T7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6"/>
                    <a:pt x="9" y="6"/>
                    <a:pt x="8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4"/>
                    <a:pt x="4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9" y="8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5" name="Freeform 102"/>
            <p:cNvSpPr>
              <a:spLocks noEditPoints="1"/>
            </p:cNvSpPr>
            <p:nvPr userDrawn="1"/>
          </p:nvSpPr>
          <p:spPr bwMode="auto">
            <a:xfrm>
              <a:off x="1473200" y="7340601"/>
              <a:ext cx="9525" cy="9525"/>
            </a:xfrm>
            <a:custGeom>
              <a:avLst/>
              <a:gdLst>
                <a:gd name="T0" fmla="*/ 12 w 12"/>
                <a:gd name="T1" fmla="*/ 11 h 12"/>
                <a:gd name="T2" fmla="*/ 12 w 12"/>
                <a:gd name="T3" fmla="*/ 10 h 12"/>
                <a:gd name="T4" fmla="*/ 12 w 12"/>
                <a:gd name="T5" fmla="*/ 9 h 12"/>
                <a:gd name="T6" fmla="*/ 12 w 12"/>
                <a:gd name="T7" fmla="*/ 9 h 12"/>
                <a:gd name="T8" fmla="*/ 12 w 12"/>
                <a:gd name="T9" fmla="*/ 7 h 12"/>
                <a:gd name="T10" fmla="*/ 12 w 12"/>
                <a:gd name="T11" fmla="*/ 7 h 12"/>
                <a:gd name="T12" fmla="*/ 12 w 12"/>
                <a:gd name="T13" fmla="*/ 7 h 12"/>
                <a:gd name="T14" fmla="*/ 12 w 12"/>
                <a:gd name="T15" fmla="*/ 8 h 12"/>
                <a:gd name="T16" fmla="*/ 11 w 12"/>
                <a:gd name="T17" fmla="*/ 8 h 12"/>
                <a:gd name="T18" fmla="*/ 8 w 12"/>
                <a:gd name="T19" fmla="*/ 9 h 12"/>
                <a:gd name="T20" fmla="*/ 7 w 12"/>
                <a:gd name="T21" fmla="*/ 9 h 12"/>
                <a:gd name="T22" fmla="*/ 7 w 12"/>
                <a:gd name="T23" fmla="*/ 9 h 12"/>
                <a:gd name="T24" fmla="*/ 7 w 12"/>
                <a:gd name="T25" fmla="*/ 9 h 12"/>
                <a:gd name="T26" fmla="*/ 7 w 12"/>
                <a:gd name="T27" fmla="*/ 7 h 12"/>
                <a:gd name="T28" fmla="*/ 7 w 12"/>
                <a:gd name="T29" fmla="*/ 7 h 12"/>
                <a:gd name="T30" fmla="*/ 8 w 12"/>
                <a:gd name="T31" fmla="*/ 6 h 12"/>
                <a:gd name="T32" fmla="*/ 9 w 12"/>
                <a:gd name="T33" fmla="*/ 5 h 12"/>
                <a:gd name="T34" fmla="*/ 12 w 12"/>
                <a:gd name="T35" fmla="*/ 3 h 12"/>
                <a:gd name="T36" fmla="*/ 12 w 12"/>
                <a:gd name="T37" fmla="*/ 1 h 12"/>
                <a:gd name="T38" fmla="*/ 12 w 12"/>
                <a:gd name="T39" fmla="*/ 0 h 12"/>
                <a:gd name="T40" fmla="*/ 12 w 12"/>
                <a:gd name="T41" fmla="*/ 0 h 12"/>
                <a:gd name="T42" fmla="*/ 12 w 12"/>
                <a:gd name="T43" fmla="*/ 0 h 12"/>
                <a:gd name="T44" fmla="*/ 12 w 12"/>
                <a:gd name="T45" fmla="*/ 0 h 12"/>
                <a:gd name="T46" fmla="*/ 12 w 12"/>
                <a:gd name="T47" fmla="*/ 0 h 12"/>
                <a:gd name="T48" fmla="*/ 12 w 12"/>
                <a:gd name="T49" fmla="*/ 0 h 12"/>
                <a:gd name="T50" fmla="*/ 12 w 12"/>
                <a:gd name="T51" fmla="*/ 0 h 12"/>
                <a:gd name="T52" fmla="*/ 11 w 12"/>
                <a:gd name="T53" fmla="*/ 0 h 12"/>
                <a:gd name="T54" fmla="*/ 11 w 12"/>
                <a:gd name="T55" fmla="*/ 0 h 12"/>
                <a:gd name="T56" fmla="*/ 10 w 12"/>
                <a:gd name="T57" fmla="*/ 2 h 12"/>
                <a:gd name="T58" fmla="*/ 7 w 12"/>
                <a:gd name="T59" fmla="*/ 5 h 12"/>
                <a:gd name="T60" fmla="*/ 6 w 12"/>
                <a:gd name="T61" fmla="*/ 6 h 12"/>
                <a:gd name="T62" fmla="*/ 6 w 12"/>
                <a:gd name="T63" fmla="*/ 5 h 12"/>
                <a:gd name="T64" fmla="*/ 6 w 12"/>
                <a:gd name="T65" fmla="*/ 5 h 12"/>
                <a:gd name="T66" fmla="*/ 3 w 12"/>
                <a:gd name="T67" fmla="*/ 4 h 12"/>
                <a:gd name="T68" fmla="*/ 1 w 12"/>
                <a:gd name="T69" fmla="*/ 5 h 12"/>
                <a:gd name="T70" fmla="*/ 0 w 12"/>
                <a:gd name="T71" fmla="*/ 8 h 12"/>
                <a:gd name="T72" fmla="*/ 0 w 12"/>
                <a:gd name="T73" fmla="*/ 10 h 12"/>
                <a:gd name="T74" fmla="*/ 0 w 12"/>
                <a:gd name="T75" fmla="*/ 10 h 12"/>
                <a:gd name="T76" fmla="*/ 0 w 12"/>
                <a:gd name="T77" fmla="*/ 12 h 12"/>
                <a:gd name="T78" fmla="*/ 1 w 12"/>
                <a:gd name="T79" fmla="*/ 12 h 12"/>
                <a:gd name="T80" fmla="*/ 1 w 12"/>
                <a:gd name="T81" fmla="*/ 12 h 12"/>
                <a:gd name="T82" fmla="*/ 1 w 12"/>
                <a:gd name="T83" fmla="*/ 11 h 12"/>
                <a:gd name="T84" fmla="*/ 2 w 12"/>
                <a:gd name="T85" fmla="*/ 11 h 12"/>
                <a:gd name="T86" fmla="*/ 5 w 12"/>
                <a:gd name="T87" fmla="*/ 11 h 12"/>
                <a:gd name="T88" fmla="*/ 8 w 12"/>
                <a:gd name="T89" fmla="*/ 11 h 12"/>
                <a:gd name="T90" fmla="*/ 11 w 12"/>
                <a:gd name="T91" fmla="*/ 10 h 12"/>
                <a:gd name="T92" fmla="*/ 12 w 12"/>
                <a:gd name="T93" fmla="*/ 11 h 12"/>
                <a:gd name="T94" fmla="*/ 12 w 12"/>
                <a:gd name="T95" fmla="*/ 11 h 12"/>
                <a:gd name="T96" fmla="*/ 12 w 12"/>
                <a:gd name="T97" fmla="*/ 12 h 12"/>
                <a:gd name="T98" fmla="*/ 12 w 12"/>
                <a:gd name="T99" fmla="*/ 12 h 12"/>
                <a:gd name="T100" fmla="*/ 12 w 12"/>
                <a:gd name="T101" fmla="*/ 12 h 12"/>
                <a:gd name="T102" fmla="*/ 12 w 12"/>
                <a:gd name="T103" fmla="*/ 11 h 12"/>
                <a:gd name="T104" fmla="*/ 6 w 12"/>
                <a:gd name="T105" fmla="*/ 9 h 12"/>
                <a:gd name="T106" fmla="*/ 6 w 12"/>
                <a:gd name="T107" fmla="*/ 9 h 12"/>
                <a:gd name="T108" fmla="*/ 1 w 12"/>
                <a:gd name="T109" fmla="*/ 9 h 12"/>
                <a:gd name="T110" fmla="*/ 1 w 12"/>
                <a:gd name="T111" fmla="*/ 9 h 12"/>
                <a:gd name="T112" fmla="*/ 1 w 12"/>
                <a:gd name="T113" fmla="*/ 8 h 12"/>
                <a:gd name="T114" fmla="*/ 2 w 12"/>
                <a:gd name="T115" fmla="*/ 6 h 12"/>
                <a:gd name="T116" fmla="*/ 4 w 12"/>
                <a:gd name="T117" fmla="*/ 5 h 12"/>
                <a:gd name="T118" fmla="*/ 6 w 12"/>
                <a:gd name="T119" fmla="*/ 6 h 12"/>
                <a:gd name="T120" fmla="*/ 6 w 12"/>
                <a:gd name="T121" fmla="*/ 7 h 12"/>
                <a:gd name="T122" fmla="*/ 6 w 12"/>
                <a:gd name="T12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" h="12">
                  <a:moveTo>
                    <a:pt x="12" y="11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0" y="2"/>
                  </a:cubicBezTo>
                  <a:cubicBezTo>
                    <a:pt x="10" y="3"/>
                    <a:pt x="9" y="4"/>
                    <a:pt x="7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2" y="11"/>
                    <a:pt x="5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1"/>
                  </a:cubicBezTo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6" name="Freeform 103"/>
            <p:cNvSpPr>
              <a:spLocks noEditPoints="1"/>
            </p:cNvSpPr>
            <p:nvPr userDrawn="1"/>
          </p:nvSpPr>
          <p:spPr bwMode="auto">
            <a:xfrm>
              <a:off x="1474788" y="7351713"/>
              <a:ext cx="15875" cy="23813"/>
            </a:xfrm>
            <a:custGeom>
              <a:avLst/>
              <a:gdLst>
                <a:gd name="T0" fmla="*/ 13 w 19"/>
                <a:gd name="T1" fmla="*/ 11 h 28"/>
                <a:gd name="T2" fmla="*/ 13 w 19"/>
                <a:gd name="T3" fmla="*/ 9 h 28"/>
                <a:gd name="T4" fmla="*/ 12 w 19"/>
                <a:gd name="T5" fmla="*/ 9 h 28"/>
                <a:gd name="T6" fmla="*/ 12 w 19"/>
                <a:gd name="T7" fmla="*/ 10 h 28"/>
                <a:gd name="T8" fmla="*/ 9 w 19"/>
                <a:gd name="T9" fmla="*/ 10 h 28"/>
                <a:gd name="T10" fmla="*/ 8 w 19"/>
                <a:gd name="T11" fmla="*/ 7 h 28"/>
                <a:gd name="T12" fmla="*/ 11 w 19"/>
                <a:gd name="T13" fmla="*/ 4 h 28"/>
                <a:gd name="T14" fmla="*/ 11 w 19"/>
                <a:gd name="T15" fmla="*/ 4 h 28"/>
                <a:gd name="T16" fmla="*/ 11 w 19"/>
                <a:gd name="T17" fmla="*/ 5 h 28"/>
                <a:gd name="T18" fmla="*/ 11 w 19"/>
                <a:gd name="T19" fmla="*/ 4 h 28"/>
                <a:gd name="T20" fmla="*/ 10 w 19"/>
                <a:gd name="T21" fmla="*/ 1 h 28"/>
                <a:gd name="T22" fmla="*/ 10 w 19"/>
                <a:gd name="T23" fmla="*/ 1 h 28"/>
                <a:gd name="T24" fmla="*/ 4 w 19"/>
                <a:gd name="T25" fmla="*/ 7 h 28"/>
                <a:gd name="T26" fmla="*/ 0 w 19"/>
                <a:gd name="T27" fmla="*/ 10 h 28"/>
                <a:gd name="T28" fmla="*/ 11 w 19"/>
                <a:gd name="T29" fmla="*/ 11 h 28"/>
                <a:gd name="T30" fmla="*/ 13 w 19"/>
                <a:gd name="T31" fmla="*/ 13 h 28"/>
                <a:gd name="T32" fmla="*/ 13 w 19"/>
                <a:gd name="T33" fmla="*/ 16 h 28"/>
                <a:gd name="T34" fmla="*/ 6 w 19"/>
                <a:gd name="T35" fmla="*/ 20 h 28"/>
                <a:gd name="T36" fmla="*/ 3 w 19"/>
                <a:gd name="T37" fmla="*/ 18 h 28"/>
                <a:gd name="T38" fmla="*/ 3 w 19"/>
                <a:gd name="T39" fmla="*/ 18 h 28"/>
                <a:gd name="T40" fmla="*/ 3 w 19"/>
                <a:gd name="T41" fmla="*/ 19 h 28"/>
                <a:gd name="T42" fmla="*/ 5 w 19"/>
                <a:gd name="T43" fmla="*/ 22 h 28"/>
                <a:gd name="T44" fmla="*/ 5 w 19"/>
                <a:gd name="T45" fmla="*/ 22 h 28"/>
                <a:gd name="T46" fmla="*/ 5 w 19"/>
                <a:gd name="T47" fmla="*/ 21 h 28"/>
                <a:gd name="T48" fmla="*/ 7 w 19"/>
                <a:gd name="T49" fmla="*/ 21 h 28"/>
                <a:gd name="T50" fmla="*/ 11 w 19"/>
                <a:gd name="T51" fmla="*/ 23 h 28"/>
                <a:gd name="T52" fmla="*/ 10 w 19"/>
                <a:gd name="T53" fmla="*/ 23 h 28"/>
                <a:gd name="T54" fmla="*/ 7 w 19"/>
                <a:gd name="T55" fmla="*/ 25 h 28"/>
                <a:gd name="T56" fmla="*/ 6 w 19"/>
                <a:gd name="T57" fmla="*/ 24 h 28"/>
                <a:gd name="T58" fmla="*/ 7 w 19"/>
                <a:gd name="T59" fmla="*/ 25 h 28"/>
                <a:gd name="T60" fmla="*/ 7 w 19"/>
                <a:gd name="T61" fmla="*/ 27 h 28"/>
                <a:gd name="T62" fmla="*/ 8 w 19"/>
                <a:gd name="T63" fmla="*/ 28 h 28"/>
                <a:gd name="T64" fmla="*/ 8 w 19"/>
                <a:gd name="T65" fmla="*/ 28 h 28"/>
                <a:gd name="T66" fmla="*/ 9 w 19"/>
                <a:gd name="T67" fmla="*/ 26 h 28"/>
                <a:gd name="T68" fmla="*/ 14 w 19"/>
                <a:gd name="T69" fmla="*/ 24 h 28"/>
                <a:gd name="T70" fmla="*/ 18 w 19"/>
                <a:gd name="T71" fmla="*/ 22 h 28"/>
                <a:gd name="T72" fmla="*/ 18 w 19"/>
                <a:gd name="T73" fmla="*/ 23 h 28"/>
                <a:gd name="T74" fmla="*/ 18 w 19"/>
                <a:gd name="T75" fmla="*/ 21 h 28"/>
                <a:gd name="T76" fmla="*/ 17 w 19"/>
                <a:gd name="T77" fmla="*/ 20 h 28"/>
                <a:gd name="T78" fmla="*/ 16 w 19"/>
                <a:gd name="T79" fmla="*/ 19 h 28"/>
                <a:gd name="T80" fmla="*/ 16 w 19"/>
                <a:gd name="T81" fmla="*/ 19 h 28"/>
                <a:gd name="T82" fmla="*/ 17 w 19"/>
                <a:gd name="T83" fmla="*/ 20 h 28"/>
                <a:gd name="T84" fmla="*/ 13 w 19"/>
                <a:gd name="T85" fmla="*/ 22 h 28"/>
                <a:gd name="T86" fmla="*/ 12 w 19"/>
                <a:gd name="T87" fmla="*/ 23 h 28"/>
                <a:gd name="T88" fmla="*/ 14 w 19"/>
                <a:gd name="T89" fmla="*/ 17 h 28"/>
                <a:gd name="T90" fmla="*/ 14 w 19"/>
                <a:gd name="T91" fmla="*/ 13 h 28"/>
                <a:gd name="T92" fmla="*/ 8 w 19"/>
                <a:gd name="T93" fmla="*/ 10 h 28"/>
                <a:gd name="T94" fmla="*/ 4 w 19"/>
                <a:gd name="T95" fmla="*/ 9 h 28"/>
                <a:gd name="T96" fmla="*/ 4 w 19"/>
                <a:gd name="T97" fmla="*/ 9 h 28"/>
                <a:gd name="T98" fmla="*/ 7 w 19"/>
                <a:gd name="T99" fmla="*/ 7 h 28"/>
                <a:gd name="T100" fmla="*/ 8 w 19"/>
                <a:gd name="T101" fmla="*/ 10 h 28"/>
                <a:gd name="T102" fmla="*/ 8 w 19"/>
                <a:gd name="T10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" h="28">
                  <a:moveTo>
                    <a:pt x="14" y="13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4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21"/>
                    <a:pt x="10" y="22"/>
                  </a:cubicBezTo>
                  <a:cubicBezTo>
                    <a:pt x="10" y="21"/>
                    <a:pt x="7" y="20"/>
                    <a:pt x="6" y="20"/>
                  </a:cubicBezTo>
                  <a:cubicBezTo>
                    <a:pt x="5" y="20"/>
                    <a:pt x="4" y="20"/>
                    <a:pt x="4" y="19"/>
                  </a:cubicBezTo>
                  <a:cubicBezTo>
                    <a:pt x="4" y="19"/>
                    <a:pt x="4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8" y="22"/>
                    <a:pt x="9" y="22"/>
                  </a:cubicBezTo>
                  <a:cubicBezTo>
                    <a:pt x="9" y="22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9" y="26"/>
                  </a:cubicBezTo>
                  <a:cubicBezTo>
                    <a:pt x="9" y="26"/>
                    <a:pt x="9" y="26"/>
                    <a:pt x="11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6" y="20"/>
                    <a:pt x="16" y="20"/>
                  </a:cubicBezTo>
                  <a:cubicBezTo>
                    <a:pt x="15" y="21"/>
                    <a:pt x="14" y="21"/>
                    <a:pt x="13" y="22"/>
                  </a:cubicBezTo>
                  <a:cubicBezTo>
                    <a:pt x="13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2" y="22"/>
                    <a:pt x="14" y="17"/>
                    <a:pt x="14" y="17"/>
                  </a:cubicBezTo>
                  <a:cubicBezTo>
                    <a:pt x="14" y="16"/>
                    <a:pt x="15" y="15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7" name="Freeform 104"/>
            <p:cNvSpPr>
              <a:spLocks noEditPoints="1"/>
            </p:cNvSpPr>
            <p:nvPr userDrawn="1"/>
          </p:nvSpPr>
          <p:spPr bwMode="auto">
            <a:xfrm>
              <a:off x="1490663" y="7383463"/>
              <a:ext cx="11112" cy="12700"/>
            </a:xfrm>
            <a:custGeom>
              <a:avLst/>
              <a:gdLst>
                <a:gd name="T0" fmla="*/ 10 w 13"/>
                <a:gd name="T1" fmla="*/ 13 h 14"/>
                <a:gd name="T2" fmla="*/ 10 w 13"/>
                <a:gd name="T3" fmla="*/ 13 h 14"/>
                <a:gd name="T4" fmla="*/ 10 w 13"/>
                <a:gd name="T5" fmla="*/ 11 h 14"/>
                <a:gd name="T6" fmla="*/ 12 w 13"/>
                <a:gd name="T7" fmla="*/ 4 h 14"/>
                <a:gd name="T8" fmla="*/ 13 w 13"/>
                <a:gd name="T9" fmla="*/ 1 h 14"/>
                <a:gd name="T10" fmla="*/ 13 w 13"/>
                <a:gd name="T11" fmla="*/ 0 h 14"/>
                <a:gd name="T12" fmla="*/ 12 w 13"/>
                <a:gd name="T13" fmla="*/ 0 h 14"/>
                <a:gd name="T14" fmla="*/ 3 w 13"/>
                <a:gd name="T15" fmla="*/ 6 h 14"/>
                <a:gd name="T16" fmla="*/ 1 w 13"/>
                <a:gd name="T17" fmla="*/ 6 h 14"/>
                <a:gd name="T18" fmla="*/ 1 w 13"/>
                <a:gd name="T19" fmla="*/ 6 h 14"/>
                <a:gd name="T20" fmla="*/ 0 w 13"/>
                <a:gd name="T21" fmla="*/ 6 h 14"/>
                <a:gd name="T22" fmla="*/ 1 w 13"/>
                <a:gd name="T23" fmla="*/ 6 h 14"/>
                <a:gd name="T24" fmla="*/ 2 w 13"/>
                <a:gd name="T25" fmla="*/ 7 h 14"/>
                <a:gd name="T26" fmla="*/ 2 w 13"/>
                <a:gd name="T27" fmla="*/ 7 h 14"/>
                <a:gd name="T28" fmla="*/ 3 w 13"/>
                <a:gd name="T29" fmla="*/ 8 h 14"/>
                <a:gd name="T30" fmla="*/ 4 w 13"/>
                <a:gd name="T31" fmla="*/ 8 h 14"/>
                <a:gd name="T32" fmla="*/ 4 w 13"/>
                <a:gd name="T33" fmla="*/ 8 h 14"/>
                <a:gd name="T34" fmla="*/ 3 w 13"/>
                <a:gd name="T35" fmla="*/ 8 h 14"/>
                <a:gd name="T36" fmla="*/ 3 w 13"/>
                <a:gd name="T37" fmla="*/ 7 h 14"/>
                <a:gd name="T38" fmla="*/ 4 w 13"/>
                <a:gd name="T39" fmla="*/ 6 h 14"/>
                <a:gd name="T40" fmla="*/ 6 w 13"/>
                <a:gd name="T41" fmla="*/ 5 h 14"/>
                <a:gd name="T42" fmla="*/ 6 w 13"/>
                <a:gd name="T43" fmla="*/ 5 h 14"/>
                <a:gd name="T44" fmla="*/ 9 w 13"/>
                <a:gd name="T45" fmla="*/ 7 h 14"/>
                <a:gd name="T46" fmla="*/ 9 w 13"/>
                <a:gd name="T47" fmla="*/ 8 h 14"/>
                <a:gd name="T48" fmla="*/ 8 w 13"/>
                <a:gd name="T49" fmla="*/ 11 h 14"/>
                <a:gd name="T50" fmla="*/ 8 w 13"/>
                <a:gd name="T51" fmla="*/ 11 h 14"/>
                <a:gd name="T52" fmla="*/ 8 w 13"/>
                <a:gd name="T53" fmla="*/ 11 h 14"/>
                <a:gd name="T54" fmla="*/ 8 w 13"/>
                <a:gd name="T55" fmla="*/ 11 h 14"/>
                <a:gd name="T56" fmla="*/ 8 w 13"/>
                <a:gd name="T57" fmla="*/ 11 h 14"/>
                <a:gd name="T58" fmla="*/ 8 w 13"/>
                <a:gd name="T59" fmla="*/ 11 h 14"/>
                <a:gd name="T60" fmla="*/ 7 w 13"/>
                <a:gd name="T61" fmla="*/ 11 h 14"/>
                <a:gd name="T62" fmla="*/ 8 w 13"/>
                <a:gd name="T63" fmla="*/ 11 h 14"/>
                <a:gd name="T64" fmla="*/ 8 w 13"/>
                <a:gd name="T65" fmla="*/ 11 h 14"/>
                <a:gd name="T66" fmla="*/ 10 w 13"/>
                <a:gd name="T67" fmla="*/ 13 h 14"/>
                <a:gd name="T68" fmla="*/ 10 w 13"/>
                <a:gd name="T69" fmla="*/ 14 h 14"/>
                <a:gd name="T70" fmla="*/ 10 w 13"/>
                <a:gd name="T71" fmla="*/ 13 h 14"/>
                <a:gd name="T72" fmla="*/ 11 w 13"/>
                <a:gd name="T73" fmla="*/ 3 h 14"/>
                <a:gd name="T74" fmla="*/ 9 w 13"/>
                <a:gd name="T75" fmla="*/ 7 h 14"/>
                <a:gd name="T76" fmla="*/ 9 w 13"/>
                <a:gd name="T77" fmla="*/ 7 h 14"/>
                <a:gd name="T78" fmla="*/ 9 w 13"/>
                <a:gd name="T79" fmla="*/ 7 h 14"/>
                <a:gd name="T80" fmla="*/ 7 w 13"/>
                <a:gd name="T81" fmla="*/ 5 h 14"/>
                <a:gd name="T82" fmla="*/ 7 w 13"/>
                <a:gd name="T83" fmla="*/ 5 h 14"/>
                <a:gd name="T84" fmla="*/ 7 w 13"/>
                <a:gd name="T85" fmla="*/ 5 h 14"/>
                <a:gd name="T86" fmla="*/ 10 w 13"/>
                <a:gd name="T87" fmla="*/ 3 h 14"/>
                <a:gd name="T88" fmla="*/ 11 w 13"/>
                <a:gd name="T89" fmla="*/ 2 h 14"/>
                <a:gd name="T90" fmla="*/ 11 w 13"/>
                <a:gd name="T9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4">
                  <a:moveTo>
                    <a:pt x="10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0" y="13"/>
                    <a:pt x="10" y="13"/>
                  </a:cubicBezTo>
                  <a:moveTo>
                    <a:pt x="11" y="3"/>
                  </a:moveTo>
                  <a:cubicBezTo>
                    <a:pt x="11" y="3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8" name="Freeform 105"/>
            <p:cNvSpPr>
              <a:spLocks/>
            </p:cNvSpPr>
            <p:nvPr userDrawn="1"/>
          </p:nvSpPr>
          <p:spPr bwMode="auto">
            <a:xfrm>
              <a:off x="1500188" y="7386638"/>
              <a:ext cx="14287" cy="14288"/>
            </a:xfrm>
            <a:custGeom>
              <a:avLst/>
              <a:gdLst>
                <a:gd name="T0" fmla="*/ 13 w 17"/>
                <a:gd name="T1" fmla="*/ 4 h 16"/>
                <a:gd name="T2" fmla="*/ 13 w 17"/>
                <a:gd name="T3" fmla="*/ 4 h 16"/>
                <a:gd name="T4" fmla="*/ 15 w 17"/>
                <a:gd name="T5" fmla="*/ 5 h 16"/>
                <a:gd name="T6" fmla="*/ 15 w 17"/>
                <a:gd name="T7" fmla="*/ 5 h 16"/>
                <a:gd name="T8" fmla="*/ 15 w 17"/>
                <a:gd name="T9" fmla="*/ 5 h 16"/>
                <a:gd name="T10" fmla="*/ 16 w 17"/>
                <a:gd name="T11" fmla="*/ 6 h 16"/>
                <a:gd name="T12" fmla="*/ 17 w 17"/>
                <a:gd name="T13" fmla="*/ 6 h 16"/>
                <a:gd name="T14" fmla="*/ 16 w 17"/>
                <a:gd name="T15" fmla="*/ 6 h 16"/>
                <a:gd name="T16" fmla="*/ 16 w 17"/>
                <a:gd name="T17" fmla="*/ 6 h 16"/>
                <a:gd name="T18" fmla="*/ 15 w 17"/>
                <a:gd name="T19" fmla="*/ 7 h 16"/>
                <a:gd name="T20" fmla="*/ 10 w 17"/>
                <a:gd name="T21" fmla="*/ 16 h 16"/>
                <a:gd name="T22" fmla="*/ 10 w 17"/>
                <a:gd name="T23" fmla="*/ 16 h 16"/>
                <a:gd name="T24" fmla="*/ 9 w 17"/>
                <a:gd name="T25" fmla="*/ 15 h 16"/>
                <a:gd name="T26" fmla="*/ 8 w 17"/>
                <a:gd name="T27" fmla="*/ 12 h 16"/>
                <a:gd name="T28" fmla="*/ 7 w 17"/>
                <a:gd name="T29" fmla="*/ 9 h 16"/>
                <a:gd name="T30" fmla="*/ 6 w 17"/>
                <a:gd name="T31" fmla="*/ 4 h 16"/>
                <a:gd name="T32" fmla="*/ 6 w 17"/>
                <a:gd name="T33" fmla="*/ 4 h 16"/>
                <a:gd name="T34" fmla="*/ 3 w 17"/>
                <a:gd name="T35" fmla="*/ 10 h 16"/>
                <a:gd name="T36" fmla="*/ 3 w 17"/>
                <a:gd name="T37" fmla="*/ 12 h 16"/>
                <a:gd name="T38" fmla="*/ 3 w 17"/>
                <a:gd name="T39" fmla="*/ 12 h 16"/>
                <a:gd name="T40" fmla="*/ 4 w 17"/>
                <a:gd name="T41" fmla="*/ 12 h 16"/>
                <a:gd name="T42" fmla="*/ 3 w 17"/>
                <a:gd name="T43" fmla="*/ 12 h 16"/>
                <a:gd name="T44" fmla="*/ 3 w 17"/>
                <a:gd name="T45" fmla="*/ 12 h 16"/>
                <a:gd name="T46" fmla="*/ 2 w 17"/>
                <a:gd name="T47" fmla="*/ 12 h 16"/>
                <a:gd name="T48" fmla="*/ 1 w 17"/>
                <a:gd name="T49" fmla="*/ 11 h 16"/>
                <a:gd name="T50" fmla="*/ 1 w 17"/>
                <a:gd name="T51" fmla="*/ 11 h 16"/>
                <a:gd name="T52" fmla="*/ 0 w 17"/>
                <a:gd name="T53" fmla="*/ 11 h 16"/>
                <a:gd name="T54" fmla="*/ 0 w 17"/>
                <a:gd name="T55" fmla="*/ 10 h 16"/>
                <a:gd name="T56" fmla="*/ 0 w 17"/>
                <a:gd name="T57" fmla="*/ 10 h 16"/>
                <a:gd name="T58" fmla="*/ 0 w 17"/>
                <a:gd name="T59" fmla="*/ 10 h 16"/>
                <a:gd name="T60" fmla="*/ 1 w 17"/>
                <a:gd name="T61" fmla="*/ 11 h 16"/>
                <a:gd name="T62" fmla="*/ 2 w 17"/>
                <a:gd name="T63" fmla="*/ 9 h 16"/>
                <a:gd name="T64" fmla="*/ 6 w 17"/>
                <a:gd name="T65" fmla="*/ 1 h 16"/>
                <a:gd name="T66" fmla="*/ 7 w 17"/>
                <a:gd name="T67" fmla="*/ 1 h 16"/>
                <a:gd name="T68" fmla="*/ 7 w 17"/>
                <a:gd name="T69" fmla="*/ 1 h 16"/>
                <a:gd name="T70" fmla="*/ 7 w 17"/>
                <a:gd name="T71" fmla="*/ 1 h 16"/>
                <a:gd name="T72" fmla="*/ 9 w 17"/>
                <a:gd name="T73" fmla="*/ 8 h 16"/>
                <a:gd name="T74" fmla="*/ 10 w 17"/>
                <a:gd name="T75" fmla="*/ 11 h 16"/>
                <a:gd name="T76" fmla="*/ 10 w 17"/>
                <a:gd name="T77" fmla="*/ 13 h 16"/>
                <a:gd name="T78" fmla="*/ 10 w 17"/>
                <a:gd name="T79" fmla="*/ 13 h 16"/>
                <a:gd name="T80" fmla="*/ 11 w 17"/>
                <a:gd name="T81" fmla="*/ 13 h 16"/>
                <a:gd name="T82" fmla="*/ 11 w 17"/>
                <a:gd name="T83" fmla="*/ 13 h 16"/>
                <a:gd name="T84" fmla="*/ 14 w 17"/>
                <a:gd name="T85" fmla="*/ 6 h 16"/>
                <a:gd name="T86" fmla="*/ 14 w 17"/>
                <a:gd name="T87" fmla="*/ 5 h 16"/>
                <a:gd name="T88" fmla="*/ 14 w 17"/>
                <a:gd name="T89" fmla="*/ 5 h 16"/>
                <a:gd name="T90" fmla="*/ 13 w 17"/>
                <a:gd name="T91" fmla="*/ 4 h 16"/>
                <a:gd name="T92" fmla="*/ 13 w 17"/>
                <a:gd name="T9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16"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9" y="16"/>
                    <a:pt x="9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5"/>
                    <a:pt x="9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4" y="6"/>
                    <a:pt x="14" y="6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9" name="Freeform 106"/>
            <p:cNvSpPr>
              <a:spLocks/>
            </p:cNvSpPr>
            <p:nvPr userDrawn="1"/>
          </p:nvSpPr>
          <p:spPr bwMode="auto">
            <a:xfrm>
              <a:off x="1512888" y="7391401"/>
              <a:ext cx="12700" cy="12700"/>
            </a:xfrm>
            <a:custGeom>
              <a:avLst/>
              <a:gdLst>
                <a:gd name="T0" fmla="*/ 16 w 16"/>
                <a:gd name="T1" fmla="*/ 4 h 15"/>
                <a:gd name="T2" fmla="*/ 15 w 16"/>
                <a:gd name="T3" fmla="*/ 4 h 15"/>
                <a:gd name="T4" fmla="*/ 14 w 16"/>
                <a:gd name="T5" fmla="*/ 5 h 15"/>
                <a:gd name="T6" fmla="*/ 12 w 16"/>
                <a:gd name="T7" fmla="*/ 14 h 15"/>
                <a:gd name="T8" fmla="*/ 11 w 16"/>
                <a:gd name="T9" fmla="*/ 15 h 15"/>
                <a:gd name="T10" fmla="*/ 11 w 16"/>
                <a:gd name="T11" fmla="*/ 15 h 15"/>
                <a:gd name="T12" fmla="*/ 11 w 16"/>
                <a:gd name="T13" fmla="*/ 15 h 15"/>
                <a:gd name="T14" fmla="*/ 11 w 16"/>
                <a:gd name="T15" fmla="*/ 15 h 15"/>
                <a:gd name="T16" fmla="*/ 11 w 16"/>
                <a:gd name="T17" fmla="*/ 15 h 15"/>
                <a:gd name="T18" fmla="*/ 11 w 16"/>
                <a:gd name="T19" fmla="*/ 15 h 15"/>
                <a:gd name="T20" fmla="*/ 11 w 16"/>
                <a:gd name="T21" fmla="*/ 14 h 15"/>
                <a:gd name="T22" fmla="*/ 9 w 16"/>
                <a:gd name="T23" fmla="*/ 11 h 15"/>
                <a:gd name="T24" fmla="*/ 8 w 16"/>
                <a:gd name="T25" fmla="*/ 9 h 15"/>
                <a:gd name="T26" fmla="*/ 5 w 16"/>
                <a:gd name="T27" fmla="*/ 4 h 15"/>
                <a:gd name="T28" fmla="*/ 5 w 16"/>
                <a:gd name="T29" fmla="*/ 4 h 15"/>
                <a:gd name="T30" fmla="*/ 3 w 16"/>
                <a:gd name="T31" fmla="*/ 10 h 15"/>
                <a:gd name="T32" fmla="*/ 3 w 16"/>
                <a:gd name="T33" fmla="*/ 12 h 15"/>
                <a:gd name="T34" fmla="*/ 4 w 16"/>
                <a:gd name="T35" fmla="*/ 12 h 15"/>
                <a:gd name="T36" fmla="*/ 4 w 16"/>
                <a:gd name="T37" fmla="*/ 13 h 15"/>
                <a:gd name="T38" fmla="*/ 4 w 16"/>
                <a:gd name="T39" fmla="*/ 13 h 15"/>
                <a:gd name="T40" fmla="*/ 3 w 16"/>
                <a:gd name="T41" fmla="*/ 12 h 15"/>
                <a:gd name="T42" fmla="*/ 2 w 16"/>
                <a:gd name="T43" fmla="*/ 12 h 15"/>
                <a:gd name="T44" fmla="*/ 2 w 16"/>
                <a:gd name="T45" fmla="*/ 12 h 15"/>
                <a:gd name="T46" fmla="*/ 1 w 16"/>
                <a:gd name="T47" fmla="*/ 12 h 15"/>
                <a:gd name="T48" fmla="*/ 0 w 16"/>
                <a:gd name="T49" fmla="*/ 11 h 15"/>
                <a:gd name="T50" fmla="*/ 1 w 16"/>
                <a:gd name="T51" fmla="*/ 11 h 15"/>
                <a:gd name="T52" fmla="*/ 1 w 16"/>
                <a:gd name="T53" fmla="*/ 11 h 15"/>
                <a:gd name="T54" fmla="*/ 2 w 16"/>
                <a:gd name="T55" fmla="*/ 10 h 15"/>
                <a:gd name="T56" fmla="*/ 5 w 16"/>
                <a:gd name="T57" fmla="*/ 1 h 15"/>
                <a:gd name="T58" fmla="*/ 5 w 16"/>
                <a:gd name="T59" fmla="*/ 0 h 15"/>
                <a:gd name="T60" fmla="*/ 5 w 16"/>
                <a:gd name="T61" fmla="*/ 1 h 15"/>
                <a:gd name="T62" fmla="*/ 6 w 16"/>
                <a:gd name="T63" fmla="*/ 1 h 15"/>
                <a:gd name="T64" fmla="*/ 9 w 16"/>
                <a:gd name="T65" fmla="*/ 7 h 15"/>
                <a:gd name="T66" fmla="*/ 11 w 16"/>
                <a:gd name="T67" fmla="*/ 10 h 15"/>
                <a:gd name="T68" fmla="*/ 11 w 16"/>
                <a:gd name="T69" fmla="*/ 11 h 15"/>
                <a:gd name="T70" fmla="*/ 11 w 16"/>
                <a:gd name="T71" fmla="*/ 11 h 15"/>
                <a:gd name="T72" fmla="*/ 11 w 16"/>
                <a:gd name="T73" fmla="*/ 12 h 15"/>
                <a:gd name="T74" fmla="*/ 11 w 16"/>
                <a:gd name="T75" fmla="*/ 12 h 15"/>
                <a:gd name="T76" fmla="*/ 13 w 16"/>
                <a:gd name="T77" fmla="*/ 5 h 15"/>
                <a:gd name="T78" fmla="*/ 13 w 16"/>
                <a:gd name="T79" fmla="*/ 4 h 15"/>
                <a:gd name="T80" fmla="*/ 13 w 16"/>
                <a:gd name="T81" fmla="*/ 3 h 15"/>
                <a:gd name="T82" fmla="*/ 12 w 16"/>
                <a:gd name="T83" fmla="*/ 3 h 15"/>
                <a:gd name="T84" fmla="*/ 12 w 16"/>
                <a:gd name="T85" fmla="*/ 3 h 15"/>
                <a:gd name="T86" fmla="*/ 12 w 16"/>
                <a:gd name="T87" fmla="*/ 3 h 15"/>
                <a:gd name="T88" fmla="*/ 12 w 16"/>
                <a:gd name="T89" fmla="*/ 3 h 15"/>
                <a:gd name="T90" fmla="*/ 14 w 16"/>
                <a:gd name="T91" fmla="*/ 3 h 15"/>
                <a:gd name="T92" fmla="*/ 14 w 16"/>
                <a:gd name="T93" fmla="*/ 3 h 15"/>
                <a:gd name="T94" fmla="*/ 14 w 16"/>
                <a:gd name="T95" fmla="*/ 3 h 15"/>
                <a:gd name="T96" fmla="*/ 16 w 16"/>
                <a:gd name="T97" fmla="*/ 4 h 15"/>
                <a:gd name="T98" fmla="*/ 16 w 16"/>
                <a:gd name="T99" fmla="*/ 4 h 15"/>
                <a:gd name="T100" fmla="*/ 16 w 16"/>
                <a:gd name="T10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" h="15"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4" y="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5"/>
                    <a:pt x="9" y="7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0" name="Freeform 107"/>
            <p:cNvSpPr>
              <a:spLocks/>
            </p:cNvSpPr>
            <p:nvPr userDrawn="1"/>
          </p:nvSpPr>
          <p:spPr bwMode="auto">
            <a:xfrm>
              <a:off x="1546225" y="7286626"/>
              <a:ext cx="14287" cy="12700"/>
            </a:xfrm>
            <a:custGeom>
              <a:avLst/>
              <a:gdLst>
                <a:gd name="T0" fmla="*/ 4 w 16"/>
                <a:gd name="T1" fmla="*/ 12 h 15"/>
                <a:gd name="T2" fmla="*/ 3 w 16"/>
                <a:gd name="T3" fmla="*/ 12 h 15"/>
                <a:gd name="T4" fmla="*/ 2 w 16"/>
                <a:gd name="T5" fmla="*/ 12 h 15"/>
                <a:gd name="T6" fmla="*/ 2 w 16"/>
                <a:gd name="T7" fmla="*/ 12 h 15"/>
                <a:gd name="T8" fmla="*/ 1 w 16"/>
                <a:gd name="T9" fmla="*/ 11 h 15"/>
                <a:gd name="T10" fmla="*/ 0 w 16"/>
                <a:gd name="T11" fmla="*/ 11 h 15"/>
                <a:gd name="T12" fmla="*/ 0 w 16"/>
                <a:gd name="T13" fmla="*/ 11 h 15"/>
                <a:gd name="T14" fmla="*/ 0 w 16"/>
                <a:gd name="T15" fmla="*/ 11 h 15"/>
                <a:gd name="T16" fmla="*/ 1 w 16"/>
                <a:gd name="T17" fmla="*/ 11 h 15"/>
                <a:gd name="T18" fmla="*/ 2 w 16"/>
                <a:gd name="T19" fmla="*/ 9 h 15"/>
                <a:gd name="T20" fmla="*/ 6 w 16"/>
                <a:gd name="T21" fmla="*/ 1 h 15"/>
                <a:gd name="T22" fmla="*/ 6 w 16"/>
                <a:gd name="T23" fmla="*/ 0 h 15"/>
                <a:gd name="T24" fmla="*/ 6 w 16"/>
                <a:gd name="T25" fmla="*/ 1 h 15"/>
                <a:gd name="T26" fmla="*/ 6 w 16"/>
                <a:gd name="T27" fmla="*/ 1 h 15"/>
                <a:gd name="T28" fmla="*/ 9 w 16"/>
                <a:gd name="T29" fmla="*/ 7 h 15"/>
                <a:gd name="T30" fmla="*/ 10 w 16"/>
                <a:gd name="T31" fmla="*/ 10 h 15"/>
                <a:gd name="T32" fmla="*/ 11 w 16"/>
                <a:gd name="T33" fmla="*/ 12 h 15"/>
                <a:gd name="T34" fmla="*/ 11 w 16"/>
                <a:gd name="T35" fmla="*/ 12 h 15"/>
                <a:gd name="T36" fmla="*/ 11 w 16"/>
                <a:gd name="T37" fmla="*/ 12 h 15"/>
                <a:gd name="T38" fmla="*/ 11 w 16"/>
                <a:gd name="T39" fmla="*/ 12 h 15"/>
                <a:gd name="T40" fmla="*/ 11 w 16"/>
                <a:gd name="T41" fmla="*/ 12 h 15"/>
                <a:gd name="T42" fmla="*/ 13 w 16"/>
                <a:gd name="T43" fmla="*/ 5 h 15"/>
                <a:gd name="T44" fmla="*/ 14 w 16"/>
                <a:gd name="T45" fmla="*/ 4 h 15"/>
                <a:gd name="T46" fmla="*/ 13 w 16"/>
                <a:gd name="T47" fmla="*/ 4 h 15"/>
                <a:gd name="T48" fmla="*/ 13 w 16"/>
                <a:gd name="T49" fmla="*/ 4 h 15"/>
                <a:gd name="T50" fmla="*/ 12 w 16"/>
                <a:gd name="T51" fmla="*/ 3 h 15"/>
                <a:gd name="T52" fmla="*/ 12 w 16"/>
                <a:gd name="T53" fmla="*/ 3 h 15"/>
                <a:gd name="T54" fmla="*/ 13 w 16"/>
                <a:gd name="T55" fmla="*/ 3 h 15"/>
                <a:gd name="T56" fmla="*/ 14 w 16"/>
                <a:gd name="T57" fmla="*/ 4 h 15"/>
                <a:gd name="T58" fmla="*/ 15 w 16"/>
                <a:gd name="T59" fmla="*/ 4 h 15"/>
                <a:gd name="T60" fmla="*/ 15 w 16"/>
                <a:gd name="T61" fmla="*/ 4 h 15"/>
                <a:gd name="T62" fmla="*/ 16 w 16"/>
                <a:gd name="T63" fmla="*/ 5 h 15"/>
                <a:gd name="T64" fmla="*/ 16 w 16"/>
                <a:gd name="T65" fmla="*/ 5 h 15"/>
                <a:gd name="T66" fmla="*/ 16 w 16"/>
                <a:gd name="T67" fmla="*/ 5 h 15"/>
                <a:gd name="T68" fmla="*/ 16 w 16"/>
                <a:gd name="T69" fmla="*/ 5 h 15"/>
                <a:gd name="T70" fmla="*/ 16 w 16"/>
                <a:gd name="T71" fmla="*/ 5 h 15"/>
                <a:gd name="T72" fmla="*/ 15 w 16"/>
                <a:gd name="T73" fmla="*/ 6 h 15"/>
                <a:gd name="T74" fmla="*/ 11 w 16"/>
                <a:gd name="T75" fmla="*/ 15 h 15"/>
                <a:gd name="T76" fmla="*/ 11 w 16"/>
                <a:gd name="T77" fmla="*/ 15 h 15"/>
                <a:gd name="T78" fmla="*/ 10 w 16"/>
                <a:gd name="T79" fmla="*/ 15 h 15"/>
                <a:gd name="T80" fmla="*/ 10 w 16"/>
                <a:gd name="T81" fmla="*/ 15 h 15"/>
                <a:gd name="T82" fmla="*/ 9 w 16"/>
                <a:gd name="T83" fmla="*/ 11 h 15"/>
                <a:gd name="T84" fmla="*/ 7 w 16"/>
                <a:gd name="T85" fmla="*/ 9 h 15"/>
                <a:gd name="T86" fmla="*/ 6 w 16"/>
                <a:gd name="T87" fmla="*/ 4 h 15"/>
                <a:gd name="T88" fmla="*/ 5 w 16"/>
                <a:gd name="T89" fmla="*/ 4 h 15"/>
                <a:gd name="T90" fmla="*/ 3 w 16"/>
                <a:gd name="T91" fmla="*/ 10 h 15"/>
                <a:gd name="T92" fmla="*/ 3 w 16"/>
                <a:gd name="T93" fmla="*/ 12 h 15"/>
                <a:gd name="T94" fmla="*/ 4 w 16"/>
                <a:gd name="T95" fmla="*/ 12 h 15"/>
                <a:gd name="T96" fmla="*/ 4 w 16"/>
                <a:gd name="T9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15">
                  <a:moveTo>
                    <a:pt x="4" y="12"/>
                  </a:moveTo>
                  <a:cubicBezTo>
                    <a:pt x="4" y="12"/>
                    <a:pt x="4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8" y="4"/>
                    <a:pt x="9" y="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5"/>
                    <a:pt x="13" y="5"/>
                  </a:cubicBezTo>
                  <a:cubicBezTo>
                    <a:pt x="13" y="5"/>
                    <a:pt x="14" y="5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1" name="Freeform 108"/>
            <p:cNvSpPr>
              <a:spLocks noEditPoints="1"/>
            </p:cNvSpPr>
            <p:nvPr userDrawn="1"/>
          </p:nvSpPr>
          <p:spPr bwMode="auto">
            <a:xfrm>
              <a:off x="1493838" y="7216776"/>
              <a:ext cx="374650" cy="28575"/>
            </a:xfrm>
            <a:custGeom>
              <a:avLst/>
              <a:gdLst>
                <a:gd name="T0" fmla="*/ 427 w 443"/>
                <a:gd name="T1" fmla="*/ 14 h 34"/>
                <a:gd name="T2" fmla="*/ 427 w 443"/>
                <a:gd name="T3" fmla="*/ 23 h 34"/>
                <a:gd name="T4" fmla="*/ 411 w 443"/>
                <a:gd name="T5" fmla="*/ 24 h 34"/>
                <a:gd name="T6" fmla="*/ 411 w 443"/>
                <a:gd name="T7" fmla="*/ 24 h 34"/>
                <a:gd name="T8" fmla="*/ 399 w 443"/>
                <a:gd name="T9" fmla="*/ 12 h 34"/>
                <a:gd name="T10" fmla="*/ 396 w 443"/>
                <a:gd name="T11" fmla="*/ 27 h 34"/>
                <a:gd name="T12" fmla="*/ 415 w 443"/>
                <a:gd name="T13" fmla="*/ 33 h 34"/>
                <a:gd name="T14" fmla="*/ 389 w 443"/>
                <a:gd name="T15" fmla="*/ 0 h 34"/>
                <a:gd name="T16" fmla="*/ 377 w 443"/>
                <a:gd name="T17" fmla="*/ 0 h 34"/>
                <a:gd name="T18" fmla="*/ 366 w 443"/>
                <a:gd name="T19" fmla="*/ 23 h 34"/>
                <a:gd name="T20" fmla="*/ 365 w 443"/>
                <a:gd name="T21" fmla="*/ 28 h 34"/>
                <a:gd name="T22" fmla="*/ 339 w 443"/>
                <a:gd name="T23" fmla="*/ 19 h 34"/>
                <a:gd name="T24" fmla="*/ 311 w 443"/>
                <a:gd name="T25" fmla="*/ 14 h 34"/>
                <a:gd name="T26" fmla="*/ 311 w 443"/>
                <a:gd name="T27" fmla="*/ 22 h 34"/>
                <a:gd name="T28" fmla="*/ 325 w 443"/>
                <a:gd name="T29" fmla="*/ 22 h 34"/>
                <a:gd name="T30" fmla="*/ 285 w 443"/>
                <a:gd name="T31" fmla="*/ 20 h 34"/>
                <a:gd name="T32" fmla="*/ 279 w 443"/>
                <a:gd name="T33" fmla="*/ 10 h 34"/>
                <a:gd name="T34" fmla="*/ 281 w 443"/>
                <a:gd name="T35" fmla="*/ 30 h 34"/>
                <a:gd name="T36" fmla="*/ 262 w 443"/>
                <a:gd name="T37" fmla="*/ 30 h 34"/>
                <a:gd name="T38" fmla="*/ 259 w 443"/>
                <a:gd name="T39" fmla="*/ 11 h 34"/>
                <a:gd name="T40" fmla="*/ 250 w 443"/>
                <a:gd name="T41" fmla="*/ 14 h 34"/>
                <a:gd name="T42" fmla="*/ 242 w 443"/>
                <a:gd name="T43" fmla="*/ 20 h 34"/>
                <a:gd name="T44" fmla="*/ 236 w 443"/>
                <a:gd name="T45" fmla="*/ 10 h 34"/>
                <a:gd name="T46" fmla="*/ 238 w 443"/>
                <a:gd name="T47" fmla="*/ 30 h 34"/>
                <a:gd name="T48" fmla="*/ 203 w 443"/>
                <a:gd name="T49" fmla="*/ 22 h 34"/>
                <a:gd name="T50" fmla="*/ 203 w 443"/>
                <a:gd name="T51" fmla="*/ 14 h 34"/>
                <a:gd name="T52" fmla="*/ 203 w 443"/>
                <a:gd name="T53" fmla="*/ 33 h 34"/>
                <a:gd name="T54" fmla="*/ 194 w 443"/>
                <a:gd name="T55" fmla="*/ 14 h 34"/>
                <a:gd name="T56" fmla="*/ 185 w 443"/>
                <a:gd name="T57" fmla="*/ 11 h 34"/>
                <a:gd name="T58" fmla="*/ 192 w 443"/>
                <a:gd name="T59" fmla="*/ 14 h 34"/>
                <a:gd name="T60" fmla="*/ 167 w 443"/>
                <a:gd name="T61" fmla="*/ 22 h 34"/>
                <a:gd name="T62" fmla="*/ 174 w 443"/>
                <a:gd name="T63" fmla="*/ 19 h 34"/>
                <a:gd name="T64" fmla="*/ 170 w 443"/>
                <a:gd name="T65" fmla="*/ 19 h 34"/>
                <a:gd name="T66" fmla="*/ 170 w 443"/>
                <a:gd name="T67" fmla="*/ 30 h 34"/>
                <a:gd name="T68" fmla="*/ 141 w 443"/>
                <a:gd name="T69" fmla="*/ 10 h 34"/>
                <a:gd name="T70" fmla="*/ 120 w 443"/>
                <a:gd name="T71" fmla="*/ 11 h 34"/>
                <a:gd name="T72" fmla="*/ 126 w 443"/>
                <a:gd name="T73" fmla="*/ 13 h 34"/>
                <a:gd name="T74" fmla="*/ 140 w 443"/>
                <a:gd name="T75" fmla="*/ 13 h 34"/>
                <a:gd name="T76" fmla="*/ 98 w 443"/>
                <a:gd name="T77" fmla="*/ 30 h 34"/>
                <a:gd name="T78" fmla="*/ 109 w 443"/>
                <a:gd name="T79" fmla="*/ 33 h 34"/>
                <a:gd name="T80" fmla="*/ 92 w 443"/>
                <a:gd name="T81" fmla="*/ 16 h 34"/>
                <a:gd name="T82" fmla="*/ 98 w 443"/>
                <a:gd name="T83" fmla="*/ 34 h 34"/>
                <a:gd name="T84" fmla="*/ 85 w 443"/>
                <a:gd name="T85" fmla="*/ 27 h 34"/>
                <a:gd name="T86" fmla="*/ 79 w 443"/>
                <a:gd name="T87" fmla="*/ 10 h 34"/>
                <a:gd name="T88" fmla="*/ 71 w 443"/>
                <a:gd name="T89" fmla="*/ 32 h 34"/>
                <a:gd name="T90" fmla="*/ 53 w 443"/>
                <a:gd name="T91" fmla="*/ 30 h 34"/>
                <a:gd name="T92" fmla="*/ 50 w 443"/>
                <a:gd name="T93" fmla="*/ 11 h 34"/>
                <a:gd name="T94" fmla="*/ 40 w 443"/>
                <a:gd name="T95" fmla="*/ 14 h 34"/>
                <a:gd name="T96" fmla="*/ 37 w 443"/>
                <a:gd name="T97" fmla="*/ 33 h 34"/>
                <a:gd name="T98" fmla="*/ 37 w 443"/>
                <a:gd name="T99" fmla="*/ 14 h 34"/>
                <a:gd name="T100" fmla="*/ 26 w 443"/>
                <a:gd name="T101" fmla="*/ 11 h 34"/>
                <a:gd name="T102" fmla="*/ 33 w 443"/>
                <a:gd name="T103" fmla="*/ 34 h 34"/>
                <a:gd name="T104" fmla="*/ 5 w 443"/>
                <a:gd name="T105" fmla="*/ 19 h 34"/>
                <a:gd name="T106" fmla="*/ 17 w 443"/>
                <a:gd name="T107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3" h="34">
                  <a:moveTo>
                    <a:pt x="443" y="33"/>
                  </a:moveTo>
                  <a:cubicBezTo>
                    <a:pt x="443" y="20"/>
                    <a:pt x="443" y="20"/>
                    <a:pt x="443" y="20"/>
                  </a:cubicBezTo>
                  <a:cubicBezTo>
                    <a:pt x="443" y="14"/>
                    <a:pt x="440" y="10"/>
                    <a:pt x="434" y="10"/>
                  </a:cubicBezTo>
                  <a:cubicBezTo>
                    <a:pt x="431" y="10"/>
                    <a:pt x="428" y="12"/>
                    <a:pt x="427" y="14"/>
                  </a:cubicBezTo>
                  <a:cubicBezTo>
                    <a:pt x="427" y="14"/>
                    <a:pt x="427" y="14"/>
                    <a:pt x="427" y="14"/>
                  </a:cubicBezTo>
                  <a:cubicBezTo>
                    <a:pt x="427" y="11"/>
                    <a:pt x="427" y="11"/>
                    <a:pt x="427" y="11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33"/>
                    <a:pt x="423" y="33"/>
                    <a:pt x="423" y="33"/>
                  </a:cubicBezTo>
                  <a:cubicBezTo>
                    <a:pt x="427" y="33"/>
                    <a:pt x="427" y="33"/>
                    <a:pt x="427" y="33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27" y="17"/>
                    <a:pt x="429" y="13"/>
                    <a:pt x="434" y="13"/>
                  </a:cubicBezTo>
                  <a:cubicBezTo>
                    <a:pt x="437" y="14"/>
                    <a:pt x="438" y="16"/>
                    <a:pt x="438" y="21"/>
                  </a:cubicBezTo>
                  <a:cubicBezTo>
                    <a:pt x="438" y="33"/>
                    <a:pt x="438" y="33"/>
                    <a:pt x="438" y="33"/>
                  </a:cubicBezTo>
                  <a:lnTo>
                    <a:pt x="443" y="33"/>
                  </a:lnTo>
                  <a:close/>
                  <a:moveTo>
                    <a:pt x="411" y="24"/>
                  </a:moveTo>
                  <a:cubicBezTo>
                    <a:pt x="411" y="28"/>
                    <a:pt x="409" y="30"/>
                    <a:pt x="405" y="30"/>
                  </a:cubicBezTo>
                  <a:cubicBezTo>
                    <a:pt x="403" y="30"/>
                    <a:pt x="400" y="29"/>
                    <a:pt x="400" y="27"/>
                  </a:cubicBezTo>
                  <a:cubicBezTo>
                    <a:pt x="400" y="23"/>
                    <a:pt x="406" y="22"/>
                    <a:pt x="408" y="22"/>
                  </a:cubicBezTo>
                  <a:cubicBezTo>
                    <a:pt x="409" y="22"/>
                    <a:pt x="410" y="22"/>
                    <a:pt x="411" y="22"/>
                  </a:cubicBezTo>
                  <a:lnTo>
                    <a:pt x="411" y="24"/>
                  </a:lnTo>
                  <a:close/>
                  <a:moveTo>
                    <a:pt x="415" y="33"/>
                  </a:moveTo>
                  <a:cubicBezTo>
                    <a:pt x="415" y="33"/>
                    <a:pt x="415" y="31"/>
                    <a:pt x="415" y="29"/>
                  </a:cubicBezTo>
                  <a:cubicBezTo>
                    <a:pt x="415" y="19"/>
                    <a:pt x="415" y="19"/>
                    <a:pt x="415" y="19"/>
                  </a:cubicBezTo>
                  <a:cubicBezTo>
                    <a:pt x="415" y="13"/>
                    <a:pt x="412" y="10"/>
                    <a:pt x="406" y="10"/>
                  </a:cubicBezTo>
                  <a:cubicBezTo>
                    <a:pt x="403" y="10"/>
                    <a:pt x="401" y="11"/>
                    <a:pt x="399" y="12"/>
                  </a:cubicBezTo>
                  <a:cubicBezTo>
                    <a:pt x="399" y="16"/>
                    <a:pt x="399" y="16"/>
                    <a:pt x="399" y="16"/>
                  </a:cubicBezTo>
                  <a:cubicBezTo>
                    <a:pt x="400" y="14"/>
                    <a:pt x="403" y="13"/>
                    <a:pt x="405" y="13"/>
                  </a:cubicBezTo>
                  <a:cubicBezTo>
                    <a:pt x="409" y="13"/>
                    <a:pt x="411" y="15"/>
                    <a:pt x="411" y="19"/>
                  </a:cubicBezTo>
                  <a:cubicBezTo>
                    <a:pt x="409" y="19"/>
                    <a:pt x="408" y="19"/>
                    <a:pt x="406" y="19"/>
                  </a:cubicBezTo>
                  <a:cubicBezTo>
                    <a:pt x="402" y="19"/>
                    <a:pt x="396" y="21"/>
                    <a:pt x="396" y="27"/>
                  </a:cubicBezTo>
                  <a:cubicBezTo>
                    <a:pt x="396" y="32"/>
                    <a:pt x="399" y="34"/>
                    <a:pt x="404" y="34"/>
                  </a:cubicBezTo>
                  <a:cubicBezTo>
                    <a:pt x="408" y="34"/>
                    <a:pt x="410" y="32"/>
                    <a:pt x="411" y="30"/>
                  </a:cubicBezTo>
                  <a:cubicBezTo>
                    <a:pt x="411" y="30"/>
                    <a:pt x="411" y="30"/>
                    <a:pt x="411" y="30"/>
                  </a:cubicBezTo>
                  <a:cubicBezTo>
                    <a:pt x="411" y="33"/>
                    <a:pt x="411" y="33"/>
                    <a:pt x="411" y="33"/>
                  </a:cubicBezTo>
                  <a:lnTo>
                    <a:pt x="415" y="33"/>
                  </a:lnTo>
                  <a:close/>
                  <a:moveTo>
                    <a:pt x="389" y="0"/>
                  </a:moveTo>
                  <a:cubicBezTo>
                    <a:pt x="385" y="0"/>
                    <a:pt x="385" y="0"/>
                    <a:pt x="385" y="0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89" y="33"/>
                    <a:pt x="389" y="33"/>
                    <a:pt x="389" y="33"/>
                  </a:cubicBezTo>
                  <a:lnTo>
                    <a:pt x="389" y="0"/>
                  </a:lnTo>
                  <a:close/>
                  <a:moveTo>
                    <a:pt x="377" y="0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373" y="33"/>
                    <a:pt x="373" y="33"/>
                    <a:pt x="373" y="33"/>
                  </a:cubicBezTo>
                  <a:cubicBezTo>
                    <a:pt x="377" y="33"/>
                    <a:pt x="377" y="33"/>
                    <a:pt x="377" y="33"/>
                  </a:cubicBezTo>
                  <a:lnTo>
                    <a:pt x="377" y="0"/>
                  </a:lnTo>
                  <a:close/>
                  <a:moveTo>
                    <a:pt x="362" y="20"/>
                  </a:moveTo>
                  <a:cubicBezTo>
                    <a:pt x="350" y="20"/>
                    <a:pt x="350" y="20"/>
                    <a:pt x="350" y="20"/>
                  </a:cubicBezTo>
                  <a:cubicBezTo>
                    <a:pt x="350" y="17"/>
                    <a:pt x="352" y="13"/>
                    <a:pt x="356" y="13"/>
                  </a:cubicBezTo>
                  <a:cubicBezTo>
                    <a:pt x="360" y="13"/>
                    <a:pt x="362" y="16"/>
                    <a:pt x="362" y="20"/>
                  </a:cubicBezTo>
                  <a:moveTo>
                    <a:pt x="366" y="23"/>
                  </a:moveTo>
                  <a:cubicBezTo>
                    <a:pt x="366" y="16"/>
                    <a:pt x="364" y="10"/>
                    <a:pt x="356" y="10"/>
                  </a:cubicBezTo>
                  <a:cubicBezTo>
                    <a:pt x="350" y="10"/>
                    <a:pt x="346" y="15"/>
                    <a:pt x="346" y="21"/>
                  </a:cubicBezTo>
                  <a:cubicBezTo>
                    <a:pt x="346" y="29"/>
                    <a:pt x="349" y="34"/>
                    <a:pt x="357" y="34"/>
                  </a:cubicBezTo>
                  <a:cubicBezTo>
                    <a:pt x="361" y="34"/>
                    <a:pt x="363" y="33"/>
                    <a:pt x="365" y="32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3" y="29"/>
                    <a:pt x="360" y="30"/>
                    <a:pt x="358" y="30"/>
                  </a:cubicBezTo>
                  <a:cubicBezTo>
                    <a:pt x="354" y="30"/>
                    <a:pt x="350" y="27"/>
                    <a:pt x="350" y="23"/>
                  </a:cubicBezTo>
                  <a:lnTo>
                    <a:pt x="366" y="23"/>
                  </a:lnTo>
                  <a:close/>
                  <a:moveTo>
                    <a:pt x="339" y="33"/>
                  </a:moveTo>
                  <a:cubicBezTo>
                    <a:pt x="339" y="19"/>
                    <a:pt x="339" y="19"/>
                    <a:pt x="339" y="19"/>
                  </a:cubicBezTo>
                  <a:cubicBezTo>
                    <a:pt x="339" y="14"/>
                    <a:pt x="337" y="10"/>
                    <a:pt x="331" y="10"/>
                  </a:cubicBezTo>
                  <a:cubicBezTo>
                    <a:pt x="329" y="10"/>
                    <a:pt x="326" y="11"/>
                    <a:pt x="324" y="14"/>
                  </a:cubicBezTo>
                  <a:cubicBezTo>
                    <a:pt x="323" y="11"/>
                    <a:pt x="321" y="10"/>
                    <a:pt x="318" y="10"/>
                  </a:cubicBezTo>
                  <a:cubicBezTo>
                    <a:pt x="315" y="10"/>
                    <a:pt x="312" y="11"/>
                    <a:pt x="311" y="14"/>
                  </a:cubicBezTo>
                  <a:cubicBezTo>
                    <a:pt x="311" y="14"/>
                    <a:pt x="311" y="14"/>
                    <a:pt x="311" y="14"/>
                  </a:cubicBezTo>
                  <a:cubicBezTo>
                    <a:pt x="311" y="11"/>
                    <a:pt x="311" y="11"/>
                    <a:pt x="311" y="11"/>
                  </a:cubicBezTo>
                  <a:cubicBezTo>
                    <a:pt x="307" y="11"/>
                    <a:pt x="307" y="11"/>
                    <a:pt x="307" y="11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11" y="33"/>
                    <a:pt x="311" y="33"/>
                    <a:pt x="311" y="33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18"/>
                    <a:pt x="313" y="13"/>
                    <a:pt x="317" y="13"/>
                  </a:cubicBezTo>
                  <a:cubicBezTo>
                    <a:pt x="320" y="13"/>
                    <a:pt x="321" y="17"/>
                    <a:pt x="321" y="2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5" y="33"/>
                    <a:pt x="325" y="33"/>
                    <a:pt x="325" y="33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5" y="18"/>
                    <a:pt x="327" y="13"/>
                    <a:pt x="331" y="13"/>
                  </a:cubicBezTo>
                  <a:cubicBezTo>
                    <a:pt x="334" y="13"/>
                    <a:pt x="335" y="17"/>
                    <a:pt x="335" y="20"/>
                  </a:cubicBezTo>
                  <a:cubicBezTo>
                    <a:pt x="335" y="33"/>
                    <a:pt x="335" y="33"/>
                    <a:pt x="335" y="33"/>
                  </a:cubicBezTo>
                  <a:lnTo>
                    <a:pt x="339" y="33"/>
                  </a:lnTo>
                  <a:close/>
                  <a:moveTo>
                    <a:pt x="285" y="20"/>
                  </a:moveTo>
                  <a:cubicBezTo>
                    <a:pt x="273" y="20"/>
                    <a:pt x="273" y="20"/>
                    <a:pt x="273" y="20"/>
                  </a:cubicBezTo>
                  <a:cubicBezTo>
                    <a:pt x="274" y="17"/>
                    <a:pt x="275" y="13"/>
                    <a:pt x="279" y="13"/>
                  </a:cubicBezTo>
                  <a:cubicBezTo>
                    <a:pt x="283" y="13"/>
                    <a:pt x="285" y="16"/>
                    <a:pt x="285" y="20"/>
                  </a:cubicBezTo>
                  <a:moveTo>
                    <a:pt x="289" y="23"/>
                  </a:moveTo>
                  <a:cubicBezTo>
                    <a:pt x="289" y="16"/>
                    <a:pt x="287" y="10"/>
                    <a:pt x="279" y="10"/>
                  </a:cubicBezTo>
                  <a:cubicBezTo>
                    <a:pt x="273" y="10"/>
                    <a:pt x="269" y="15"/>
                    <a:pt x="269" y="21"/>
                  </a:cubicBezTo>
                  <a:cubicBezTo>
                    <a:pt x="269" y="29"/>
                    <a:pt x="273" y="34"/>
                    <a:pt x="281" y="34"/>
                  </a:cubicBezTo>
                  <a:cubicBezTo>
                    <a:pt x="284" y="34"/>
                    <a:pt x="286" y="33"/>
                    <a:pt x="288" y="32"/>
                  </a:cubicBezTo>
                  <a:cubicBezTo>
                    <a:pt x="288" y="28"/>
                    <a:pt x="288" y="28"/>
                    <a:pt x="288" y="28"/>
                  </a:cubicBezTo>
                  <a:cubicBezTo>
                    <a:pt x="287" y="29"/>
                    <a:pt x="283" y="30"/>
                    <a:pt x="281" y="30"/>
                  </a:cubicBezTo>
                  <a:cubicBezTo>
                    <a:pt x="277" y="30"/>
                    <a:pt x="273" y="27"/>
                    <a:pt x="273" y="23"/>
                  </a:cubicBezTo>
                  <a:lnTo>
                    <a:pt x="289" y="23"/>
                  </a:lnTo>
                  <a:close/>
                  <a:moveTo>
                    <a:pt x="265" y="33"/>
                  </a:moveTo>
                  <a:cubicBezTo>
                    <a:pt x="265" y="30"/>
                    <a:pt x="265" y="30"/>
                    <a:pt x="265" y="30"/>
                  </a:cubicBezTo>
                  <a:cubicBezTo>
                    <a:pt x="265" y="30"/>
                    <a:pt x="264" y="30"/>
                    <a:pt x="262" y="30"/>
                  </a:cubicBezTo>
                  <a:cubicBezTo>
                    <a:pt x="260" y="30"/>
                    <a:pt x="259" y="29"/>
                    <a:pt x="259" y="26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59" y="11"/>
                    <a:pt x="259" y="11"/>
                    <a:pt x="259" y="11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55" y="5"/>
                    <a:pt x="255" y="5"/>
                    <a:pt x="255" y="5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5" y="27"/>
                    <a:pt x="255" y="27"/>
                    <a:pt x="255" y="27"/>
                  </a:cubicBezTo>
                  <a:cubicBezTo>
                    <a:pt x="255" y="32"/>
                    <a:pt x="257" y="34"/>
                    <a:pt x="262" y="34"/>
                  </a:cubicBezTo>
                  <a:cubicBezTo>
                    <a:pt x="263" y="34"/>
                    <a:pt x="264" y="33"/>
                    <a:pt x="265" y="33"/>
                  </a:cubicBezTo>
                  <a:moveTo>
                    <a:pt x="242" y="20"/>
                  </a:moveTo>
                  <a:cubicBezTo>
                    <a:pt x="230" y="20"/>
                    <a:pt x="230" y="20"/>
                    <a:pt x="230" y="20"/>
                  </a:cubicBezTo>
                  <a:cubicBezTo>
                    <a:pt x="230" y="17"/>
                    <a:pt x="232" y="13"/>
                    <a:pt x="236" y="13"/>
                  </a:cubicBezTo>
                  <a:cubicBezTo>
                    <a:pt x="240" y="13"/>
                    <a:pt x="242" y="16"/>
                    <a:pt x="242" y="20"/>
                  </a:cubicBezTo>
                  <a:moveTo>
                    <a:pt x="246" y="23"/>
                  </a:moveTo>
                  <a:cubicBezTo>
                    <a:pt x="246" y="16"/>
                    <a:pt x="244" y="10"/>
                    <a:pt x="236" y="10"/>
                  </a:cubicBezTo>
                  <a:cubicBezTo>
                    <a:pt x="230" y="10"/>
                    <a:pt x="226" y="15"/>
                    <a:pt x="226" y="21"/>
                  </a:cubicBezTo>
                  <a:cubicBezTo>
                    <a:pt x="226" y="29"/>
                    <a:pt x="229" y="34"/>
                    <a:pt x="237" y="34"/>
                  </a:cubicBezTo>
                  <a:cubicBezTo>
                    <a:pt x="241" y="34"/>
                    <a:pt x="243" y="33"/>
                    <a:pt x="245" y="32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4" y="29"/>
                    <a:pt x="240" y="30"/>
                    <a:pt x="238" y="30"/>
                  </a:cubicBezTo>
                  <a:cubicBezTo>
                    <a:pt x="234" y="30"/>
                    <a:pt x="230" y="27"/>
                    <a:pt x="230" y="23"/>
                  </a:cubicBezTo>
                  <a:lnTo>
                    <a:pt x="246" y="23"/>
                  </a:lnTo>
                  <a:close/>
                  <a:moveTo>
                    <a:pt x="216" y="22"/>
                  </a:moveTo>
                  <a:cubicBezTo>
                    <a:pt x="216" y="25"/>
                    <a:pt x="214" y="30"/>
                    <a:pt x="210" y="30"/>
                  </a:cubicBezTo>
                  <a:cubicBezTo>
                    <a:pt x="205" y="30"/>
                    <a:pt x="203" y="26"/>
                    <a:pt x="203" y="22"/>
                  </a:cubicBezTo>
                  <a:cubicBezTo>
                    <a:pt x="203" y="18"/>
                    <a:pt x="205" y="13"/>
                    <a:pt x="210" y="13"/>
                  </a:cubicBezTo>
                  <a:cubicBezTo>
                    <a:pt x="215" y="13"/>
                    <a:pt x="216" y="18"/>
                    <a:pt x="216" y="22"/>
                  </a:cubicBezTo>
                  <a:moveTo>
                    <a:pt x="221" y="21"/>
                  </a:moveTo>
                  <a:cubicBezTo>
                    <a:pt x="221" y="15"/>
                    <a:pt x="217" y="10"/>
                    <a:pt x="211" y="10"/>
                  </a:cubicBezTo>
                  <a:cubicBezTo>
                    <a:pt x="207" y="10"/>
                    <a:pt x="205" y="12"/>
                    <a:pt x="203" y="14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4" y="32"/>
                    <a:pt x="207" y="34"/>
                    <a:pt x="211" y="34"/>
                  </a:cubicBezTo>
                  <a:cubicBezTo>
                    <a:pt x="218" y="34"/>
                    <a:pt x="221" y="28"/>
                    <a:pt x="221" y="21"/>
                  </a:cubicBezTo>
                  <a:moveTo>
                    <a:pt x="194" y="14"/>
                  </a:moveTo>
                  <a:cubicBezTo>
                    <a:pt x="194" y="10"/>
                    <a:pt x="194" y="10"/>
                    <a:pt x="194" y="10"/>
                  </a:cubicBezTo>
                  <a:cubicBezTo>
                    <a:pt x="193" y="10"/>
                    <a:pt x="192" y="10"/>
                    <a:pt x="191" y="10"/>
                  </a:cubicBezTo>
                  <a:cubicBezTo>
                    <a:pt x="189" y="10"/>
                    <a:pt x="186" y="12"/>
                    <a:pt x="185" y="14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1" y="11"/>
                    <a:pt x="181" y="11"/>
                    <a:pt x="181" y="11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5" y="17"/>
                    <a:pt x="188" y="14"/>
                    <a:pt x="192" y="14"/>
                  </a:cubicBezTo>
                  <a:cubicBezTo>
                    <a:pt x="192" y="14"/>
                    <a:pt x="193" y="14"/>
                    <a:pt x="194" y="14"/>
                  </a:cubicBezTo>
                  <a:moveTo>
                    <a:pt x="170" y="24"/>
                  </a:moveTo>
                  <a:cubicBezTo>
                    <a:pt x="170" y="28"/>
                    <a:pt x="167" y="30"/>
                    <a:pt x="163" y="30"/>
                  </a:cubicBezTo>
                  <a:cubicBezTo>
                    <a:pt x="161" y="30"/>
                    <a:pt x="159" y="29"/>
                    <a:pt x="159" y="27"/>
                  </a:cubicBezTo>
                  <a:cubicBezTo>
                    <a:pt x="159" y="23"/>
                    <a:pt x="165" y="22"/>
                    <a:pt x="167" y="22"/>
                  </a:cubicBezTo>
                  <a:cubicBezTo>
                    <a:pt x="168" y="22"/>
                    <a:pt x="169" y="22"/>
                    <a:pt x="170" y="22"/>
                  </a:cubicBezTo>
                  <a:lnTo>
                    <a:pt x="170" y="24"/>
                  </a:lnTo>
                  <a:close/>
                  <a:moveTo>
                    <a:pt x="174" y="33"/>
                  </a:moveTo>
                  <a:cubicBezTo>
                    <a:pt x="174" y="33"/>
                    <a:pt x="174" y="31"/>
                    <a:pt x="174" y="2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3"/>
                    <a:pt x="171" y="10"/>
                    <a:pt x="165" y="10"/>
                  </a:cubicBezTo>
                  <a:cubicBezTo>
                    <a:pt x="162" y="10"/>
                    <a:pt x="159" y="11"/>
                    <a:pt x="157" y="12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9" y="14"/>
                    <a:pt x="162" y="13"/>
                    <a:pt x="164" y="13"/>
                  </a:cubicBezTo>
                  <a:cubicBezTo>
                    <a:pt x="168" y="13"/>
                    <a:pt x="170" y="15"/>
                    <a:pt x="170" y="19"/>
                  </a:cubicBezTo>
                  <a:cubicBezTo>
                    <a:pt x="168" y="19"/>
                    <a:pt x="167" y="19"/>
                    <a:pt x="165" y="19"/>
                  </a:cubicBezTo>
                  <a:cubicBezTo>
                    <a:pt x="161" y="19"/>
                    <a:pt x="155" y="21"/>
                    <a:pt x="155" y="27"/>
                  </a:cubicBezTo>
                  <a:cubicBezTo>
                    <a:pt x="155" y="32"/>
                    <a:pt x="158" y="34"/>
                    <a:pt x="163" y="34"/>
                  </a:cubicBezTo>
                  <a:cubicBezTo>
                    <a:pt x="167" y="34"/>
                    <a:pt x="169" y="32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3"/>
                    <a:pt x="170" y="33"/>
                    <a:pt x="170" y="33"/>
                  </a:cubicBezTo>
                  <a:lnTo>
                    <a:pt x="174" y="33"/>
                  </a:lnTo>
                  <a:close/>
                  <a:moveTo>
                    <a:pt x="149" y="33"/>
                  </a:moveTo>
                  <a:cubicBezTo>
                    <a:pt x="149" y="19"/>
                    <a:pt x="149" y="19"/>
                    <a:pt x="149" y="19"/>
                  </a:cubicBezTo>
                  <a:cubicBezTo>
                    <a:pt x="149" y="14"/>
                    <a:pt x="146" y="10"/>
                    <a:pt x="141" y="10"/>
                  </a:cubicBezTo>
                  <a:cubicBezTo>
                    <a:pt x="139" y="10"/>
                    <a:pt x="135" y="11"/>
                    <a:pt x="134" y="14"/>
                  </a:cubicBezTo>
                  <a:cubicBezTo>
                    <a:pt x="133" y="11"/>
                    <a:pt x="130" y="10"/>
                    <a:pt x="127" y="10"/>
                  </a:cubicBezTo>
                  <a:cubicBezTo>
                    <a:pt x="124" y="10"/>
                    <a:pt x="122" y="11"/>
                    <a:pt x="120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18"/>
                    <a:pt x="122" y="13"/>
                    <a:pt x="126" y="13"/>
                  </a:cubicBezTo>
                  <a:cubicBezTo>
                    <a:pt x="130" y="13"/>
                    <a:pt x="130" y="17"/>
                    <a:pt x="130" y="2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18"/>
                    <a:pt x="136" y="13"/>
                    <a:pt x="140" y="13"/>
                  </a:cubicBezTo>
                  <a:cubicBezTo>
                    <a:pt x="144" y="13"/>
                    <a:pt x="144" y="17"/>
                    <a:pt x="144" y="20"/>
                  </a:cubicBezTo>
                  <a:cubicBezTo>
                    <a:pt x="144" y="33"/>
                    <a:pt x="144" y="33"/>
                    <a:pt x="144" y="33"/>
                  </a:cubicBezTo>
                  <a:lnTo>
                    <a:pt x="149" y="33"/>
                  </a:lnTo>
                  <a:close/>
                  <a:moveTo>
                    <a:pt x="104" y="24"/>
                  </a:moveTo>
                  <a:cubicBezTo>
                    <a:pt x="104" y="28"/>
                    <a:pt x="102" y="30"/>
                    <a:pt x="98" y="30"/>
                  </a:cubicBezTo>
                  <a:cubicBezTo>
                    <a:pt x="96" y="30"/>
                    <a:pt x="94" y="29"/>
                    <a:pt x="94" y="27"/>
                  </a:cubicBezTo>
                  <a:cubicBezTo>
                    <a:pt x="94" y="23"/>
                    <a:pt x="99" y="22"/>
                    <a:pt x="102" y="22"/>
                  </a:cubicBezTo>
                  <a:cubicBezTo>
                    <a:pt x="103" y="22"/>
                    <a:pt x="103" y="22"/>
                    <a:pt x="104" y="22"/>
                  </a:cubicBezTo>
                  <a:lnTo>
                    <a:pt x="104" y="24"/>
                  </a:lnTo>
                  <a:close/>
                  <a:moveTo>
                    <a:pt x="109" y="33"/>
                  </a:moveTo>
                  <a:cubicBezTo>
                    <a:pt x="109" y="33"/>
                    <a:pt x="109" y="31"/>
                    <a:pt x="109" y="2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3"/>
                    <a:pt x="106" y="10"/>
                    <a:pt x="99" y="10"/>
                  </a:cubicBezTo>
                  <a:cubicBezTo>
                    <a:pt x="97" y="10"/>
                    <a:pt x="94" y="11"/>
                    <a:pt x="92" y="12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4" y="14"/>
                    <a:pt x="96" y="13"/>
                    <a:pt x="99" y="13"/>
                  </a:cubicBezTo>
                  <a:cubicBezTo>
                    <a:pt x="103" y="13"/>
                    <a:pt x="104" y="15"/>
                    <a:pt x="104" y="19"/>
                  </a:cubicBezTo>
                  <a:cubicBezTo>
                    <a:pt x="103" y="19"/>
                    <a:pt x="102" y="19"/>
                    <a:pt x="100" y="19"/>
                  </a:cubicBezTo>
                  <a:cubicBezTo>
                    <a:pt x="96" y="19"/>
                    <a:pt x="89" y="21"/>
                    <a:pt x="89" y="27"/>
                  </a:cubicBezTo>
                  <a:cubicBezTo>
                    <a:pt x="89" y="32"/>
                    <a:pt x="93" y="34"/>
                    <a:pt x="98" y="34"/>
                  </a:cubicBezTo>
                  <a:cubicBezTo>
                    <a:pt x="102" y="34"/>
                    <a:pt x="104" y="32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3"/>
                    <a:pt x="105" y="33"/>
                    <a:pt x="105" y="33"/>
                  </a:cubicBezTo>
                  <a:lnTo>
                    <a:pt x="109" y="33"/>
                  </a:lnTo>
                  <a:close/>
                  <a:moveTo>
                    <a:pt x="85" y="27"/>
                  </a:moveTo>
                  <a:cubicBezTo>
                    <a:pt x="85" y="19"/>
                    <a:pt x="75" y="21"/>
                    <a:pt x="75" y="16"/>
                  </a:cubicBezTo>
                  <a:cubicBezTo>
                    <a:pt x="75" y="14"/>
                    <a:pt x="77" y="13"/>
                    <a:pt x="79" y="13"/>
                  </a:cubicBezTo>
                  <a:cubicBezTo>
                    <a:pt x="80" y="13"/>
                    <a:pt x="82" y="14"/>
                    <a:pt x="83" y="15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0"/>
                    <a:pt x="81" y="10"/>
                    <a:pt x="79" y="10"/>
                  </a:cubicBezTo>
                  <a:cubicBezTo>
                    <a:pt x="74" y="10"/>
                    <a:pt x="71" y="12"/>
                    <a:pt x="71" y="17"/>
                  </a:cubicBezTo>
                  <a:cubicBezTo>
                    <a:pt x="71" y="23"/>
                    <a:pt x="80" y="23"/>
                    <a:pt x="80" y="27"/>
                  </a:cubicBezTo>
                  <a:cubicBezTo>
                    <a:pt x="80" y="30"/>
                    <a:pt x="78" y="30"/>
                    <a:pt x="76" y="30"/>
                  </a:cubicBezTo>
                  <a:cubicBezTo>
                    <a:pt x="75" y="30"/>
                    <a:pt x="73" y="30"/>
                    <a:pt x="71" y="29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34"/>
                    <a:pt x="75" y="34"/>
                    <a:pt x="77" y="34"/>
                  </a:cubicBezTo>
                  <a:cubicBezTo>
                    <a:pt x="81" y="34"/>
                    <a:pt x="85" y="32"/>
                    <a:pt x="85" y="27"/>
                  </a:cubicBezTo>
                  <a:moveTo>
                    <a:pt x="56" y="33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4" y="30"/>
                    <a:pt x="53" y="30"/>
                  </a:cubicBezTo>
                  <a:cubicBezTo>
                    <a:pt x="51" y="30"/>
                    <a:pt x="50" y="29"/>
                    <a:pt x="50" y="26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2"/>
                    <a:pt x="48" y="34"/>
                    <a:pt x="52" y="34"/>
                  </a:cubicBezTo>
                  <a:cubicBezTo>
                    <a:pt x="54" y="34"/>
                    <a:pt x="55" y="33"/>
                    <a:pt x="56" y="33"/>
                  </a:cubicBezTo>
                  <a:moveTo>
                    <a:pt x="37" y="33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5" y="30"/>
                    <a:pt x="34" y="30"/>
                  </a:cubicBezTo>
                  <a:cubicBezTo>
                    <a:pt x="32" y="30"/>
                    <a:pt x="31" y="29"/>
                    <a:pt x="31" y="2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9" y="34"/>
                    <a:pt x="33" y="34"/>
                  </a:cubicBezTo>
                  <a:cubicBezTo>
                    <a:pt x="35" y="34"/>
                    <a:pt x="36" y="33"/>
                    <a:pt x="37" y="33"/>
                  </a:cubicBezTo>
                  <a:moveTo>
                    <a:pt x="17" y="33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7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2" name="Freeform 109"/>
            <p:cNvSpPr>
              <a:spLocks noEditPoints="1"/>
            </p:cNvSpPr>
            <p:nvPr userDrawn="1"/>
          </p:nvSpPr>
          <p:spPr bwMode="auto">
            <a:xfrm>
              <a:off x="847725" y="7215188"/>
              <a:ext cx="473075" cy="119063"/>
            </a:xfrm>
            <a:custGeom>
              <a:avLst/>
              <a:gdLst>
                <a:gd name="T0" fmla="*/ 47 w 560"/>
                <a:gd name="T1" fmla="*/ 141 h 141"/>
                <a:gd name="T2" fmla="*/ 92 w 560"/>
                <a:gd name="T3" fmla="*/ 104 h 141"/>
                <a:gd name="T4" fmla="*/ 66 w 560"/>
                <a:gd name="T5" fmla="*/ 70 h 141"/>
                <a:gd name="T6" fmla="*/ 38 w 560"/>
                <a:gd name="T7" fmla="*/ 61 h 141"/>
                <a:gd name="T8" fmla="*/ 13 w 560"/>
                <a:gd name="T9" fmla="*/ 32 h 141"/>
                <a:gd name="T10" fmla="*/ 47 w 560"/>
                <a:gd name="T11" fmla="*/ 6 h 141"/>
                <a:gd name="T12" fmla="*/ 83 w 560"/>
                <a:gd name="T13" fmla="*/ 25 h 141"/>
                <a:gd name="T14" fmla="*/ 88 w 560"/>
                <a:gd name="T15" fmla="*/ 23 h 141"/>
                <a:gd name="T16" fmla="*/ 46 w 560"/>
                <a:gd name="T17" fmla="*/ 0 h 141"/>
                <a:gd name="T18" fmla="*/ 6 w 560"/>
                <a:gd name="T19" fmla="*/ 33 h 141"/>
                <a:gd name="T20" fmla="*/ 34 w 560"/>
                <a:gd name="T21" fmla="*/ 66 h 141"/>
                <a:gd name="T22" fmla="*/ 62 w 560"/>
                <a:gd name="T23" fmla="*/ 75 h 141"/>
                <a:gd name="T24" fmla="*/ 85 w 560"/>
                <a:gd name="T25" fmla="*/ 105 h 141"/>
                <a:gd name="T26" fmla="*/ 48 w 560"/>
                <a:gd name="T27" fmla="*/ 136 h 141"/>
                <a:gd name="T28" fmla="*/ 6 w 560"/>
                <a:gd name="T29" fmla="*/ 108 h 141"/>
                <a:gd name="T30" fmla="*/ 0 w 560"/>
                <a:gd name="T31" fmla="*/ 110 h 141"/>
                <a:gd name="T32" fmla="*/ 47 w 560"/>
                <a:gd name="T33" fmla="*/ 141 h 141"/>
                <a:gd name="T34" fmla="*/ 147 w 560"/>
                <a:gd name="T35" fmla="*/ 139 h 141"/>
                <a:gd name="T36" fmla="*/ 154 w 560"/>
                <a:gd name="T37" fmla="*/ 139 h 141"/>
                <a:gd name="T38" fmla="*/ 154 w 560"/>
                <a:gd name="T39" fmla="*/ 8 h 141"/>
                <a:gd name="T40" fmla="*/ 202 w 560"/>
                <a:gd name="T41" fmla="*/ 8 h 141"/>
                <a:gd name="T42" fmla="*/ 202 w 560"/>
                <a:gd name="T43" fmla="*/ 3 h 141"/>
                <a:gd name="T44" fmla="*/ 98 w 560"/>
                <a:gd name="T45" fmla="*/ 3 h 141"/>
                <a:gd name="T46" fmla="*/ 98 w 560"/>
                <a:gd name="T47" fmla="*/ 8 h 141"/>
                <a:gd name="T48" fmla="*/ 147 w 560"/>
                <a:gd name="T49" fmla="*/ 8 h 141"/>
                <a:gd name="T50" fmla="*/ 147 w 560"/>
                <a:gd name="T51" fmla="*/ 139 h 141"/>
                <a:gd name="T52" fmla="*/ 220 w 560"/>
                <a:gd name="T53" fmla="*/ 139 h 141"/>
                <a:gd name="T54" fmla="*/ 226 w 560"/>
                <a:gd name="T55" fmla="*/ 139 h 141"/>
                <a:gd name="T56" fmla="*/ 226 w 560"/>
                <a:gd name="T57" fmla="*/ 71 h 141"/>
                <a:gd name="T58" fmla="*/ 309 w 560"/>
                <a:gd name="T59" fmla="*/ 71 h 141"/>
                <a:gd name="T60" fmla="*/ 309 w 560"/>
                <a:gd name="T61" fmla="*/ 139 h 141"/>
                <a:gd name="T62" fmla="*/ 315 w 560"/>
                <a:gd name="T63" fmla="*/ 139 h 141"/>
                <a:gd name="T64" fmla="*/ 315 w 560"/>
                <a:gd name="T65" fmla="*/ 3 h 141"/>
                <a:gd name="T66" fmla="*/ 309 w 560"/>
                <a:gd name="T67" fmla="*/ 3 h 141"/>
                <a:gd name="T68" fmla="*/ 309 w 560"/>
                <a:gd name="T69" fmla="*/ 65 h 141"/>
                <a:gd name="T70" fmla="*/ 226 w 560"/>
                <a:gd name="T71" fmla="*/ 65 h 141"/>
                <a:gd name="T72" fmla="*/ 226 w 560"/>
                <a:gd name="T73" fmla="*/ 3 h 141"/>
                <a:gd name="T74" fmla="*/ 220 w 560"/>
                <a:gd name="T75" fmla="*/ 3 h 141"/>
                <a:gd name="T76" fmla="*/ 220 w 560"/>
                <a:gd name="T77" fmla="*/ 139 h 141"/>
                <a:gd name="T78" fmla="*/ 348 w 560"/>
                <a:gd name="T79" fmla="*/ 139 h 141"/>
                <a:gd name="T80" fmla="*/ 428 w 560"/>
                <a:gd name="T81" fmla="*/ 139 h 141"/>
                <a:gd name="T82" fmla="*/ 428 w 560"/>
                <a:gd name="T83" fmla="*/ 133 h 141"/>
                <a:gd name="T84" fmla="*/ 354 w 560"/>
                <a:gd name="T85" fmla="*/ 133 h 141"/>
                <a:gd name="T86" fmla="*/ 354 w 560"/>
                <a:gd name="T87" fmla="*/ 3 h 141"/>
                <a:gd name="T88" fmla="*/ 348 w 560"/>
                <a:gd name="T89" fmla="*/ 3 h 141"/>
                <a:gd name="T90" fmla="*/ 348 w 560"/>
                <a:gd name="T91" fmla="*/ 139 h 141"/>
                <a:gd name="T92" fmla="*/ 445 w 560"/>
                <a:gd name="T93" fmla="*/ 139 h 141"/>
                <a:gd name="T94" fmla="*/ 451 w 560"/>
                <a:gd name="T95" fmla="*/ 139 h 141"/>
                <a:gd name="T96" fmla="*/ 451 w 560"/>
                <a:gd name="T97" fmla="*/ 13 h 141"/>
                <a:gd name="T98" fmla="*/ 452 w 560"/>
                <a:gd name="T99" fmla="*/ 13 h 141"/>
                <a:gd name="T100" fmla="*/ 500 w 560"/>
                <a:gd name="T101" fmla="*/ 93 h 141"/>
                <a:gd name="T102" fmla="*/ 505 w 560"/>
                <a:gd name="T103" fmla="*/ 93 h 141"/>
                <a:gd name="T104" fmla="*/ 553 w 560"/>
                <a:gd name="T105" fmla="*/ 13 h 141"/>
                <a:gd name="T106" fmla="*/ 554 w 560"/>
                <a:gd name="T107" fmla="*/ 13 h 141"/>
                <a:gd name="T108" fmla="*/ 554 w 560"/>
                <a:gd name="T109" fmla="*/ 139 h 141"/>
                <a:gd name="T110" fmla="*/ 560 w 560"/>
                <a:gd name="T111" fmla="*/ 139 h 141"/>
                <a:gd name="T112" fmla="*/ 560 w 560"/>
                <a:gd name="T113" fmla="*/ 3 h 141"/>
                <a:gd name="T114" fmla="*/ 552 w 560"/>
                <a:gd name="T115" fmla="*/ 3 h 141"/>
                <a:gd name="T116" fmla="*/ 503 w 560"/>
                <a:gd name="T117" fmla="*/ 85 h 141"/>
                <a:gd name="T118" fmla="*/ 503 w 560"/>
                <a:gd name="T119" fmla="*/ 85 h 141"/>
                <a:gd name="T120" fmla="*/ 453 w 560"/>
                <a:gd name="T121" fmla="*/ 3 h 141"/>
                <a:gd name="T122" fmla="*/ 445 w 560"/>
                <a:gd name="T123" fmla="*/ 3 h 141"/>
                <a:gd name="T124" fmla="*/ 445 w 560"/>
                <a:gd name="T125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0" h="141">
                  <a:moveTo>
                    <a:pt x="47" y="141"/>
                  </a:moveTo>
                  <a:cubicBezTo>
                    <a:pt x="75" y="141"/>
                    <a:pt x="92" y="126"/>
                    <a:pt x="92" y="104"/>
                  </a:cubicBezTo>
                  <a:cubicBezTo>
                    <a:pt x="92" y="85"/>
                    <a:pt x="82" y="75"/>
                    <a:pt x="66" y="7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17" y="55"/>
                    <a:pt x="13" y="45"/>
                    <a:pt x="13" y="32"/>
                  </a:cubicBezTo>
                  <a:cubicBezTo>
                    <a:pt x="13" y="14"/>
                    <a:pt x="30" y="6"/>
                    <a:pt x="47" y="6"/>
                  </a:cubicBezTo>
                  <a:cubicBezTo>
                    <a:pt x="65" y="6"/>
                    <a:pt x="76" y="13"/>
                    <a:pt x="83" y="25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1" y="7"/>
                    <a:pt x="66" y="0"/>
                    <a:pt x="46" y="0"/>
                  </a:cubicBezTo>
                  <a:cubicBezTo>
                    <a:pt x="23" y="0"/>
                    <a:pt x="6" y="14"/>
                    <a:pt x="6" y="33"/>
                  </a:cubicBezTo>
                  <a:cubicBezTo>
                    <a:pt x="6" y="49"/>
                    <a:pt x="14" y="60"/>
                    <a:pt x="34" y="66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76" y="80"/>
                    <a:pt x="85" y="87"/>
                    <a:pt x="85" y="105"/>
                  </a:cubicBezTo>
                  <a:cubicBezTo>
                    <a:pt x="85" y="123"/>
                    <a:pt x="70" y="136"/>
                    <a:pt x="48" y="136"/>
                  </a:cubicBezTo>
                  <a:cubicBezTo>
                    <a:pt x="26" y="136"/>
                    <a:pt x="11" y="125"/>
                    <a:pt x="6" y="10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5" y="129"/>
                    <a:pt x="22" y="141"/>
                    <a:pt x="47" y="141"/>
                  </a:cubicBezTo>
                  <a:moveTo>
                    <a:pt x="147" y="139"/>
                  </a:moveTo>
                  <a:cubicBezTo>
                    <a:pt x="154" y="139"/>
                    <a:pt x="154" y="139"/>
                    <a:pt x="154" y="139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47" y="8"/>
                    <a:pt x="147" y="8"/>
                    <a:pt x="147" y="8"/>
                  </a:cubicBezTo>
                  <a:lnTo>
                    <a:pt x="147" y="139"/>
                  </a:lnTo>
                  <a:close/>
                  <a:moveTo>
                    <a:pt x="220" y="139"/>
                  </a:moveTo>
                  <a:cubicBezTo>
                    <a:pt x="226" y="139"/>
                    <a:pt x="226" y="139"/>
                    <a:pt x="226" y="13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309" y="71"/>
                    <a:pt x="309" y="71"/>
                    <a:pt x="309" y="71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15" y="139"/>
                    <a:pt x="315" y="139"/>
                    <a:pt x="315" y="139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09" y="3"/>
                    <a:pt x="309" y="3"/>
                    <a:pt x="309" y="3"/>
                  </a:cubicBezTo>
                  <a:cubicBezTo>
                    <a:pt x="309" y="65"/>
                    <a:pt x="309" y="65"/>
                    <a:pt x="309" y="6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3"/>
                    <a:pt x="226" y="3"/>
                    <a:pt x="226" y="3"/>
                  </a:cubicBezTo>
                  <a:cubicBezTo>
                    <a:pt x="220" y="3"/>
                    <a:pt x="220" y="3"/>
                    <a:pt x="220" y="3"/>
                  </a:cubicBezTo>
                  <a:lnTo>
                    <a:pt x="220" y="139"/>
                  </a:lnTo>
                  <a:close/>
                  <a:moveTo>
                    <a:pt x="348" y="139"/>
                  </a:moveTo>
                  <a:cubicBezTo>
                    <a:pt x="428" y="139"/>
                    <a:pt x="428" y="139"/>
                    <a:pt x="428" y="139"/>
                  </a:cubicBezTo>
                  <a:cubicBezTo>
                    <a:pt x="428" y="133"/>
                    <a:pt x="428" y="133"/>
                    <a:pt x="428" y="133"/>
                  </a:cubicBezTo>
                  <a:cubicBezTo>
                    <a:pt x="354" y="133"/>
                    <a:pt x="354" y="133"/>
                    <a:pt x="354" y="133"/>
                  </a:cubicBezTo>
                  <a:cubicBezTo>
                    <a:pt x="354" y="3"/>
                    <a:pt x="354" y="3"/>
                    <a:pt x="354" y="3"/>
                  </a:cubicBezTo>
                  <a:cubicBezTo>
                    <a:pt x="348" y="3"/>
                    <a:pt x="348" y="3"/>
                    <a:pt x="348" y="3"/>
                  </a:cubicBezTo>
                  <a:lnTo>
                    <a:pt x="348" y="139"/>
                  </a:lnTo>
                  <a:close/>
                  <a:moveTo>
                    <a:pt x="445" y="139"/>
                  </a:moveTo>
                  <a:cubicBezTo>
                    <a:pt x="451" y="139"/>
                    <a:pt x="451" y="139"/>
                    <a:pt x="451" y="139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52" y="13"/>
                    <a:pt x="452" y="13"/>
                    <a:pt x="452" y="13"/>
                  </a:cubicBezTo>
                  <a:cubicBezTo>
                    <a:pt x="500" y="93"/>
                    <a:pt x="500" y="93"/>
                    <a:pt x="500" y="93"/>
                  </a:cubicBezTo>
                  <a:cubicBezTo>
                    <a:pt x="505" y="93"/>
                    <a:pt x="505" y="93"/>
                    <a:pt x="505" y="93"/>
                  </a:cubicBezTo>
                  <a:cubicBezTo>
                    <a:pt x="553" y="13"/>
                    <a:pt x="553" y="13"/>
                    <a:pt x="553" y="13"/>
                  </a:cubicBezTo>
                  <a:cubicBezTo>
                    <a:pt x="554" y="13"/>
                    <a:pt x="554" y="13"/>
                    <a:pt x="554" y="13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60" y="139"/>
                    <a:pt x="560" y="139"/>
                    <a:pt x="560" y="139"/>
                  </a:cubicBezTo>
                  <a:cubicBezTo>
                    <a:pt x="560" y="3"/>
                    <a:pt x="560" y="3"/>
                    <a:pt x="560" y="3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45" y="3"/>
                    <a:pt x="445" y="3"/>
                    <a:pt x="445" y="3"/>
                  </a:cubicBezTo>
                  <a:lnTo>
                    <a:pt x="445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3" name="Freeform 110"/>
            <p:cNvSpPr>
              <a:spLocks noEditPoints="1"/>
            </p:cNvSpPr>
            <p:nvPr userDrawn="1"/>
          </p:nvSpPr>
          <p:spPr bwMode="auto">
            <a:xfrm>
              <a:off x="785813" y="7213601"/>
              <a:ext cx="44450" cy="123825"/>
            </a:xfrm>
            <a:custGeom>
              <a:avLst/>
              <a:gdLst>
                <a:gd name="T0" fmla="*/ 0 w 28"/>
                <a:gd name="T1" fmla="*/ 78 h 78"/>
                <a:gd name="T2" fmla="*/ 7 w 28"/>
                <a:gd name="T3" fmla="*/ 78 h 78"/>
                <a:gd name="T4" fmla="*/ 7 w 28"/>
                <a:gd name="T5" fmla="*/ 0 h 78"/>
                <a:gd name="T6" fmla="*/ 0 w 28"/>
                <a:gd name="T7" fmla="*/ 0 h 78"/>
                <a:gd name="T8" fmla="*/ 0 w 28"/>
                <a:gd name="T9" fmla="*/ 78 h 78"/>
                <a:gd name="T10" fmla="*/ 11 w 28"/>
                <a:gd name="T11" fmla="*/ 78 h 78"/>
                <a:gd name="T12" fmla="*/ 18 w 28"/>
                <a:gd name="T13" fmla="*/ 78 h 78"/>
                <a:gd name="T14" fmla="*/ 18 w 28"/>
                <a:gd name="T15" fmla="*/ 0 h 78"/>
                <a:gd name="T16" fmla="*/ 11 w 28"/>
                <a:gd name="T17" fmla="*/ 0 h 78"/>
                <a:gd name="T18" fmla="*/ 11 w 28"/>
                <a:gd name="T19" fmla="*/ 78 h 78"/>
                <a:gd name="T20" fmla="*/ 22 w 28"/>
                <a:gd name="T21" fmla="*/ 78 h 78"/>
                <a:gd name="T22" fmla="*/ 28 w 28"/>
                <a:gd name="T23" fmla="*/ 78 h 78"/>
                <a:gd name="T24" fmla="*/ 28 w 28"/>
                <a:gd name="T25" fmla="*/ 0 h 78"/>
                <a:gd name="T26" fmla="*/ 22 w 28"/>
                <a:gd name="T27" fmla="*/ 0 h 78"/>
                <a:gd name="T28" fmla="*/ 22 w 28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78">
                  <a:moveTo>
                    <a:pt x="0" y="78"/>
                  </a:moveTo>
                  <a:lnTo>
                    <a:pt x="7" y="7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8"/>
                  </a:lnTo>
                  <a:close/>
                  <a:moveTo>
                    <a:pt x="11" y="78"/>
                  </a:moveTo>
                  <a:lnTo>
                    <a:pt x="18" y="78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1" y="78"/>
                  </a:lnTo>
                  <a:close/>
                  <a:moveTo>
                    <a:pt x="22" y="78"/>
                  </a:moveTo>
                  <a:lnTo>
                    <a:pt x="28" y="78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2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4" name="Freeform 111"/>
            <p:cNvSpPr>
              <a:spLocks noEditPoints="1"/>
            </p:cNvSpPr>
            <p:nvPr userDrawn="1"/>
          </p:nvSpPr>
          <p:spPr bwMode="auto">
            <a:xfrm>
              <a:off x="454025" y="7213601"/>
              <a:ext cx="312737" cy="139700"/>
            </a:xfrm>
            <a:custGeom>
              <a:avLst/>
              <a:gdLst>
                <a:gd name="T0" fmla="*/ 100 w 371"/>
                <a:gd name="T1" fmla="*/ 166 h 166"/>
                <a:gd name="T2" fmla="*/ 118 w 371"/>
                <a:gd name="T3" fmla="*/ 147 h 166"/>
                <a:gd name="T4" fmla="*/ 96 w 371"/>
                <a:gd name="T5" fmla="*/ 134 h 166"/>
                <a:gd name="T6" fmla="*/ 115 w 371"/>
                <a:gd name="T7" fmla="*/ 94 h 166"/>
                <a:gd name="T8" fmla="*/ 115 w 371"/>
                <a:gd name="T9" fmla="*/ 52 h 166"/>
                <a:gd name="T10" fmla="*/ 57 w 371"/>
                <a:gd name="T11" fmla="*/ 0 h 166"/>
                <a:gd name="T12" fmla="*/ 0 w 371"/>
                <a:gd name="T13" fmla="*/ 52 h 166"/>
                <a:gd name="T14" fmla="*/ 0 w 371"/>
                <a:gd name="T15" fmla="*/ 98 h 166"/>
                <a:gd name="T16" fmla="*/ 58 w 371"/>
                <a:gd name="T17" fmla="*/ 147 h 166"/>
                <a:gd name="T18" fmla="*/ 70 w 371"/>
                <a:gd name="T19" fmla="*/ 146 h 166"/>
                <a:gd name="T20" fmla="*/ 100 w 371"/>
                <a:gd name="T21" fmla="*/ 166 h 166"/>
                <a:gd name="T22" fmla="*/ 58 w 371"/>
                <a:gd name="T23" fmla="*/ 123 h 166"/>
                <a:gd name="T24" fmla="*/ 26 w 371"/>
                <a:gd name="T25" fmla="*/ 96 h 166"/>
                <a:gd name="T26" fmla="*/ 26 w 371"/>
                <a:gd name="T27" fmla="*/ 51 h 166"/>
                <a:gd name="T28" fmla="*/ 57 w 371"/>
                <a:gd name="T29" fmla="*/ 23 h 166"/>
                <a:gd name="T30" fmla="*/ 89 w 371"/>
                <a:gd name="T31" fmla="*/ 50 h 166"/>
                <a:gd name="T32" fmla="*/ 89 w 371"/>
                <a:gd name="T33" fmla="*/ 96 h 166"/>
                <a:gd name="T34" fmla="*/ 58 w 371"/>
                <a:gd name="T35" fmla="*/ 123 h 166"/>
                <a:gd name="T36" fmla="*/ 138 w 371"/>
                <a:gd name="T37" fmla="*/ 145 h 166"/>
                <a:gd name="T38" fmla="*/ 165 w 371"/>
                <a:gd name="T39" fmla="*/ 145 h 166"/>
                <a:gd name="T40" fmla="*/ 165 w 371"/>
                <a:gd name="T41" fmla="*/ 91 h 166"/>
                <a:gd name="T42" fmla="*/ 188 w 371"/>
                <a:gd name="T43" fmla="*/ 91 h 166"/>
                <a:gd name="T44" fmla="*/ 221 w 371"/>
                <a:gd name="T45" fmla="*/ 145 h 166"/>
                <a:gd name="T46" fmla="*/ 250 w 371"/>
                <a:gd name="T47" fmla="*/ 145 h 166"/>
                <a:gd name="T48" fmla="*/ 215 w 371"/>
                <a:gd name="T49" fmla="*/ 88 h 166"/>
                <a:gd name="T50" fmla="*/ 243 w 371"/>
                <a:gd name="T51" fmla="*/ 47 h 166"/>
                <a:gd name="T52" fmla="*/ 195 w 371"/>
                <a:gd name="T53" fmla="*/ 2 h 166"/>
                <a:gd name="T54" fmla="*/ 138 w 371"/>
                <a:gd name="T55" fmla="*/ 2 h 166"/>
                <a:gd name="T56" fmla="*/ 138 w 371"/>
                <a:gd name="T57" fmla="*/ 145 h 166"/>
                <a:gd name="T58" fmla="*/ 165 w 371"/>
                <a:gd name="T59" fmla="*/ 69 h 166"/>
                <a:gd name="T60" fmla="*/ 165 w 371"/>
                <a:gd name="T61" fmla="*/ 24 h 166"/>
                <a:gd name="T62" fmla="*/ 191 w 371"/>
                <a:gd name="T63" fmla="*/ 24 h 166"/>
                <a:gd name="T64" fmla="*/ 217 w 371"/>
                <a:gd name="T65" fmla="*/ 47 h 166"/>
                <a:gd name="T66" fmla="*/ 191 w 371"/>
                <a:gd name="T67" fmla="*/ 69 h 166"/>
                <a:gd name="T68" fmla="*/ 165 w 371"/>
                <a:gd name="T69" fmla="*/ 69 h 166"/>
                <a:gd name="T70" fmla="*/ 318 w 371"/>
                <a:gd name="T71" fmla="*/ 147 h 166"/>
                <a:gd name="T72" fmla="*/ 371 w 371"/>
                <a:gd name="T73" fmla="*/ 100 h 166"/>
                <a:gd name="T74" fmla="*/ 371 w 371"/>
                <a:gd name="T75" fmla="*/ 96 h 166"/>
                <a:gd name="T76" fmla="*/ 346 w 371"/>
                <a:gd name="T77" fmla="*/ 96 h 166"/>
                <a:gd name="T78" fmla="*/ 346 w 371"/>
                <a:gd name="T79" fmla="*/ 98 h 166"/>
                <a:gd name="T80" fmla="*/ 318 w 371"/>
                <a:gd name="T81" fmla="*/ 123 h 166"/>
                <a:gd name="T82" fmla="*/ 286 w 371"/>
                <a:gd name="T83" fmla="*/ 96 h 166"/>
                <a:gd name="T84" fmla="*/ 286 w 371"/>
                <a:gd name="T85" fmla="*/ 51 h 166"/>
                <a:gd name="T86" fmla="*/ 317 w 371"/>
                <a:gd name="T87" fmla="*/ 23 h 166"/>
                <a:gd name="T88" fmla="*/ 346 w 371"/>
                <a:gd name="T89" fmla="*/ 49 h 166"/>
                <a:gd name="T90" fmla="*/ 346 w 371"/>
                <a:gd name="T91" fmla="*/ 51 h 166"/>
                <a:gd name="T92" fmla="*/ 371 w 371"/>
                <a:gd name="T93" fmla="*/ 51 h 166"/>
                <a:gd name="T94" fmla="*/ 371 w 371"/>
                <a:gd name="T95" fmla="*/ 47 h 166"/>
                <a:gd name="T96" fmla="*/ 317 w 371"/>
                <a:gd name="T97" fmla="*/ 0 h 166"/>
                <a:gd name="T98" fmla="*/ 260 w 371"/>
                <a:gd name="T99" fmla="*/ 52 h 166"/>
                <a:gd name="T100" fmla="*/ 260 w 371"/>
                <a:gd name="T101" fmla="*/ 98 h 166"/>
                <a:gd name="T102" fmla="*/ 318 w 371"/>
                <a:gd name="T103" fmla="*/ 14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1" h="166">
                  <a:moveTo>
                    <a:pt x="100" y="166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7" y="125"/>
                    <a:pt x="115" y="112"/>
                    <a:pt x="115" y="94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20"/>
                    <a:pt x="88" y="0"/>
                    <a:pt x="57" y="0"/>
                  </a:cubicBezTo>
                  <a:cubicBezTo>
                    <a:pt x="29" y="0"/>
                    <a:pt x="0" y="18"/>
                    <a:pt x="0" y="5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30"/>
                    <a:pt x="27" y="147"/>
                    <a:pt x="58" y="147"/>
                  </a:cubicBezTo>
                  <a:cubicBezTo>
                    <a:pt x="62" y="147"/>
                    <a:pt x="66" y="146"/>
                    <a:pt x="70" y="146"/>
                  </a:cubicBezTo>
                  <a:lnTo>
                    <a:pt x="100" y="166"/>
                  </a:lnTo>
                  <a:close/>
                  <a:moveTo>
                    <a:pt x="58" y="123"/>
                  </a:moveTo>
                  <a:cubicBezTo>
                    <a:pt x="41" y="123"/>
                    <a:pt x="26" y="114"/>
                    <a:pt x="26" y="9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30"/>
                    <a:pt x="43" y="23"/>
                    <a:pt x="57" y="23"/>
                  </a:cubicBezTo>
                  <a:cubicBezTo>
                    <a:pt x="74" y="23"/>
                    <a:pt x="89" y="33"/>
                    <a:pt x="89" y="50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9" y="116"/>
                    <a:pt x="71" y="123"/>
                    <a:pt x="58" y="123"/>
                  </a:cubicBezTo>
                  <a:moveTo>
                    <a:pt x="138" y="145"/>
                  </a:moveTo>
                  <a:cubicBezTo>
                    <a:pt x="165" y="145"/>
                    <a:pt x="165" y="145"/>
                    <a:pt x="165" y="145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221" y="145"/>
                    <a:pt x="221" y="145"/>
                    <a:pt x="221" y="145"/>
                  </a:cubicBezTo>
                  <a:cubicBezTo>
                    <a:pt x="250" y="145"/>
                    <a:pt x="250" y="145"/>
                    <a:pt x="250" y="145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34" y="81"/>
                    <a:pt x="243" y="64"/>
                    <a:pt x="243" y="47"/>
                  </a:cubicBezTo>
                  <a:cubicBezTo>
                    <a:pt x="243" y="18"/>
                    <a:pt x="221" y="2"/>
                    <a:pt x="195" y="2"/>
                  </a:cubicBezTo>
                  <a:cubicBezTo>
                    <a:pt x="138" y="2"/>
                    <a:pt x="138" y="2"/>
                    <a:pt x="138" y="2"/>
                  </a:cubicBezTo>
                  <a:lnTo>
                    <a:pt x="138" y="145"/>
                  </a:lnTo>
                  <a:close/>
                  <a:moveTo>
                    <a:pt x="165" y="69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206" y="24"/>
                    <a:pt x="217" y="30"/>
                    <a:pt x="217" y="47"/>
                  </a:cubicBezTo>
                  <a:cubicBezTo>
                    <a:pt x="217" y="61"/>
                    <a:pt x="207" y="69"/>
                    <a:pt x="191" y="69"/>
                  </a:cubicBezTo>
                  <a:lnTo>
                    <a:pt x="165" y="69"/>
                  </a:lnTo>
                  <a:close/>
                  <a:moveTo>
                    <a:pt x="318" y="147"/>
                  </a:moveTo>
                  <a:cubicBezTo>
                    <a:pt x="345" y="147"/>
                    <a:pt x="371" y="132"/>
                    <a:pt x="371" y="100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46" y="96"/>
                    <a:pt x="346" y="96"/>
                    <a:pt x="346" y="96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6" y="116"/>
                    <a:pt x="331" y="123"/>
                    <a:pt x="318" y="123"/>
                  </a:cubicBezTo>
                  <a:cubicBezTo>
                    <a:pt x="301" y="123"/>
                    <a:pt x="286" y="114"/>
                    <a:pt x="286" y="96"/>
                  </a:cubicBezTo>
                  <a:cubicBezTo>
                    <a:pt x="286" y="51"/>
                    <a:pt x="286" y="51"/>
                    <a:pt x="286" y="51"/>
                  </a:cubicBezTo>
                  <a:cubicBezTo>
                    <a:pt x="286" y="30"/>
                    <a:pt x="303" y="23"/>
                    <a:pt x="317" y="23"/>
                  </a:cubicBezTo>
                  <a:cubicBezTo>
                    <a:pt x="330" y="23"/>
                    <a:pt x="346" y="30"/>
                    <a:pt x="346" y="49"/>
                  </a:cubicBezTo>
                  <a:cubicBezTo>
                    <a:pt x="346" y="51"/>
                    <a:pt x="346" y="51"/>
                    <a:pt x="346" y="51"/>
                  </a:cubicBezTo>
                  <a:cubicBezTo>
                    <a:pt x="371" y="51"/>
                    <a:pt x="371" y="51"/>
                    <a:pt x="371" y="51"/>
                  </a:cubicBezTo>
                  <a:cubicBezTo>
                    <a:pt x="371" y="47"/>
                    <a:pt x="371" y="47"/>
                    <a:pt x="371" y="47"/>
                  </a:cubicBezTo>
                  <a:cubicBezTo>
                    <a:pt x="371" y="15"/>
                    <a:pt x="344" y="0"/>
                    <a:pt x="317" y="0"/>
                  </a:cubicBezTo>
                  <a:cubicBezTo>
                    <a:pt x="286" y="0"/>
                    <a:pt x="260" y="18"/>
                    <a:pt x="260" y="52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130"/>
                    <a:pt x="287" y="147"/>
                    <a:pt x="318" y="1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5" name="Freeform 112"/>
            <p:cNvSpPr>
              <a:spLocks noEditPoints="1"/>
            </p:cNvSpPr>
            <p:nvPr userDrawn="1"/>
          </p:nvSpPr>
          <p:spPr bwMode="auto">
            <a:xfrm>
              <a:off x="458788" y="7373938"/>
              <a:ext cx="862012" cy="33338"/>
            </a:xfrm>
            <a:custGeom>
              <a:avLst/>
              <a:gdLst>
                <a:gd name="T0" fmla="*/ 1012 w 1020"/>
                <a:gd name="T1" fmla="*/ 10 h 39"/>
                <a:gd name="T2" fmla="*/ 1000 w 1020"/>
                <a:gd name="T3" fmla="*/ 25 h 39"/>
                <a:gd name="T4" fmla="*/ 952 w 1020"/>
                <a:gd name="T5" fmla="*/ 26 h 39"/>
                <a:gd name="T6" fmla="*/ 938 w 1020"/>
                <a:gd name="T7" fmla="*/ 23 h 39"/>
                <a:gd name="T8" fmla="*/ 946 w 1020"/>
                <a:gd name="T9" fmla="*/ 39 h 39"/>
                <a:gd name="T10" fmla="*/ 899 w 1020"/>
                <a:gd name="T11" fmla="*/ 8 h 39"/>
                <a:gd name="T12" fmla="*/ 901 w 1020"/>
                <a:gd name="T13" fmla="*/ 16 h 39"/>
                <a:gd name="T14" fmla="*/ 898 w 1020"/>
                <a:gd name="T15" fmla="*/ 23 h 39"/>
                <a:gd name="T16" fmla="*/ 910 w 1020"/>
                <a:gd name="T17" fmla="*/ 4 h 39"/>
                <a:gd name="T18" fmla="*/ 861 w 1020"/>
                <a:gd name="T19" fmla="*/ 8 h 39"/>
                <a:gd name="T20" fmla="*/ 793 w 1020"/>
                <a:gd name="T21" fmla="*/ 38 h 39"/>
                <a:gd name="T22" fmla="*/ 819 w 1020"/>
                <a:gd name="T23" fmla="*/ 1 h 39"/>
                <a:gd name="T24" fmla="*/ 775 w 1020"/>
                <a:gd name="T25" fmla="*/ 38 h 39"/>
                <a:gd name="T26" fmla="*/ 758 w 1020"/>
                <a:gd name="T27" fmla="*/ 9 h 39"/>
                <a:gd name="T28" fmla="*/ 728 w 1020"/>
                <a:gd name="T29" fmla="*/ 2 h 39"/>
                <a:gd name="T30" fmla="*/ 703 w 1020"/>
                <a:gd name="T31" fmla="*/ 27 h 39"/>
                <a:gd name="T32" fmla="*/ 725 w 1020"/>
                <a:gd name="T33" fmla="*/ 30 h 39"/>
                <a:gd name="T34" fmla="*/ 713 w 1020"/>
                <a:gd name="T35" fmla="*/ 11 h 39"/>
                <a:gd name="T36" fmla="*/ 673 w 1020"/>
                <a:gd name="T37" fmla="*/ 8 h 39"/>
                <a:gd name="T38" fmla="*/ 675 w 1020"/>
                <a:gd name="T39" fmla="*/ 16 h 39"/>
                <a:gd name="T40" fmla="*/ 672 w 1020"/>
                <a:gd name="T41" fmla="*/ 23 h 39"/>
                <a:gd name="T42" fmla="*/ 683 w 1020"/>
                <a:gd name="T43" fmla="*/ 4 h 39"/>
                <a:gd name="T44" fmla="*/ 642 w 1020"/>
                <a:gd name="T45" fmla="*/ 30 h 39"/>
                <a:gd name="T46" fmla="*/ 641 w 1020"/>
                <a:gd name="T47" fmla="*/ 9 h 39"/>
                <a:gd name="T48" fmla="*/ 601 w 1020"/>
                <a:gd name="T49" fmla="*/ 8 h 39"/>
                <a:gd name="T50" fmla="*/ 553 w 1020"/>
                <a:gd name="T51" fmla="*/ 1 h 39"/>
                <a:gd name="T52" fmla="*/ 538 w 1020"/>
                <a:gd name="T53" fmla="*/ 20 h 39"/>
                <a:gd name="T54" fmla="*/ 547 w 1020"/>
                <a:gd name="T55" fmla="*/ 31 h 39"/>
                <a:gd name="T56" fmla="*/ 550 w 1020"/>
                <a:gd name="T57" fmla="*/ 38 h 39"/>
                <a:gd name="T58" fmla="*/ 546 w 1020"/>
                <a:gd name="T59" fmla="*/ 16 h 39"/>
                <a:gd name="T60" fmla="*/ 550 w 1020"/>
                <a:gd name="T61" fmla="*/ 8 h 39"/>
                <a:gd name="T62" fmla="*/ 508 w 1020"/>
                <a:gd name="T63" fmla="*/ 38 h 39"/>
                <a:gd name="T64" fmla="*/ 475 w 1020"/>
                <a:gd name="T65" fmla="*/ 31 h 39"/>
                <a:gd name="T66" fmla="*/ 470 w 1020"/>
                <a:gd name="T67" fmla="*/ 9 h 39"/>
                <a:gd name="T68" fmla="*/ 467 w 1020"/>
                <a:gd name="T69" fmla="*/ 2 h 39"/>
                <a:gd name="T70" fmla="*/ 475 w 1020"/>
                <a:gd name="T71" fmla="*/ 39 h 39"/>
                <a:gd name="T72" fmla="*/ 422 w 1020"/>
                <a:gd name="T73" fmla="*/ 30 h 39"/>
                <a:gd name="T74" fmla="*/ 439 w 1020"/>
                <a:gd name="T75" fmla="*/ 1 h 39"/>
                <a:gd name="T76" fmla="*/ 388 w 1020"/>
                <a:gd name="T77" fmla="*/ 10 h 39"/>
                <a:gd name="T78" fmla="*/ 377 w 1020"/>
                <a:gd name="T79" fmla="*/ 8 h 39"/>
                <a:gd name="T80" fmla="*/ 389 w 1020"/>
                <a:gd name="T81" fmla="*/ 22 h 39"/>
                <a:gd name="T82" fmla="*/ 369 w 1020"/>
                <a:gd name="T83" fmla="*/ 1 h 39"/>
                <a:gd name="T84" fmla="*/ 329 w 1020"/>
                <a:gd name="T85" fmla="*/ 7 h 39"/>
                <a:gd name="T86" fmla="*/ 344 w 1020"/>
                <a:gd name="T87" fmla="*/ 27 h 39"/>
                <a:gd name="T88" fmla="*/ 326 w 1020"/>
                <a:gd name="T89" fmla="*/ 34 h 39"/>
                <a:gd name="T90" fmla="*/ 351 w 1020"/>
                <a:gd name="T91" fmla="*/ 22 h 39"/>
                <a:gd name="T92" fmla="*/ 338 w 1020"/>
                <a:gd name="T93" fmla="*/ 9 h 39"/>
                <a:gd name="T94" fmla="*/ 303 w 1020"/>
                <a:gd name="T95" fmla="*/ 38 h 39"/>
                <a:gd name="T96" fmla="*/ 295 w 1020"/>
                <a:gd name="T97" fmla="*/ 38 h 39"/>
                <a:gd name="T98" fmla="*/ 269 w 1020"/>
                <a:gd name="T99" fmla="*/ 16 h 39"/>
                <a:gd name="T100" fmla="*/ 211 w 1020"/>
                <a:gd name="T101" fmla="*/ 38 h 39"/>
                <a:gd name="T102" fmla="*/ 211 w 1020"/>
                <a:gd name="T103" fmla="*/ 8 h 39"/>
                <a:gd name="T104" fmla="*/ 140 w 1020"/>
                <a:gd name="T105" fmla="*/ 38 h 39"/>
                <a:gd name="T106" fmla="*/ 110 w 1020"/>
                <a:gd name="T107" fmla="*/ 23 h 39"/>
                <a:gd name="T108" fmla="*/ 113 w 1020"/>
                <a:gd name="T109" fmla="*/ 30 h 39"/>
                <a:gd name="T110" fmla="*/ 65 w 1020"/>
                <a:gd name="T111" fmla="*/ 38 h 39"/>
                <a:gd name="T112" fmla="*/ 59 w 1020"/>
                <a:gd name="T113" fmla="*/ 38 h 39"/>
                <a:gd name="T114" fmla="*/ 33 w 1020"/>
                <a:gd name="T1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0" h="39">
                  <a:moveTo>
                    <a:pt x="980" y="38"/>
                  </a:moveTo>
                  <a:cubicBezTo>
                    <a:pt x="988" y="38"/>
                    <a:pt x="988" y="38"/>
                    <a:pt x="988" y="38"/>
                  </a:cubicBezTo>
                  <a:cubicBezTo>
                    <a:pt x="988" y="10"/>
                    <a:pt x="988" y="10"/>
                    <a:pt x="988" y="10"/>
                  </a:cubicBezTo>
                  <a:cubicBezTo>
                    <a:pt x="988" y="10"/>
                    <a:pt x="988" y="10"/>
                    <a:pt x="988" y="10"/>
                  </a:cubicBezTo>
                  <a:cubicBezTo>
                    <a:pt x="997" y="38"/>
                    <a:pt x="997" y="38"/>
                    <a:pt x="997" y="38"/>
                  </a:cubicBezTo>
                  <a:cubicBezTo>
                    <a:pt x="1003" y="38"/>
                    <a:pt x="1003" y="38"/>
                    <a:pt x="1003" y="38"/>
                  </a:cubicBezTo>
                  <a:cubicBezTo>
                    <a:pt x="1012" y="10"/>
                    <a:pt x="1012" y="10"/>
                    <a:pt x="1012" y="10"/>
                  </a:cubicBezTo>
                  <a:cubicBezTo>
                    <a:pt x="1012" y="10"/>
                    <a:pt x="1012" y="10"/>
                    <a:pt x="1012" y="10"/>
                  </a:cubicBezTo>
                  <a:cubicBezTo>
                    <a:pt x="1012" y="38"/>
                    <a:pt x="1012" y="38"/>
                    <a:pt x="1012" y="38"/>
                  </a:cubicBezTo>
                  <a:cubicBezTo>
                    <a:pt x="1020" y="38"/>
                    <a:pt x="1020" y="38"/>
                    <a:pt x="1020" y="38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08" y="1"/>
                    <a:pt x="1008" y="1"/>
                    <a:pt x="1008" y="1"/>
                  </a:cubicBezTo>
                  <a:cubicBezTo>
                    <a:pt x="1000" y="25"/>
                    <a:pt x="1000" y="25"/>
                    <a:pt x="1000" y="25"/>
                  </a:cubicBezTo>
                  <a:cubicBezTo>
                    <a:pt x="1000" y="25"/>
                    <a:pt x="1000" y="25"/>
                    <a:pt x="1000" y="25"/>
                  </a:cubicBezTo>
                  <a:cubicBezTo>
                    <a:pt x="992" y="1"/>
                    <a:pt x="992" y="1"/>
                    <a:pt x="992" y="1"/>
                  </a:cubicBezTo>
                  <a:cubicBezTo>
                    <a:pt x="980" y="1"/>
                    <a:pt x="980" y="1"/>
                    <a:pt x="980" y="1"/>
                  </a:cubicBezTo>
                  <a:lnTo>
                    <a:pt x="980" y="38"/>
                  </a:lnTo>
                  <a:close/>
                  <a:moveTo>
                    <a:pt x="961" y="1"/>
                  </a:moveTo>
                  <a:cubicBezTo>
                    <a:pt x="953" y="1"/>
                    <a:pt x="953" y="1"/>
                    <a:pt x="953" y="1"/>
                  </a:cubicBezTo>
                  <a:cubicBezTo>
                    <a:pt x="953" y="23"/>
                    <a:pt x="953" y="23"/>
                    <a:pt x="953" y="23"/>
                  </a:cubicBezTo>
                  <a:cubicBezTo>
                    <a:pt x="953" y="24"/>
                    <a:pt x="953" y="25"/>
                    <a:pt x="952" y="26"/>
                  </a:cubicBezTo>
                  <a:cubicBezTo>
                    <a:pt x="952" y="27"/>
                    <a:pt x="952" y="28"/>
                    <a:pt x="951" y="29"/>
                  </a:cubicBezTo>
                  <a:cubicBezTo>
                    <a:pt x="950" y="30"/>
                    <a:pt x="949" y="30"/>
                    <a:pt x="949" y="31"/>
                  </a:cubicBezTo>
                  <a:cubicBezTo>
                    <a:pt x="948" y="31"/>
                    <a:pt x="947" y="31"/>
                    <a:pt x="946" y="31"/>
                  </a:cubicBezTo>
                  <a:cubicBezTo>
                    <a:pt x="945" y="31"/>
                    <a:pt x="944" y="31"/>
                    <a:pt x="943" y="31"/>
                  </a:cubicBezTo>
                  <a:cubicBezTo>
                    <a:pt x="942" y="30"/>
                    <a:pt x="941" y="30"/>
                    <a:pt x="940" y="29"/>
                  </a:cubicBezTo>
                  <a:cubicBezTo>
                    <a:pt x="940" y="28"/>
                    <a:pt x="939" y="27"/>
                    <a:pt x="939" y="26"/>
                  </a:cubicBezTo>
                  <a:cubicBezTo>
                    <a:pt x="939" y="25"/>
                    <a:pt x="938" y="24"/>
                    <a:pt x="938" y="23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24"/>
                    <a:pt x="930" y="24"/>
                    <a:pt x="930" y="24"/>
                  </a:cubicBezTo>
                  <a:cubicBezTo>
                    <a:pt x="930" y="26"/>
                    <a:pt x="931" y="28"/>
                    <a:pt x="931" y="30"/>
                  </a:cubicBezTo>
                  <a:cubicBezTo>
                    <a:pt x="932" y="31"/>
                    <a:pt x="933" y="33"/>
                    <a:pt x="934" y="34"/>
                  </a:cubicBezTo>
                  <a:cubicBezTo>
                    <a:pt x="936" y="36"/>
                    <a:pt x="937" y="37"/>
                    <a:pt x="939" y="37"/>
                  </a:cubicBezTo>
                  <a:cubicBezTo>
                    <a:pt x="941" y="38"/>
                    <a:pt x="943" y="39"/>
                    <a:pt x="946" y="39"/>
                  </a:cubicBezTo>
                  <a:cubicBezTo>
                    <a:pt x="948" y="39"/>
                    <a:pt x="950" y="38"/>
                    <a:pt x="952" y="37"/>
                  </a:cubicBezTo>
                  <a:cubicBezTo>
                    <a:pt x="954" y="37"/>
                    <a:pt x="956" y="36"/>
                    <a:pt x="957" y="34"/>
                  </a:cubicBezTo>
                  <a:cubicBezTo>
                    <a:pt x="958" y="33"/>
                    <a:pt x="959" y="31"/>
                    <a:pt x="960" y="30"/>
                  </a:cubicBezTo>
                  <a:cubicBezTo>
                    <a:pt x="961" y="28"/>
                    <a:pt x="961" y="26"/>
                    <a:pt x="961" y="24"/>
                  </a:cubicBezTo>
                  <a:lnTo>
                    <a:pt x="961" y="1"/>
                  </a:lnTo>
                  <a:close/>
                  <a:moveTo>
                    <a:pt x="894" y="8"/>
                  </a:moveTo>
                  <a:cubicBezTo>
                    <a:pt x="899" y="8"/>
                    <a:pt x="899" y="8"/>
                    <a:pt x="899" y="8"/>
                  </a:cubicBezTo>
                  <a:cubicBezTo>
                    <a:pt x="900" y="8"/>
                    <a:pt x="901" y="8"/>
                    <a:pt x="902" y="8"/>
                  </a:cubicBezTo>
                  <a:cubicBezTo>
                    <a:pt x="902" y="8"/>
                    <a:pt x="903" y="9"/>
                    <a:pt x="904" y="9"/>
                  </a:cubicBezTo>
                  <a:cubicBezTo>
                    <a:pt x="904" y="9"/>
                    <a:pt x="905" y="10"/>
                    <a:pt x="905" y="10"/>
                  </a:cubicBezTo>
                  <a:cubicBezTo>
                    <a:pt x="905" y="11"/>
                    <a:pt x="906" y="11"/>
                    <a:pt x="906" y="12"/>
                  </a:cubicBezTo>
                  <a:cubicBezTo>
                    <a:pt x="906" y="13"/>
                    <a:pt x="905" y="14"/>
                    <a:pt x="905" y="15"/>
                  </a:cubicBezTo>
                  <a:cubicBezTo>
                    <a:pt x="905" y="15"/>
                    <a:pt x="904" y="16"/>
                    <a:pt x="903" y="16"/>
                  </a:cubicBezTo>
                  <a:cubicBezTo>
                    <a:pt x="903" y="16"/>
                    <a:pt x="902" y="16"/>
                    <a:pt x="901" y="16"/>
                  </a:cubicBezTo>
                  <a:cubicBezTo>
                    <a:pt x="900" y="16"/>
                    <a:pt x="900" y="16"/>
                    <a:pt x="899" y="16"/>
                  </a:cubicBezTo>
                  <a:cubicBezTo>
                    <a:pt x="894" y="16"/>
                    <a:pt x="894" y="16"/>
                    <a:pt x="894" y="16"/>
                  </a:cubicBezTo>
                  <a:lnTo>
                    <a:pt x="894" y="8"/>
                  </a:lnTo>
                  <a:close/>
                  <a:moveTo>
                    <a:pt x="886" y="38"/>
                  </a:moveTo>
                  <a:cubicBezTo>
                    <a:pt x="894" y="38"/>
                    <a:pt x="894" y="38"/>
                    <a:pt x="894" y="38"/>
                  </a:cubicBezTo>
                  <a:cubicBezTo>
                    <a:pt x="894" y="23"/>
                    <a:pt x="894" y="23"/>
                    <a:pt x="894" y="23"/>
                  </a:cubicBezTo>
                  <a:cubicBezTo>
                    <a:pt x="898" y="23"/>
                    <a:pt x="898" y="23"/>
                    <a:pt x="898" y="23"/>
                  </a:cubicBezTo>
                  <a:cubicBezTo>
                    <a:pt x="906" y="38"/>
                    <a:pt x="906" y="38"/>
                    <a:pt x="906" y="38"/>
                  </a:cubicBezTo>
                  <a:cubicBezTo>
                    <a:pt x="915" y="38"/>
                    <a:pt x="915" y="38"/>
                    <a:pt x="915" y="38"/>
                  </a:cubicBezTo>
                  <a:cubicBezTo>
                    <a:pt x="906" y="22"/>
                    <a:pt x="906" y="22"/>
                    <a:pt x="906" y="22"/>
                  </a:cubicBezTo>
                  <a:cubicBezTo>
                    <a:pt x="909" y="22"/>
                    <a:pt x="911" y="21"/>
                    <a:pt x="912" y="19"/>
                  </a:cubicBezTo>
                  <a:cubicBezTo>
                    <a:pt x="913" y="17"/>
                    <a:pt x="914" y="15"/>
                    <a:pt x="914" y="12"/>
                  </a:cubicBezTo>
                  <a:cubicBezTo>
                    <a:pt x="914" y="10"/>
                    <a:pt x="914" y="9"/>
                    <a:pt x="913" y="7"/>
                  </a:cubicBezTo>
                  <a:cubicBezTo>
                    <a:pt x="912" y="6"/>
                    <a:pt x="911" y="5"/>
                    <a:pt x="910" y="4"/>
                  </a:cubicBezTo>
                  <a:cubicBezTo>
                    <a:pt x="909" y="3"/>
                    <a:pt x="907" y="2"/>
                    <a:pt x="905" y="2"/>
                  </a:cubicBezTo>
                  <a:cubicBezTo>
                    <a:pt x="904" y="2"/>
                    <a:pt x="902" y="1"/>
                    <a:pt x="900" y="1"/>
                  </a:cubicBezTo>
                  <a:cubicBezTo>
                    <a:pt x="886" y="1"/>
                    <a:pt x="886" y="1"/>
                    <a:pt x="886" y="1"/>
                  </a:cubicBezTo>
                  <a:lnTo>
                    <a:pt x="886" y="38"/>
                  </a:lnTo>
                  <a:close/>
                  <a:moveTo>
                    <a:pt x="853" y="38"/>
                  </a:moveTo>
                  <a:cubicBezTo>
                    <a:pt x="861" y="38"/>
                    <a:pt x="861" y="38"/>
                    <a:pt x="861" y="38"/>
                  </a:cubicBezTo>
                  <a:cubicBezTo>
                    <a:pt x="861" y="8"/>
                    <a:pt x="861" y="8"/>
                    <a:pt x="861" y="8"/>
                  </a:cubicBezTo>
                  <a:cubicBezTo>
                    <a:pt x="871" y="8"/>
                    <a:pt x="871" y="8"/>
                    <a:pt x="871" y="8"/>
                  </a:cubicBezTo>
                  <a:cubicBezTo>
                    <a:pt x="871" y="1"/>
                    <a:pt x="871" y="1"/>
                    <a:pt x="871" y="1"/>
                  </a:cubicBezTo>
                  <a:cubicBezTo>
                    <a:pt x="843" y="1"/>
                    <a:pt x="843" y="1"/>
                    <a:pt x="843" y="1"/>
                  </a:cubicBezTo>
                  <a:cubicBezTo>
                    <a:pt x="843" y="8"/>
                    <a:pt x="843" y="8"/>
                    <a:pt x="843" y="8"/>
                  </a:cubicBezTo>
                  <a:cubicBezTo>
                    <a:pt x="853" y="8"/>
                    <a:pt x="853" y="8"/>
                    <a:pt x="853" y="8"/>
                  </a:cubicBezTo>
                  <a:lnTo>
                    <a:pt x="853" y="38"/>
                  </a:lnTo>
                  <a:close/>
                  <a:moveTo>
                    <a:pt x="793" y="38"/>
                  </a:moveTo>
                  <a:cubicBezTo>
                    <a:pt x="801" y="38"/>
                    <a:pt x="801" y="38"/>
                    <a:pt x="801" y="38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817" y="38"/>
                    <a:pt x="817" y="38"/>
                    <a:pt x="817" y="38"/>
                  </a:cubicBezTo>
                  <a:cubicBezTo>
                    <a:pt x="827" y="38"/>
                    <a:pt x="827" y="38"/>
                    <a:pt x="827" y="38"/>
                  </a:cubicBezTo>
                  <a:cubicBezTo>
                    <a:pt x="827" y="1"/>
                    <a:pt x="827" y="1"/>
                    <a:pt x="827" y="1"/>
                  </a:cubicBezTo>
                  <a:cubicBezTo>
                    <a:pt x="819" y="1"/>
                    <a:pt x="819" y="1"/>
                    <a:pt x="819" y="1"/>
                  </a:cubicBezTo>
                  <a:cubicBezTo>
                    <a:pt x="819" y="27"/>
                    <a:pt x="819" y="27"/>
                    <a:pt x="819" y="27"/>
                  </a:cubicBezTo>
                  <a:cubicBezTo>
                    <a:pt x="819" y="27"/>
                    <a:pt x="819" y="27"/>
                    <a:pt x="819" y="27"/>
                  </a:cubicBezTo>
                  <a:cubicBezTo>
                    <a:pt x="804" y="1"/>
                    <a:pt x="804" y="1"/>
                    <a:pt x="804" y="1"/>
                  </a:cubicBezTo>
                  <a:cubicBezTo>
                    <a:pt x="793" y="1"/>
                    <a:pt x="793" y="1"/>
                    <a:pt x="793" y="1"/>
                  </a:cubicBezTo>
                  <a:lnTo>
                    <a:pt x="793" y="38"/>
                  </a:lnTo>
                  <a:close/>
                  <a:moveTo>
                    <a:pt x="750" y="38"/>
                  </a:moveTo>
                  <a:cubicBezTo>
                    <a:pt x="775" y="38"/>
                    <a:pt x="775" y="38"/>
                    <a:pt x="775" y="38"/>
                  </a:cubicBezTo>
                  <a:cubicBezTo>
                    <a:pt x="775" y="30"/>
                    <a:pt x="775" y="30"/>
                    <a:pt x="775" y="30"/>
                  </a:cubicBezTo>
                  <a:cubicBezTo>
                    <a:pt x="758" y="30"/>
                    <a:pt x="758" y="30"/>
                    <a:pt x="758" y="30"/>
                  </a:cubicBezTo>
                  <a:cubicBezTo>
                    <a:pt x="758" y="23"/>
                    <a:pt x="758" y="23"/>
                    <a:pt x="758" y="23"/>
                  </a:cubicBezTo>
                  <a:cubicBezTo>
                    <a:pt x="774" y="23"/>
                    <a:pt x="774" y="23"/>
                    <a:pt x="774" y="23"/>
                  </a:cubicBezTo>
                  <a:cubicBezTo>
                    <a:pt x="774" y="16"/>
                    <a:pt x="774" y="16"/>
                    <a:pt x="774" y="16"/>
                  </a:cubicBezTo>
                  <a:cubicBezTo>
                    <a:pt x="758" y="16"/>
                    <a:pt x="758" y="16"/>
                    <a:pt x="758" y="16"/>
                  </a:cubicBezTo>
                  <a:cubicBezTo>
                    <a:pt x="758" y="9"/>
                    <a:pt x="758" y="9"/>
                    <a:pt x="758" y="9"/>
                  </a:cubicBezTo>
                  <a:cubicBezTo>
                    <a:pt x="775" y="9"/>
                    <a:pt x="775" y="9"/>
                    <a:pt x="775" y="9"/>
                  </a:cubicBezTo>
                  <a:cubicBezTo>
                    <a:pt x="775" y="1"/>
                    <a:pt x="775" y="1"/>
                    <a:pt x="775" y="1"/>
                  </a:cubicBezTo>
                  <a:cubicBezTo>
                    <a:pt x="750" y="1"/>
                    <a:pt x="750" y="1"/>
                    <a:pt x="750" y="1"/>
                  </a:cubicBezTo>
                  <a:lnTo>
                    <a:pt x="750" y="38"/>
                  </a:lnTo>
                  <a:close/>
                  <a:moveTo>
                    <a:pt x="734" y="6"/>
                  </a:moveTo>
                  <a:cubicBezTo>
                    <a:pt x="733" y="5"/>
                    <a:pt x="732" y="4"/>
                    <a:pt x="731" y="3"/>
                  </a:cubicBezTo>
                  <a:cubicBezTo>
                    <a:pt x="730" y="3"/>
                    <a:pt x="729" y="2"/>
                    <a:pt x="728" y="2"/>
                  </a:cubicBezTo>
                  <a:cubicBezTo>
                    <a:pt x="727" y="1"/>
                    <a:pt x="726" y="1"/>
                    <a:pt x="725" y="1"/>
                  </a:cubicBezTo>
                  <a:cubicBezTo>
                    <a:pt x="724" y="1"/>
                    <a:pt x="722" y="0"/>
                    <a:pt x="721" y="0"/>
                  </a:cubicBezTo>
                  <a:cubicBezTo>
                    <a:pt x="719" y="0"/>
                    <a:pt x="716" y="1"/>
                    <a:pt x="714" y="2"/>
                  </a:cubicBezTo>
                  <a:cubicBezTo>
                    <a:pt x="711" y="3"/>
                    <a:pt x="709" y="4"/>
                    <a:pt x="707" y="6"/>
                  </a:cubicBezTo>
                  <a:cubicBezTo>
                    <a:pt x="706" y="7"/>
                    <a:pt x="704" y="9"/>
                    <a:pt x="703" y="12"/>
                  </a:cubicBezTo>
                  <a:cubicBezTo>
                    <a:pt x="702" y="14"/>
                    <a:pt x="702" y="17"/>
                    <a:pt x="702" y="19"/>
                  </a:cubicBezTo>
                  <a:cubicBezTo>
                    <a:pt x="702" y="22"/>
                    <a:pt x="702" y="25"/>
                    <a:pt x="703" y="27"/>
                  </a:cubicBezTo>
                  <a:cubicBezTo>
                    <a:pt x="704" y="30"/>
                    <a:pt x="706" y="32"/>
                    <a:pt x="707" y="33"/>
                  </a:cubicBezTo>
                  <a:cubicBezTo>
                    <a:pt x="709" y="35"/>
                    <a:pt x="711" y="36"/>
                    <a:pt x="714" y="37"/>
                  </a:cubicBezTo>
                  <a:cubicBezTo>
                    <a:pt x="716" y="38"/>
                    <a:pt x="719" y="39"/>
                    <a:pt x="721" y="39"/>
                  </a:cubicBezTo>
                  <a:cubicBezTo>
                    <a:pt x="724" y="39"/>
                    <a:pt x="726" y="38"/>
                    <a:pt x="729" y="37"/>
                  </a:cubicBezTo>
                  <a:cubicBezTo>
                    <a:pt x="731" y="36"/>
                    <a:pt x="733" y="34"/>
                    <a:pt x="735" y="32"/>
                  </a:cubicBezTo>
                  <a:cubicBezTo>
                    <a:pt x="728" y="27"/>
                    <a:pt x="728" y="27"/>
                    <a:pt x="728" y="27"/>
                  </a:cubicBezTo>
                  <a:cubicBezTo>
                    <a:pt x="727" y="28"/>
                    <a:pt x="726" y="29"/>
                    <a:pt x="725" y="30"/>
                  </a:cubicBezTo>
                  <a:cubicBezTo>
                    <a:pt x="723" y="31"/>
                    <a:pt x="722" y="31"/>
                    <a:pt x="720" y="31"/>
                  </a:cubicBezTo>
                  <a:cubicBezTo>
                    <a:pt x="719" y="31"/>
                    <a:pt x="718" y="31"/>
                    <a:pt x="716" y="30"/>
                  </a:cubicBezTo>
                  <a:cubicBezTo>
                    <a:pt x="715" y="30"/>
                    <a:pt x="714" y="29"/>
                    <a:pt x="713" y="28"/>
                  </a:cubicBezTo>
                  <a:cubicBezTo>
                    <a:pt x="712" y="27"/>
                    <a:pt x="712" y="26"/>
                    <a:pt x="711" y="24"/>
                  </a:cubicBezTo>
                  <a:cubicBezTo>
                    <a:pt x="710" y="23"/>
                    <a:pt x="710" y="21"/>
                    <a:pt x="710" y="19"/>
                  </a:cubicBezTo>
                  <a:cubicBezTo>
                    <a:pt x="710" y="18"/>
                    <a:pt x="710" y="16"/>
                    <a:pt x="711" y="15"/>
                  </a:cubicBezTo>
                  <a:cubicBezTo>
                    <a:pt x="712" y="13"/>
                    <a:pt x="712" y="12"/>
                    <a:pt x="713" y="11"/>
                  </a:cubicBezTo>
                  <a:cubicBezTo>
                    <a:pt x="714" y="10"/>
                    <a:pt x="715" y="9"/>
                    <a:pt x="717" y="9"/>
                  </a:cubicBezTo>
                  <a:cubicBezTo>
                    <a:pt x="718" y="8"/>
                    <a:pt x="719" y="8"/>
                    <a:pt x="721" y="8"/>
                  </a:cubicBezTo>
                  <a:cubicBezTo>
                    <a:pt x="722" y="8"/>
                    <a:pt x="723" y="8"/>
                    <a:pt x="725" y="9"/>
                  </a:cubicBezTo>
                  <a:cubicBezTo>
                    <a:pt x="726" y="9"/>
                    <a:pt x="727" y="10"/>
                    <a:pt x="728" y="11"/>
                  </a:cubicBezTo>
                  <a:lnTo>
                    <a:pt x="734" y="6"/>
                  </a:lnTo>
                  <a:close/>
                  <a:moveTo>
                    <a:pt x="668" y="8"/>
                  </a:moveTo>
                  <a:cubicBezTo>
                    <a:pt x="673" y="8"/>
                    <a:pt x="673" y="8"/>
                    <a:pt x="673" y="8"/>
                  </a:cubicBezTo>
                  <a:cubicBezTo>
                    <a:pt x="674" y="8"/>
                    <a:pt x="674" y="8"/>
                    <a:pt x="675" y="8"/>
                  </a:cubicBezTo>
                  <a:cubicBezTo>
                    <a:pt x="676" y="8"/>
                    <a:pt x="676" y="9"/>
                    <a:pt x="677" y="9"/>
                  </a:cubicBezTo>
                  <a:cubicBezTo>
                    <a:pt x="678" y="9"/>
                    <a:pt x="678" y="10"/>
                    <a:pt x="678" y="10"/>
                  </a:cubicBezTo>
                  <a:cubicBezTo>
                    <a:pt x="679" y="11"/>
                    <a:pt x="679" y="11"/>
                    <a:pt x="679" y="12"/>
                  </a:cubicBezTo>
                  <a:cubicBezTo>
                    <a:pt x="679" y="13"/>
                    <a:pt x="679" y="14"/>
                    <a:pt x="678" y="15"/>
                  </a:cubicBezTo>
                  <a:cubicBezTo>
                    <a:pt x="678" y="15"/>
                    <a:pt x="677" y="16"/>
                    <a:pt x="677" y="16"/>
                  </a:cubicBezTo>
                  <a:cubicBezTo>
                    <a:pt x="676" y="16"/>
                    <a:pt x="675" y="16"/>
                    <a:pt x="675" y="16"/>
                  </a:cubicBezTo>
                  <a:cubicBezTo>
                    <a:pt x="674" y="16"/>
                    <a:pt x="673" y="16"/>
                    <a:pt x="672" y="16"/>
                  </a:cubicBezTo>
                  <a:cubicBezTo>
                    <a:pt x="668" y="16"/>
                    <a:pt x="668" y="16"/>
                    <a:pt x="668" y="16"/>
                  </a:cubicBezTo>
                  <a:lnTo>
                    <a:pt x="668" y="8"/>
                  </a:lnTo>
                  <a:close/>
                  <a:moveTo>
                    <a:pt x="660" y="38"/>
                  </a:moveTo>
                  <a:cubicBezTo>
                    <a:pt x="668" y="38"/>
                    <a:pt x="668" y="38"/>
                    <a:pt x="668" y="38"/>
                  </a:cubicBezTo>
                  <a:cubicBezTo>
                    <a:pt x="668" y="23"/>
                    <a:pt x="668" y="23"/>
                    <a:pt x="668" y="23"/>
                  </a:cubicBezTo>
                  <a:cubicBezTo>
                    <a:pt x="672" y="23"/>
                    <a:pt x="672" y="23"/>
                    <a:pt x="672" y="23"/>
                  </a:cubicBezTo>
                  <a:cubicBezTo>
                    <a:pt x="679" y="38"/>
                    <a:pt x="679" y="38"/>
                    <a:pt x="67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79" y="22"/>
                    <a:pt x="679" y="22"/>
                    <a:pt x="679" y="22"/>
                  </a:cubicBezTo>
                  <a:cubicBezTo>
                    <a:pt x="682" y="22"/>
                    <a:pt x="684" y="21"/>
                    <a:pt x="685" y="19"/>
                  </a:cubicBezTo>
                  <a:cubicBezTo>
                    <a:pt x="687" y="17"/>
                    <a:pt x="687" y="15"/>
                    <a:pt x="687" y="12"/>
                  </a:cubicBezTo>
                  <a:cubicBezTo>
                    <a:pt x="687" y="10"/>
                    <a:pt x="687" y="9"/>
                    <a:pt x="686" y="7"/>
                  </a:cubicBezTo>
                  <a:cubicBezTo>
                    <a:pt x="685" y="6"/>
                    <a:pt x="684" y="5"/>
                    <a:pt x="683" y="4"/>
                  </a:cubicBezTo>
                  <a:cubicBezTo>
                    <a:pt x="682" y="3"/>
                    <a:pt x="681" y="2"/>
                    <a:pt x="679" y="2"/>
                  </a:cubicBezTo>
                  <a:cubicBezTo>
                    <a:pt x="677" y="2"/>
                    <a:pt x="676" y="1"/>
                    <a:pt x="674" y="1"/>
                  </a:cubicBezTo>
                  <a:cubicBezTo>
                    <a:pt x="660" y="1"/>
                    <a:pt x="660" y="1"/>
                    <a:pt x="660" y="1"/>
                  </a:cubicBezTo>
                  <a:lnTo>
                    <a:pt x="660" y="38"/>
                  </a:lnTo>
                  <a:close/>
                  <a:moveTo>
                    <a:pt x="616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24" y="30"/>
                    <a:pt x="624" y="30"/>
                    <a:pt x="624" y="30"/>
                  </a:cubicBezTo>
                  <a:cubicBezTo>
                    <a:pt x="624" y="23"/>
                    <a:pt x="624" y="23"/>
                    <a:pt x="624" y="23"/>
                  </a:cubicBezTo>
                  <a:cubicBezTo>
                    <a:pt x="640" y="23"/>
                    <a:pt x="640" y="23"/>
                    <a:pt x="640" y="23"/>
                  </a:cubicBezTo>
                  <a:cubicBezTo>
                    <a:pt x="640" y="16"/>
                    <a:pt x="640" y="16"/>
                    <a:pt x="640" y="16"/>
                  </a:cubicBezTo>
                  <a:cubicBezTo>
                    <a:pt x="624" y="16"/>
                    <a:pt x="624" y="16"/>
                    <a:pt x="624" y="16"/>
                  </a:cubicBezTo>
                  <a:cubicBezTo>
                    <a:pt x="624" y="9"/>
                    <a:pt x="624" y="9"/>
                    <a:pt x="624" y="9"/>
                  </a:cubicBezTo>
                  <a:cubicBezTo>
                    <a:pt x="641" y="9"/>
                    <a:pt x="641" y="9"/>
                    <a:pt x="641" y="9"/>
                  </a:cubicBezTo>
                  <a:cubicBezTo>
                    <a:pt x="641" y="1"/>
                    <a:pt x="641" y="1"/>
                    <a:pt x="641" y="1"/>
                  </a:cubicBezTo>
                  <a:cubicBezTo>
                    <a:pt x="616" y="1"/>
                    <a:pt x="616" y="1"/>
                    <a:pt x="616" y="1"/>
                  </a:cubicBezTo>
                  <a:lnTo>
                    <a:pt x="616" y="38"/>
                  </a:lnTo>
                  <a:close/>
                  <a:moveTo>
                    <a:pt x="583" y="38"/>
                  </a:moveTo>
                  <a:cubicBezTo>
                    <a:pt x="591" y="38"/>
                    <a:pt x="591" y="38"/>
                    <a:pt x="591" y="38"/>
                  </a:cubicBezTo>
                  <a:cubicBezTo>
                    <a:pt x="591" y="8"/>
                    <a:pt x="591" y="8"/>
                    <a:pt x="59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573" y="1"/>
                    <a:pt x="573" y="1"/>
                    <a:pt x="573" y="1"/>
                  </a:cubicBezTo>
                  <a:cubicBezTo>
                    <a:pt x="573" y="8"/>
                    <a:pt x="573" y="8"/>
                    <a:pt x="573" y="8"/>
                  </a:cubicBezTo>
                  <a:cubicBezTo>
                    <a:pt x="583" y="8"/>
                    <a:pt x="583" y="8"/>
                    <a:pt x="583" y="8"/>
                  </a:cubicBezTo>
                  <a:lnTo>
                    <a:pt x="583" y="38"/>
                  </a:lnTo>
                  <a:close/>
                  <a:moveTo>
                    <a:pt x="558" y="4"/>
                  </a:moveTo>
                  <a:cubicBezTo>
                    <a:pt x="557" y="3"/>
                    <a:pt x="555" y="2"/>
                    <a:pt x="553" y="1"/>
                  </a:cubicBezTo>
                  <a:cubicBezTo>
                    <a:pt x="551" y="1"/>
                    <a:pt x="549" y="0"/>
                    <a:pt x="547" y="0"/>
                  </a:cubicBezTo>
                  <a:cubicBezTo>
                    <a:pt x="545" y="0"/>
                    <a:pt x="544" y="1"/>
                    <a:pt x="542" y="1"/>
                  </a:cubicBezTo>
                  <a:cubicBezTo>
                    <a:pt x="540" y="2"/>
                    <a:pt x="539" y="2"/>
                    <a:pt x="537" y="3"/>
                  </a:cubicBezTo>
                  <a:cubicBezTo>
                    <a:pt x="536" y="4"/>
                    <a:pt x="535" y="6"/>
                    <a:pt x="534" y="7"/>
                  </a:cubicBezTo>
                  <a:cubicBezTo>
                    <a:pt x="534" y="9"/>
                    <a:pt x="533" y="10"/>
                    <a:pt x="533" y="12"/>
                  </a:cubicBezTo>
                  <a:cubicBezTo>
                    <a:pt x="533" y="14"/>
                    <a:pt x="534" y="16"/>
                    <a:pt x="535" y="17"/>
                  </a:cubicBezTo>
                  <a:cubicBezTo>
                    <a:pt x="535" y="18"/>
                    <a:pt x="536" y="19"/>
                    <a:pt x="538" y="20"/>
                  </a:cubicBezTo>
                  <a:cubicBezTo>
                    <a:pt x="539" y="21"/>
                    <a:pt x="540" y="21"/>
                    <a:pt x="542" y="22"/>
                  </a:cubicBezTo>
                  <a:cubicBezTo>
                    <a:pt x="543" y="22"/>
                    <a:pt x="545" y="23"/>
                    <a:pt x="546" y="23"/>
                  </a:cubicBezTo>
                  <a:cubicBezTo>
                    <a:pt x="547" y="24"/>
                    <a:pt x="548" y="24"/>
                    <a:pt x="549" y="25"/>
                  </a:cubicBezTo>
                  <a:cubicBezTo>
                    <a:pt x="550" y="25"/>
                    <a:pt x="550" y="26"/>
                    <a:pt x="550" y="27"/>
                  </a:cubicBezTo>
                  <a:cubicBezTo>
                    <a:pt x="550" y="28"/>
                    <a:pt x="550" y="29"/>
                    <a:pt x="550" y="29"/>
                  </a:cubicBezTo>
                  <a:cubicBezTo>
                    <a:pt x="549" y="30"/>
                    <a:pt x="549" y="30"/>
                    <a:pt x="548" y="30"/>
                  </a:cubicBezTo>
                  <a:cubicBezTo>
                    <a:pt x="548" y="31"/>
                    <a:pt x="547" y="31"/>
                    <a:pt x="547" y="31"/>
                  </a:cubicBezTo>
                  <a:cubicBezTo>
                    <a:pt x="546" y="31"/>
                    <a:pt x="545" y="31"/>
                    <a:pt x="545" y="31"/>
                  </a:cubicBezTo>
                  <a:cubicBezTo>
                    <a:pt x="543" y="31"/>
                    <a:pt x="542" y="31"/>
                    <a:pt x="541" y="30"/>
                  </a:cubicBezTo>
                  <a:cubicBezTo>
                    <a:pt x="540" y="30"/>
                    <a:pt x="539" y="29"/>
                    <a:pt x="538" y="28"/>
                  </a:cubicBezTo>
                  <a:cubicBezTo>
                    <a:pt x="532" y="34"/>
                    <a:pt x="532" y="34"/>
                    <a:pt x="532" y="34"/>
                  </a:cubicBezTo>
                  <a:cubicBezTo>
                    <a:pt x="534" y="36"/>
                    <a:pt x="536" y="37"/>
                    <a:pt x="538" y="37"/>
                  </a:cubicBezTo>
                  <a:cubicBezTo>
                    <a:pt x="540" y="38"/>
                    <a:pt x="542" y="39"/>
                    <a:pt x="544" y="39"/>
                  </a:cubicBezTo>
                  <a:cubicBezTo>
                    <a:pt x="546" y="39"/>
                    <a:pt x="548" y="38"/>
                    <a:pt x="550" y="38"/>
                  </a:cubicBezTo>
                  <a:cubicBezTo>
                    <a:pt x="551" y="37"/>
                    <a:pt x="553" y="37"/>
                    <a:pt x="554" y="36"/>
                  </a:cubicBezTo>
                  <a:cubicBezTo>
                    <a:pt x="555" y="35"/>
                    <a:pt x="556" y="33"/>
                    <a:pt x="557" y="32"/>
                  </a:cubicBezTo>
                  <a:cubicBezTo>
                    <a:pt x="558" y="30"/>
                    <a:pt x="558" y="29"/>
                    <a:pt x="558" y="27"/>
                  </a:cubicBezTo>
                  <a:cubicBezTo>
                    <a:pt x="558" y="24"/>
                    <a:pt x="558" y="23"/>
                    <a:pt x="557" y="22"/>
                  </a:cubicBezTo>
                  <a:cubicBezTo>
                    <a:pt x="556" y="20"/>
                    <a:pt x="555" y="19"/>
                    <a:pt x="554" y="19"/>
                  </a:cubicBezTo>
                  <a:cubicBezTo>
                    <a:pt x="553" y="18"/>
                    <a:pt x="551" y="17"/>
                    <a:pt x="550" y="17"/>
                  </a:cubicBezTo>
                  <a:cubicBezTo>
                    <a:pt x="548" y="16"/>
                    <a:pt x="547" y="16"/>
                    <a:pt x="546" y="16"/>
                  </a:cubicBezTo>
                  <a:cubicBezTo>
                    <a:pt x="545" y="15"/>
                    <a:pt x="544" y="15"/>
                    <a:pt x="543" y="14"/>
                  </a:cubicBezTo>
                  <a:cubicBezTo>
                    <a:pt x="542" y="13"/>
                    <a:pt x="542" y="13"/>
                    <a:pt x="542" y="12"/>
                  </a:cubicBezTo>
                  <a:cubicBezTo>
                    <a:pt x="542" y="11"/>
                    <a:pt x="542" y="10"/>
                    <a:pt x="542" y="10"/>
                  </a:cubicBezTo>
                  <a:cubicBezTo>
                    <a:pt x="542" y="9"/>
                    <a:pt x="543" y="9"/>
                    <a:pt x="543" y="9"/>
                  </a:cubicBezTo>
                  <a:cubicBezTo>
                    <a:pt x="544" y="8"/>
                    <a:pt x="545" y="8"/>
                    <a:pt x="545" y="8"/>
                  </a:cubicBezTo>
                  <a:cubicBezTo>
                    <a:pt x="546" y="8"/>
                    <a:pt x="546" y="8"/>
                    <a:pt x="547" y="8"/>
                  </a:cubicBezTo>
                  <a:cubicBezTo>
                    <a:pt x="548" y="8"/>
                    <a:pt x="549" y="8"/>
                    <a:pt x="550" y="8"/>
                  </a:cubicBezTo>
                  <a:cubicBezTo>
                    <a:pt x="551" y="9"/>
                    <a:pt x="552" y="9"/>
                    <a:pt x="553" y="10"/>
                  </a:cubicBezTo>
                  <a:lnTo>
                    <a:pt x="558" y="4"/>
                  </a:lnTo>
                  <a:close/>
                  <a:moveTo>
                    <a:pt x="508" y="38"/>
                  </a:moveTo>
                  <a:cubicBezTo>
                    <a:pt x="516" y="38"/>
                    <a:pt x="516" y="38"/>
                    <a:pt x="516" y="38"/>
                  </a:cubicBezTo>
                  <a:cubicBezTo>
                    <a:pt x="516" y="1"/>
                    <a:pt x="516" y="1"/>
                    <a:pt x="516" y="1"/>
                  </a:cubicBezTo>
                  <a:cubicBezTo>
                    <a:pt x="508" y="1"/>
                    <a:pt x="508" y="1"/>
                    <a:pt x="508" y="1"/>
                  </a:cubicBezTo>
                  <a:lnTo>
                    <a:pt x="508" y="38"/>
                  </a:lnTo>
                  <a:close/>
                  <a:moveTo>
                    <a:pt x="490" y="16"/>
                  </a:moveTo>
                  <a:cubicBezTo>
                    <a:pt x="476" y="16"/>
                    <a:pt x="476" y="16"/>
                    <a:pt x="476" y="16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82" y="23"/>
                    <a:pt x="482" y="23"/>
                    <a:pt x="482" y="23"/>
                  </a:cubicBezTo>
                  <a:cubicBezTo>
                    <a:pt x="482" y="29"/>
                    <a:pt x="482" y="29"/>
                    <a:pt x="482" y="29"/>
                  </a:cubicBezTo>
                  <a:cubicBezTo>
                    <a:pt x="481" y="30"/>
                    <a:pt x="480" y="30"/>
                    <a:pt x="479" y="31"/>
                  </a:cubicBezTo>
                  <a:cubicBezTo>
                    <a:pt x="478" y="31"/>
                    <a:pt x="476" y="31"/>
                    <a:pt x="475" y="31"/>
                  </a:cubicBezTo>
                  <a:cubicBezTo>
                    <a:pt x="473" y="31"/>
                    <a:pt x="471" y="31"/>
                    <a:pt x="470" y="30"/>
                  </a:cubicBezTo>
                  <a:cubicBezTo>
                    <a:pt x="469" y="30"/>
                    <a:pt x="467" y="29"/>
                    <a:pt x="466" y="28"/>
                  </a:cubicBezTo>
                  <a:cubicBezTo>
                    <a:pt x="465" y="27"/>
                    <a:pt x="465" y="26"/>
                    <a:pt x="464" y="24"/>
                  </a:cubicBezTo>
                  <a:cubicBezTo>
                    <a:pt x="464" y="23"/>
                    <a:pt x="463" y="21"/>
                    <a:pt x="463" y="19"/>
                  </a:cubicBezTo>
                  <a:cubicBezTo>
                    <a:pt x="463" y="18"/>
                    <a:pt x="464" y="16"/>
                    <a:pt x="464" y="15"/>
                  </a:cubicBezTo>
                  <a:cubicBezTo>
                    <a:pt x="465" y="13"/>
                    <a:pt x="465" y="12"/>
                    <a:pt x="466" y="11"/>
                  </a:cubicBezTo>
                  <a:cubicBezTo>
                    <a:pt x="467" y="10"/>
                    <a:pt x="469" y="9"/>
                    <a:pt x="470" y="9"/>
                  </a:cubicBezTo>
                  <a:cubicBezTo>
                    <a:pt x="471" y="8"/>
                    <a:pt x="473" y="8"/>
                    <a:pt x="475" y="8"/>
                  </a:cubicBezTo>
                  <a:cubicBezTo>
                    <a:pt x="477" y="8"/>
                    <a:pt x="478" y="8"/>
                    <a:pt x="480" y="9"/>
                  </a:cubicBezTo>
                  <a:cubicBezTo>
                    <a:pt x="481" y="9"/>
                    <a:pt x="482" y="10"/>
                    <a:pt x="483" y="11"/>
                  </a:cubicBezTo>
                  <a:cubicBezTo>
                    <a:pt x="489" y="5"/>
                    <a:pt x="489" y="5"/>
                    <a:pt x="489" y="5"/>
                  </a:cubicBezTo>
                  <a:cubicBezTo>
                    <a:pt x="487" y="3"/>
                    <a:pt x="485" y="2"/>
                    <a:pt x="483" y="2"/>
                  </a:cubicBezTo>
                  <a:cubicBezTo>
                    <a:pt x="480" y="1"/>
                    <a:pt x="477" y="0"/>
                    <a:pt x="475" y="0"/>
                  </a:cubicBezTo>
                  <a:cubicBezTo>
                    <a:pt x="472" y="0"/>
                    <a:pt x="469" y="1"/>
                    <a:pt x="467" y="2"/>
                  </a:cubicBezTo>
                  <a:cubicBezTo>
                    <a:pt x="464" y="3"/>
                    <a:pt x="462" y="4"/>
                    <a:pt x="461" y="6"/>
                  </a:cubicBezTo>
                  <a:cubicBezTo>
                    <a:pt x="459" y="7"/>
                    <a:pt x="457" y="9"/>
                    <a:pt x="456" y="12"/>
                  </a:cubicBezTo>
                  <a:cubicBezTo>
                    <a:pt x="456" y="14"/>
                    <a:pt x="455" y="17"/>
                    <a:pt x="455" y="19"/>
                  </a:cubicBezTo>
                  <a:cubicBezTo>
                    <a:pt x="455" y="22"/>
                    <a:pt x="456" y="25"/>
                    <a:pt x="456" y="27"/>
                  </a:cubicBezTo>
                  <a:cubicBezTo>
                    <a:pt x="457" y="30"/>
                    <a:pt x="459" y="32"/>
                    <a:pt x="461" y="33"/>
                  </a:cubicBezTo>
                  <a:cubicBezTo>
                    <a:pt x="462" y="35"/>
                    <a:pt x="464" y="36"/>
                    <a:pt x="467" y="37"/>
                  </a:cubicBezTo>
                  <a:cubicBezTo>
                    <a:pt x="469" y="38"/>
                    <a:pt x="472" y="39"/>
                    <a:pt x="475" y="39"/>
                  </a:cubicBezTo>
                  <a:cubicBezTo>
                    <a:pt x="477" y="39"/>
                    <a:pt x="480" y="38"/>
                    <a:pt x="482" y="38"/>
                  </a:cubicBezTo>
                  <a:cubicBezTo>
                    <a:pt x="485" y="37"/>
                    <a:pt x="487" y="36"/>
                    <a:pt x="490" y="35"/>
                  </a:cubicBezTo>
                  <a:lnTo>
                    <a:pt x="490" y="16"/>
                  </a:lnTo>
                  <a:close/>
                  <a:moveTo>
                    <a:pt x="414" y="38"/>
                  </a:moveTo>
                  <a:cubicBezTo>
                    <a:pt x="440" y="38"/>
                    <a:pt x="440" y="38"/>
                    <a:pt x="440" y="38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22" y="30"/>
                    <a:pt x="422" y="30"/>
                    <a:pt x="422" y="30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38" y="23"/>
                    <a:pt x="438" y="23"/>
                    <a:pt x="438" y="23"/>
                  </a:cubicBezTo>
                  <a:cubicBezTo>
                    <a:pt x="438" y="16"/>
                    <a:pt x="438" y="16"/>
                    <a:pt x="438" y="16"/>
                  </a:cubicBezTo>
                  <a:cubicBezTo>
                    <a:pt x="422" y="16"/>
                    <a:pt x="422" y="16"/>
                    <a:pt x="422" y="16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39" y="9"/>
                    <a:pt x="439" y="9"/>
                    <a:pt x="439" y="9"/>
                  </a:cubicBezTo>
                  <a:cubicBezTo>
                    <a:pt x="439" y="1"/>
                    <a:pt x="439" y="1"/>
                    <a:pt x="439" y="1"/>
                  </a:cubicBezTo>
                  <a:cubicBezTo>
                    <a:pt x="414" y="1"/>
                    <a:pt x="414" y="1"/>
                    <a:pt x="414" y="1"/>
                  </a:cubicBezTo>
                  <a:lnTo>
                    <a:pt x="414" y="38"/>
                  </a:lnTo>
                  <a:close/>
                  <a:moveTo>
                    <a:pt x="377" y="8"/>
                  </a:moveTo>
                  <a:cubicBezTo>
                    <a:pt x="383" y="8"/>
                    <a:pt x="383" y="8"/>
                    <a:pt x="383" y="8"/>
                  </a:cubicBezTo>
                  <a:cubicBezTo>
                    <a:pt x="383" y="8"/>
                    <a:pt x="384" y="8"/>
                    <a:pt x="385" y="8"/>
                  </a:cubicBezTo>
                  <a:cubicBezTo>
                    <a:pt x="386" y="8"/>
                    <a:pt x="386" y="9"/>
                    <a:pt x="387" y="9"/>
                  </a:cubicBezTo>
                  <a:cubicBezTo>
                    <a:pt x="387" y="9"/>
                    <a:pt x="388" y="10"/>
                    <a:pt x="388" y="10"/>
                  </a:cubicBezTo>
                  <a:cubicBezTo>
                    <a:pt x="389" y="11"/>
                    <a:pt x="389" y="11"/>
                    <a:pt x="389" y="12"/>
                  </a:cubicBezTo>
                  <a:cubicBezTo>
                    <a:pt x="389" y="13"/>
                    <a:pt x="389" y="14"/>
                    <a:pt x="388" y="15"/>
                  </a:cubicBezTo>
                  <a:cubicBezTo>
                    <a:pt x="388" y="15"/>
                    <a:pt x="387" y="16"/>
                    <a:pt x="387" y="16"/>
                  </a:cubicBezTo>
                  <a:cubicBezTo>
                    <a:pt x="386" y="16"/>
                    <a:pt x="385" y="16"/>
                    <a:pt x="384" y="16"/>
                  </a:cubicBezTo>
                  <a:cubicBezTo>
                    <a:pt x="384" y="16"/>
                    <a:pt x="383" y="16"/>
                    <a:pt x="382" y="16"/>
                  </a:cubicBezTo>
                  <a:cubicBezTo>
                    <a:pt x="377" y="16"/>
                    <a:pt x="377" y="16"/>
                    <a:pt x="377" y="16"/>
                  </a:cubicBezTo>
                  <a:lnTo>
                    <a:pt x="377" y="8"/>
                  </a:lnTo>
                  <a:close/>
                  <a:moveTo>
                    <a:pt x="369" y="38"/>
                  </a:moveTo>
                  <a:cubicBezTo>
                    <a:pt x="377" y="38"/>
                    <a:pt x="377" y="38"/>
                    <a:pt x="377" y="38"/>
                  </a:cubicBezTo>
                  <a:cubicBezTo>
                    <a:pt x="377" y="23"/>
                    <a:pt x="377" y="23"/>
                    <a:pt x="377" y="23"/>
                  </a:cubicBezTo>
                  <a:cubicBezTo>
                    <a:pt x="381" y="23"/>
                    <a:pt x="381" y="23"/>
                    <a:pt x="381" y="23"/>
                  </a:cubicBezTo>
                  <a:cubicBezTo>
                    <a:pt x="389" y="38"/>
                    <a:pt x="389" y="38"/>
                    <a:pt x="389" y="38"/>
                  </a:cubicBezTo>
                  <a:cubicBezTo>
                    <a:pt x="398" y="38"/>
                    <a:pt x="398" y="38"/>
                    <a:pt x="398" y="38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2" y="22"/>
                    <a:pt x="394" y="21"/>
                    <a:pt x="395" y="19"/>
                  </a:cubicBezTo>
                  <a:cubicBezTo>
                    <a:pt x="396" y="17"/>
                    <a:pt x="397" y="15"/>
                    <a:pt x="397" y="12"/>
                  </a:cubicBezTo>
                  <a:cubicBezTo>
                    <a:pt x="397" y="10"/>
                    <a:pt x="397" y="9"/>
                    <a:pt x="396" y="7"/>
                  </a:cubicBezTo>
                  <a:cubicBezTo>
                    <a:pt x="395" y="6"/>
                    <a:pt x="394" y="5"/>
                    <a:pt x="393" y="4"/>
                  </a:cubicBezTo>
                  <a:cubicBezTo>
                    <a:pt x="392" y="3"/>
                    <a:pt x="390" y="2"/>
                    <a:pt x="389" y="2"/>
                  </a:cubicBezTo>
                  <a:cubicBezTo>
                    <a:pt x="387" y="2"/>
                    <a:pt x="385" y="1"/>
                    <a:pt x="383" y="1"/>
                  </a:cubicBezTo>
                  <a:cubicBezTo>
                    <a:pt x="369" y="1"/>
                    <a:pt x="369" y="1"/>
                    <a:pt x="369" y="1"/>
                  </a:cubicBezTo>
                  <a:lnTo>
                    <a:pt x="369" y="38"/>
                  </a:lnTo>
                  <a:close/>
                  <a:moveTo>
                    <a:pt x="352" y="4"/>
                  </a:moveTo>
                  <a:cubicBezTo>
                    <a:pt x="351" y="3"/>
                    <a:pt x="349" y="2"/>
                    <a:pt x="347" y="1"/>
                  </a:cubicBezTo>
                  <a:cubicBezTo>
                    <a:pt x="345" y="1"/>
                    <a:pt x="343" y="0"/>
                    <a:pt x="341" y="0"/>
                  </a:cubicBezTo>
                  <a:cubicBezTo>
                    <a:pt x="339" y="0"/>
                    <a:pt x="338" y="1"/>
                    <a:pt x="336" y="1"/>
                  </a:cubicBezTo>
                  <a:cubicBezTo>
                    <a:pt x="334" y="2"/>
                    <a:pt x="333" y="2"/>
                    <a:pt x="332" y="3"/>
                  </a:cubicBezTo>
                  <a:cubicBezTo>
                    <a:pt x="330" y="4"/>
                    <a:pt x="329" y="6"/>
                    <a:pt x="329" y="7"/>
                  </a:cubicBezTo>
                  <a:cubicBezTo>
                    <a:pt x="328" y="9"/>
                    <a:pt x="327" y="10"/>
                    <a:pt x="327" y="12"/>
                  </a:cubicBezTo>
                  <a:cubicBezTo>
                    <a:pt x="327" y="14"/>
                    <a:pt x="328" y="16"/>
                    <a:pt x="329" y="17"/>
                  </a:cubicBezTo>
                  <a:cubicBezTo>
                    <a:pt x="329" y="18"/>
                    <a:pt x="331" y="19"/>
                    <a:pt x="332" y="20"/>
                  </a:cubicBezTo>
                  <a:cubicBezTo>
                    <a:pt x="333" y="21"/>
                    <a:pt x="334" y="21"/>
                    <a:pt x="336" y="22"/>
                  </a:cubicBezTo>
                  <a:cubicBezTo>
                    <a:pt x="337" y="22"/>
                    <a:pt x="339" y="23"/>
                    <a:pt x="340" y="23"/>
                  </a:cubicBezTo>
                  <a:cubicBezTo>
                    <a:pt x="341" y="24"/>
                    <a:pt x="342" y="24"/>
                    <a:pt x="343" y="25"/>
                  </a:cubicBezTo>
                  <a:cubicBezTo>
                    <a:pt x="344" y="25"/>
                    <a:pt x="344" y="26"/>
                    <a:pt x="344" y="27"/>
                  </a:cubicBezTo>
                  <a:cubicBezTo>
                    <a:pt x="344" y="28"/>
                    <a:pt x="344" y="29"/>
                    <a:pt x="344" y="29"/>
                  </a:cubicBezTo>
                  <a:cubicBezTo>
                    <a:pt x="344" y="30"/>
                    <a:pt x="343" y="30"/>
                    <a:pt x="343" y="30"/>
                  </a:cubicBezTo>
                  <a:cubicBezTo>
                    <a:pt x="342" y="31"/>
                    <a:pt x="341" y="31"/>
                    <a:pt x="341" y="31"/>
                  </a:cubicBezTo>
                  <a:cubicBezTo>
                    <a:pt x="340" y="31"/>
                    <a:pt x="340" y="31"/>
                    <a:pt x="339" y="31"/>
                  </a:cubicBezTo>
                  <a:cubicBezTo>
                    <a:pt x="338" y="31"/>
                    <a:pt x="336" y="31"/>
                    <a:pt x="335" y="30"/>
                  </a:cubicBezTo>
                  <a:cubicBezTo>
                    <a:pt x="334" y="30"/>
                    <a:pt x="333" y="29"/>
                    <a:pt x="332" y="28"/>
                  </a:cubicBezTo>
                  <a:cubicBezTo>
                    <a:pt x="326" y="34"/>
                    <a:pt x="326" y="34"/>
                    <a:pt x="326" y="34"/>
                  </a:cubicBezTo>
                  <a:cubicBezTo>
                    <a:pt x="328" y="36"/>
                    <a:pt x="330" y="37"/>
                    <a:pt x="332" y="37"/>
                  </a:cubicBezTo>
                  <a:cubicBezTo>
                    <a:pt x="334" y="38"/>
                    <a:pt x="336" y="39"/>
                    <a:pt x="338" y="39"/>
                  </a:cubicBezTo>
                  <a:cubicBezTo>
                    <a:pt x="340" y="39"/>
                    <a:pt x="342" y="38"/>
                    <a:pt x="344" y="38"/>
                  </a:cubicBezTo>
                  <a:cubicBezTo>
                    <a:pt x="345" y="37"/>
                    <a:pt x="347" y="37"/>
                    <a:pt x="348" y="36"/>
                  </a:cubicBezTo>
                  <a:cubicBezTo>
                    <a:pt x="349" y="35"/>
                    <a:pt x="350" y="33"/>
                    <a:pt x="351" y="32"/>
                  </a:cubicBezTo>
                  <a:cubicBezTo>
                    <a:pt x="352" y="30"/>
                    <a:pt x="352" y="29"/>
                    <a:pt x="352" y="27"/>
                  </a:cubicBezTo>
                  <a:cubicBezTo>
                    <a:pt x="352" y="24"/>
                    <a:pt x="352" y="23"/>
                    <a:pt x="351" y="22"/>
                  </a:cubicBezTo>
                  <a:cubicBezTo>
                    <a:pt x="350" y="20"/>
                    <a:pt x="349" y="19"/>
                    <a:pt x="348" y="19"/>
                  </a:cubicBezTo>
                  <a:cubicBezTo>
                    <a:pt x="347" y="18"/>
                    <a:pt x="345" y="17"/>
                    <a:pt x="344" y="17"/>
                  </a:cubicBezTo>
                  <a:cubicBezTo>
                    <a:pt x="343" y="16"/>
                    <a:pt x="341" y="16"/>
                    <a:pt x="340" y="16"/>
                  </a:cubicBezTo>
                  <a:cubicBezTo>
                    <a:pt x="339" y="15"/>
                    <a:pt x="338" y="15"/>
                    <a:pt x="337" y="14"/>
                  </a:cubicBezTo>
                  <a:cubicBezTo>
                    <a:pt x="336" y="13"/>
                    <a:pt x="336" y="13"/>
                    <a:pt x="336" y="12"/>
                  </a:cubicBezTo>
                  <a:cubicBezTo>
                    <a:pt x="336" y="11"/>
                    <a:pt x="336" y="10"/>
                    <a:pt x="336" y="10"/>
                  </a:cubicBezTo>
                  <a:cubicBezTo>
                    <a:pt x="337" y="9"/>
                    <a:pt x="337" y="9"/>
                    <a:pt x="338" y="9"/>
                  </a:cubicBezTo>
                  <a:cubicBezTo>
                    <a:pt x="338" y="8"/>
                    <a:pt x="339" y="8"/>
                    <a:pt x="339" y="8"/>
                  </a:cubicBezTo>
                  <a:cubicBezTo>
                    <a:pt x="340" y="8"/>
                    <a:pt x="340" y="8"/>
                    <a:pt x="341" y="8"/>
                  </a:cubicBezTo>
                  <a:cubicBezTo>
                    <a:pt x="342" y="8"/>
                    <a:pt x="343" y="8"/>
                    <a:pt x="344" y="8"/>
                  </a:cubicBezTo>
                  <a:cubicBezTo>
                    <a:pt x="345" y="9"/>
                    <a:pt x="346" y="9"/>
                    <a:pt x="347" y="10"/>
                  </a:cubicBezTo>
                  <a:lnTo>
                    <a:pt x="352" y="4"/>
                  </a:lnTo>
                  <a:close/>
                  <a:moveTo>
                    <a:pt x="295" y="38"/>
                  </a:moveTo>
                  <a:cubicBezTo>
                    <a:pt x="303" y="38"/>
                    <a:pt x="303" y="38"/>
                    <a:pt x="303" y="38"/>
                  </a:cubicBezTo>
                  <a:cubicBezTo>
                    <a:pt x="303" y="8"/>
                    <a:pt x="303" y="8"/>
                    <a:pt x="303" y="8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13" y="1"/>
                    <a:pt x="313" y="1"/>
                    <a:pt x="313" y="1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95" y="8"/>
                    <a:pt x="295" y="8"/>
                    <a:pt x="295" y="8"/>
                  </a:cubicBezTo>
                  <a:lnTo>
                    <a:pt x="295" y="38"/>
                  </a:lnTo>
                  <a:close/>
                  <a:moveTo>
                    <a:pt x="245" y="38"/>
                  </a:moveTo>
                  <a:cubicBezTo>
                    <a:pt x="271" y="38"/>
                    <a:pt x="271" y="38"/>
                    <a:pt x="271" y="38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53" y="30"/>
                    <a:pt x="253" y="30"/>
                    <a:pt x="253" y="30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53" y="16"/>
                    <a:pt x="253" y="16"/>
                    <a:pt x="253" y="16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45" y="1"/>
                    <a:pt x="245" y="1"/>
                    <a:pt x="245" y="1"/>
                  </a:cubicBezTo>
                  <a:lnTo>
                    <a:pt x="245" y="38"/>
                  </a:lnTo>
                  <a:close/>
                  <a:moveTo>
                    <a:pt x="211" y="38"/>
                  </a:moveTo>
                  <a:cubicBezTo>
                    <a:pt x="219" y="38"/>
                    <a:pt x="219" y="38"/>
                    <a:pt x="219" y="3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11" y="8"/>
                    <a:pt x="211" y="8"/>
                    <a:pt x="211" y="8"/>
                  </a:cubicBezTo>
                  <a:lnTo>
                    <a:pt x="211" y="38"/>
                  </a:lnTo>
                  <a:close/>
                  <a:moveTo>
                    <a:pt x="178" y="38"/>
                  </a:moveTo>
                  <a:cubicBezTo>
                    <a:pt x="186" y="38"/>
                    <a:pt x="186" y="38"/>
                    <a:pt x="186" y="38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78" y="1"/>
                    <a:pt x="178" y="1"/>
                    <a:pt x="178" y="1"/>
                  </a:cubicBezTo>
                  <a:lnTo>
                    <a:pt x="178" y="38"/>
                  </a:lnTo>
                  <a:close/>
                  <a:moveTo>
                    <a:pt x="140" y="38"/>
                  </a:moveTo>
                  <a:cubicBezTo>
                    <a:pt x="163" y="38"/>
                    <a:pt x="163" y="38"/>
                    <a:pt x="163" y="38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0" y="1"/>
                    <a:pt x="140" y="1"/>
                    <a:pt x="140" y="1"/>
                  </a:cubicBezTo>
                  <a:lnTo>
                    <a:pt x="140" y="38"/>
                  </a:lnTo>
                  <a:close/>
                  <a:moveTo>
                    <a:pt x="110" y="23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106" y="12"/>
                    <a:pt x="106" y="12"/>
                    <a:pt x="106" y="12"/>
                  </a:cubicBezTo>
                  <a:lnTo>
                    <a:pt x="110" y="23"/>
                  </a:lnTo>
                  <a:close/>
                  <a:moveTo>
                    <a:pt x="87" y="38"/>
                  </a:moveTo>
                  <a:cubicBezTo>
                    <a:pt x="96" y="38"/>
                    <a:pt x="96" y="38"/>
                    <a:pt x="96" y="38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87" y="38"/>
                  </a:lnTo>
                  <a:close/>
                  <a:moveTo>
                    <a:pt x="59" y="38"/>
                  </a:moveTo>
                  <a:cubicBezTo>
                    <a:pt x="65" y="38"/>
                    <a:pt x="65" y="38"/>
                    <a:pt x="65" y="38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59" y="38"/>
                  </a:lnTo>
                  <a:close/>
                  <a:moveTo>
                    <a:pt x="0" y="38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</p:grpSp>
      <p:grpSp>
        <p:nvGrpSpPr>
          <p:cNvPr id="326" name="Grupp 325"/>
          <p:cNvGrpSpPr/>
          <p:nvPr userDrawn="1"/>
        </p:nvGrpSpPr>
        <p:grpSpPr>
          <a:xfrm>
            <a:off x="10492831" y="6438290"/>
            <a:ext cx="1158672" cy="256293"/>
            <a:chOff x="8529638" y="7119938"/>
            <a:chExt cx="1276350" cy="282575"/>
          </a:xfrm>
        </p:grpSpPr>
        <p:sp>
          <p:nvSpPr>
            <p:cNvPr id="327" name="Freeform 5"/>
            <p:cNvSpPr>
              <a:spLocks noEditPoints="1"/>
            </p:cNvSpPr>
            <p:nvPr userDrawn="1"/>
          </p:nvSpPr>
          <p:spPr bwMode="auto">
            <a:xfrm>
              <a:off x="9109076" y="7123113"/>
              <a:ext cx="695325" cy="174625"/>
            </a:xfrm>
            <a:custGeom>
              <a:avLst/>
              <a:gdLst>
                <a:gd name="T0" fmla="*/ 87 w 1028"/>
                <a:gd name="T1" fmla="*/ 259 h 259"/>
                <a:gd name="T2" fmla="*/ 169 w 1028"/>
                <a:gd name="T3" fmla="*/ 191 h 259"/>
                <a:gd name="T4" fmla="*/ 122 w 1028"/>
                <a:gd name="T5" fmla="*/ 128 h 259"/>
                <a:gd name="T6" fmla="*/ 70 w 1028"/>
                <a:gd name="T7" fmla="*/ 112 h 259"/>
                <a:gd name="T8" fmla="*/ 24 w 1028"/>
                <a:gd name="T9" fmla="*/ 59 h 259"/>
                <a:gd name="T10" fmla="*/ 87 w 1028"/>
                <a:gd name="T11" fmla="*/ 10 h 259"/>
                <a:gd name="T12" fmla="*/ 153 w 1028"/>
                <a:gd name="T13" fmla="*/ 46 h 259"/>
                <a:gd name="T14" fmla="*/ 163 w 1028"/>
                <a:gd name="T15" fmla="*/ 42 h 259"/>
                <a:gd name="T16" fmla="*/ 86 w 1028"/>
                <a:gd name="T17" fmla="*/ 0 h 259"/>
                <a:gd name="T18" fmla="*/ 12 w 1028"/>
                <a:gd name="T19" fmla="*/ 61 h 259"/>
                <a:gd name="T20" fmla="*/ 63 w 1028"/>
                <a:gd name="T21" fmla="*/ 121 h 259"/>
                <a:gd name="T22" fmla="*/ 115 w 1028"/>
                <a:gd name="T23" fmla="*/ 137 h 259"/>
                <a:gd name="T24" fmla="*/ 157 w 1028"/>
                <a:gd name="T25" fmla="*/ 193 h 259"/>
                <a:gd name="T26" fmla="*/ 89 w 1028"/>
                <a:gd name="T27" fmla="*/ 249 h 259"/>
                <a:gd name="T28" fmla="*/ 11 w 1028"/>
                <a:gd name="T29" fmla="*/ 198 h 259"/>
                <a:gd name="T30" fmla="*/ 0 w 1028"/>
                <a:gd name="T31" fmla="*/ 201 h 259"/>
                <a:gd name="T32" fmla="*/ 87 w 1028"/>
                <a:gd name="T33" fmla="*/ 259 h 259"/>
                <a:gd name="T34" fmla="*/ 271 w 1028"/>
                <a:gd name="T35" fmla="*/ 255 h 259"/>
                <a:gd name="T36" fmla="*/ 282 w 1028"/>
                <a:gd name="T37" fmla="*/ 255 h 259"/>
                <a:gd name="T38" fmla="*/ 282 w 1028"/>
                <a:gd name="T39" fmla="*/ 15 h 259"/>
                <a:gd name="T40" fmla="*/ 372 w 1028"/>
                <a:gd name="T41" fmla="*/ 15 h 259"/>
                <a:gd name="T42" fmla="*/ 372 w 1028"/>
                <a:gd name="T43" fmla="*/ 5 h 259"/>
                <a:gd name="T44" fmla="*/ 181 w 1028"/>
                <a:gd name="T45" fmla="*/ 5 h 259"/>
                <a:gd name="T46" fmla="*/ 181 w 1028"/>
                <a:gd name="T47" fmla="*/ 15 h 259"/>
                <a:gd name="T48" fmla="*/ 271 w 1028"/>
                <a:gd name="T49" fmla="*/ 15 h 259"/>
                <a:gd name="T50" fmla="*/ 271 w 1028"/>
                <a:gd name="T51" fmla="*/ 255 h 259"/>
                <a:gd name="T52" fmla="*/ 405 w 1028"/>
                <a:gd name="T53" fmla="*/ 255 h 259"/>
                <a:gd name="T54" fmla="*/ 416 w 1028"/>
                <a:gd name="T55" fmla="*/ 255 h 259"/>
                <a:gd name="T56" fmla="*/ 416 w 1028"/>
                <a:gd name="T57" fmla="*/ 129 h 259"/>
                <a:gd name="T58" fmla="*/ 567 w 1028"/>
                <a:gd name="T59" fmla="*/ 129 h 259"/>
                <a:gd name="T60" fmla="*/ 567 w 1028"/>
                <a:gd name="T61" fmla="*/ 255 h 259"/>
                <a:gd name="T62" fmla="*/ 578 w 1028"/>
                <a:gd name="T63" fmla="*/ 255 h 259"/>
                <a:gd name="T64" fmla="*/ 578 w 1028"/>
                <a:gd name="T65" fmla="*/ 5 h 259"/>
                <a:gd name="T66" fmla="*/ 567 w 1028"/>
                <a:gd name="T67" fmla="*/ 5 h 259"/>
                <a:gd name="T68" fmla="*/ 567 w 1028"/>
                <a:gd name="T69" fmla="*/ 119 h 259"/>
                <a:gd name="T70" fmla="*/ 416 w 1028"/>
                <a:gd name="T71" fmla="*/ 119 h 259"/>
                <a:gd name="T72" fmla="*/ 416 w 1028"/>
                <a:gd name="T73" fmla="*/ 5 h 259"/>
                <a:gd name="T74" fmla="*/ 405 w 1028"/>
                <a:gd name="T75" fmla="*/ 5 h 259"/>
                <a:gd name="T76" fmla="*/ 405 w 1028"/>
                <a:gd name="T77" fmla="*/ 255 h 259"/>
                <a:gd name="T78" fmla="*/ 639 w 1028"/>
                <a:gd name="T79" fmla="*/ 255 h 259"/>
                <a:gd name="T80" fmla="*/ 787 w 1028"/>
                <a:gd name="T81" fmla="*/ 255 h 259"/>
                <a:gd name="T82" fmla="*/ 787 w 1028"/>
                <a:gd name="T83" fmla="*/ 244 h 259"/>
                <a:gd name="T84" fmla="*/ 650 w 1028"/>
                <a:gd name="T85" fmla="*/ 244 h 259"/>
                <a:gd name="T86" fmla="*/ 650 w 1028"/>
                <a:gd name="T87" fmla="*/ 4 h 259"/>
                <a:gd name="T88" fmla="*/ 639 w 1028"/>
                <a:gd name="T89" fmla="*/ 4 h 259"/>
                <a:gd name="T90" fmla="*/ 639 w 1028"/>
                <a:gd name="T91" fmla="*/ 255 h 259"/>
                <a:gd name="T92" fmla="*/ 817 w 1028"/>
                <a:gd name="T93" fmla="*/ 255 h 259"/>
                <a:gd name="T94" fmla="*/ 829 w 1028"/>
                <a:gd name="T95" fmla="*/ 255 h 259"/>
                <a:gd name="T96" fmla="*/ 829 w 1028"/>
                <a:gd name="T97" fmla="*/ 24 h 259"/>
                <a:gd name="T98" fmla="*/ 830 w 1028"/>
                <a:gd name="T99" fmla="*/ 24 h 259"/>
                <a:gd name="T100" fmla="*/ 918 w 1028"/>
                <a:gd name="T101" fmla="*/ 171 h 259"/>
                <a:gd name="T102" fmla="*/ 928 w 1028"/>
                <a:gd name="T103" fmla="*/ 171 h 259"/>
                <a:gd name="T104" fmla="*/ 1016 w 1028"/>
                <a:gd name="T105" fmla="*/ 24 h 259"/>
                <a:gd name="T106" fmla="*/ 1017 w 1028"/>
                <a:gd name="T107" fmla="*/ 24 h 259"/>
                <a:gd name="T108" fmla="*/ 1017 w 1028"/>
                <a:gd name="T109" fmla="*/ 255 h 259"/>
                <a:gd name="T110" fmla="*/ 1028 w 1028"/>
                <a:gd name="T111" fmla="*/ 255 h 259"/>
                <a:gd name="T112" fmla="*/ 1028 w 1028"/>
                <a:gd name="T113" fmla="*/ 5 h 259"/>
                <a:gd name="T114" fmla="*/ 1013 w 1028"/>
                <a:gd name="T115" fmla="*/ 5 h 259"/>
                <a:gd name="T116" fmla="*/ 923 w 1028"/>
                <a:gd name="T117" fmla="*/ 156 h 259"/>
                <a:gd name="T118" fmla="*/ 923 w 1028"/>
                <a:gd name="T119" fmla="*/ 156 h 259"/>
                <a:gd name="T120" fmla="*/ 832 w 1028"/>
                <a:gd name="T121" fmla="*/ 5 h 259"/>
                <a:gd name="T122" fmla="*/ 817 w 1028"/>
                <a:gd name="T123" fmla="*/ 5 h 259"/>
                <a:gd name="T124" fmla="*/ 817 w 1028"/>
                <a:gd name="T125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8" h="259">
                  <a:moveTo>
                    <a:pt x="87" y="259"/>
                  </a:moveTo>
                  <a:cubicBezTo>
                    <a:pt x="139" y="259"/>
                    <a:pt x="169" y="230"/>
                    <a:pt x="169" y="191"/>
                  </a:cubicBezTo>
                  <a:cubicBezTo>
                    <a:pt x="169" y="155"/>
                    <a:pt x="151" y="137"/>
                    <a:pt x="122" y="12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31" y="100"/>
                    <a:pt x="24" y="81"/>
                    <a:pt x="24" y="59"/>
                  </a:cubicBezTo>
                  <a:cubicBezTo>
                    <a:pt x="24" y="26"/>
                    <a:pt x="56" y="10"/>
                    <a:pt x="87" y="10"/>
                  </a:cubicBezTo>
                  <a:cubicBezTo>
                    <a:pt x="119" y="10"/>
                    <a:pt x="141" y="24"/>
                    <a:pt x="153" y="4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49" y="12"/>
                    <a:pt x="121" y="0"/>
                    <a:pt x="86" y="0"/>
                  </a:cubicBezTo>
                  <a:cubicBezTo>
                    <a:pt x="43" y="0"/>
                    <a:pt x="12" y="25"/>
                    <a:pt x="12" y="61"/>
                  </a:cubicBezTo>
                  <a:cubicBezTo>
                    <a:pt x="12" y="89"/>
                    <a:pt x="27" y="110"/>
                    <a:pt x="63" y="121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40" y="146"/>
                    <a:pt x="157" y="159"/>
                    <a:pt x="157" y="193"/>
                  </a:cubicBezTo>
                  <a:cubicBezTo>
                    <a:pt x="157" y="226"/>
                    <a:pt x="129" y="249"/>
                    <a:pt x="89" y="249"/>
                  </a:cubicBezTo>
                  <a:cubicBezTo>
                    <a:pt x="49" y="249"/>
                    <a:pt x="22" y="230"/>
                    <a:pt x="11" y="19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" y="237"/>
                    <a:pt x="42" y="259"/>
                    <a:pt x="87" y="259"/>
                  </a:cubicBezTo>
                  <a:moveTo>
                    <a:pt x="271" y="255"/>
                  </a:moveTo>
                  <a:cubicBezTo>
                    <a:pt x="282" y="255"/>
                    <a:pt x="282" y="255"/>
                    <a:pt x="282" y="255"/>
                  </a:cubicBezTo>
                  <a:cubicBezTo>
                    <a:pt x="282" y="15"/>
                    <a:pt x="282" y="15"/>
                    <a:pt x="282" y="15"/>
                  </a:cubicBezTo>
                  <a:cubicBezTo>
                    <a:pt x="372" y="15"/>
                    <a:pt x="372" y="15"/>
                    <a:pt x="372" y="15"/>
                  </a:cubicBezTo>
                  <a:cubicBezTo>
                    <a:pt x="372" y="5"/>
                    <a:pt x="372" y="5"/>
                    <a:pt x="372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271" y="15"/>
                    <a:pt x="271" y="15"/>
                    <a:pt x="271" y="15"/>
                  </a:cubicBezTo>
                  <a:lnTo>
                    <a:pt x="271" y="255"/>
                  </a:lnTo>
                  <a:close/>
                  <a:moveTo>
                    <a:pt x="405" y="255"/>
                  </a:moveTo>
                  <a:cubicBezTo>
                    <a:pt x="416" y="255"/>
                    <a:pt x="416" y="255"/>
                    <a:pt x="416" y="255"/>
                  </a:cubicBezTo>
                  <a:cubicBezTo>
                    <a:pt x="416" y="129"/>
                    <a:pt x="416" y="129"/>
                    <a:pt x="416" y="129"/>
                  </a:cubicBezTo>
                  <a:cubicBezTo>
                    <a:pt x="567" y="129"/>
                    <a:pt x="567" y="129"/>
                    <a:pt x="567" y="129"/>
                  </a:cubicBezTo>
                  <a:cubicBezTo>
                    <a:pt x="567" y="255"/>
                    <a:pt x="567" y="255"/>
                    <a:pt x="567" y="255"/>
                  </a:cubicBezTo>
                  <a:cubicBezTo>
                    <a:pt x="578" y="255"/>
                    <a:pt x="578" y="255"/>
                    <a:pt x="578" y="255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67" y="5"/>
                    <a:pt x="567" y="5"/>
                    <a:pt x="567" y="5"/>
                  </a:cubicBezTo>
                  <a:cubicBezTo>
                    <a:pt x="567" y="119"/>
                    <a:pt x="567" y="119"/>
                    <a:pt x="567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5"/>
                    <a:pt x="416" y="5"/>
                    <a:pt x="416" y="5"/>
                  </a:cubicBezTo>
                  <a:cubicBezTo>
                    <a:pt x="405" y="5"/>
                    <a:pt x="405" y="5"/>
                    <a:pt x="405" y="5"/>
                  </a:cubicBezTo>
                  <a:lnTo>
                    <a:pt x="405" y="255"/>
                  </a:lnTo>
                  <a:close/>
                  <a:moveTo>
                    <a:pt x="639" y="255"/>
                  </a:moveTo>
                  <a:cubicBezTo>
                    <a:pt x="787" y="255"/>
                    <a:pt x="787" y="255"/>
                    <a:pt x="787" y="255"/>
                  </a:cubicBezTo>
                  <a:cubicBezTo>
                    <a:pt x="787" y="244"/>
                    <a:pt x="787" y="244"/>
                    <a:pt x="787" y="244"/>
                  </a:cubicBezTo>
                  <a:cubicBezTo>
                    <a:pt x="650" y="244"/>
                    <a:pt x="650" y="244"/>
                    <a:pt x="650" y="244"/>
                  </a:cubicBezTo>
                  <a:cubicBezTo>
                    <a:pt x="650" y="4"/>
                    <a:pt x="650" y="4"/>
                    <a:pt x="650" y="4"/>
                  </a:cubicBezTo>
                  <a:cubicBezTo>
                    <a:pt x="639" y="4"/>
                    <a:pt x="639" y="4"/>
                    <a:pt x="639" y="4"/>
                  </a:cubicBezTo>
                  <a:lnTo>
                    <a:pt x="639" y="255"/>
                  </a:lnTo>
                  <a:close/>
                  <a:moveTo>
                    <a:pt x="817" y="255"/>
                  </a:moveTo>
                  <a:cubicBezTo>
                    <a:pt x="829" y="255"/>
                    <a:pt x="829" y="255"/>
                    <a:pt x="829" y="255"/>
                  </a:cubicBezTo>
                  <a:cubicBezTo>
                    <a:pt x="829" y="24"/>
                    <a:pt x="829" y="24"/>
                    <a:pt x="829" y="24"/>
                  </a:cubicBezTo>
                  <a:cubicBezTo>
                    <a:pt x="830" y="24"/>
                    <a:pt x="830" y="24"/>
                    <a:pt x="830" y="24"/>
                  </a:cubicBezTo>
                  <a:cubicBezTo>
                    <a:pt x="918" y="171"/>
                    <a:pt x="918" y="171"/>
                    <a:pt x="918" y="171"/>
                  </a:cubicBezTo>
                  <a:cubicBezTo>
                    <a:pt x="928" y="171"/>
                    <a:pt x="928" y="171"/>
                    <a:pt x="928" y="171"/>
                  </a:cubicBezTo>
                  <a:cubicBezTo>
                    <a:pt x="1016" y="24"/>
                    <a:pt x="1016" y="24"/>
                    <a:pt x="1016" y="24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17" y="255"/>
                    <a:pt x="1017" y="255"/>
                    <a:pt x="1017" y="255"/>
                  </a:cubicBezTo>
                  <a:cubicBezTo>
                    <a:pt x="1028" y="255"/>
                    <a:pt x="1028" y="255"/>
                    <a:pt x="1028" y="255"/>
                  </a:cubicBezTo>
                  <a:cubicBezTo>
                    <a:pt x="1028" y="5"/>
                    <a:pt x="1028" y="5"/>
                    <a:pt x="1028" y="5"/>
                  </a:cubicBezTo>
                  <a:cubicBezTo>
                    <a:pt x="1013" y="5"/>
                    <a:pt x="1013" y="5"/>
                    <a:pt x="1013" y="5"/>
                  </a:cubicBezTo>
                  <a:cubicBezTo>
                    <a:pt x="923" y="156"/>
                    <a:pt x="923" y="156"/>
                    <a:pt x="923" y="156"/>
                  </a:cubicBezTo>
                  <a:cubicBezTo>
                    <a:pt x="923" y="156"/>
                    <a:pt x="923" y="156"/>
                    <a:pt x="923" y="156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7" y="5"/>
                    <a:pt x="817" y="5"/>
                    <a:pt x="817" y="5"/>
                  </a:cubicBezTo>
                  <a:lnTo>
                    <a:pt x="817" y="2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8" name="Freeform 6"/>
            <p:cNvSpPr>
              <a:spLocks noEditPoints="1"/>
            </p:cNvSpPr>
            <p:nvPr userDrawn="1"/>
          </p:nvSpPr>
          <p:spPr bwMode="auto">
            <a:xfrm>
              <a:off x="9018588" y="7119938"/>
              <a:ext cx="66675" cy="180975"/>
            </a:xfrm>
            <a:custGeom>
              <a:avLst/>
              <a:gdLst>
                <a:gd name="T0" fmla="*/ 0 w 42"/>
                <a:gd name="T1" fmla="*/ 114 h 114"/>
                <a:gd name="T2" fmla="*/ 10 w 42"/>
                <a:gd name="T3" fmla="*/ 114 h 114"/>
                <a:gd name="T4" fmla="*/ 10 w 42"/>
                <a:gd name="T5" fmla="*/ 0 h 114"/>
                <a:gd name="T6" fmla="*/ 0 w 42"/>
                <a:gd name="T7" fmla="*/ 0 h 114"/>
                <a:gd name="T8" fmla="*/ 0 w 42"/>
                <a:gd name="T9" fmla="*/ 114 h 114"/>
                <a:gd name="T10" fmla="*/ 17 w 42"/>
                <a:gd name="T11" fmla="*/ 114 h 114"/>
                <a:gd name="T12" fmla="*/ 26 w 42"/>
                <a:gd name="T13" fmla="*/ 114 h 114"/>
                <a:gd name="T14" fmla="*/ 26 w 42"/>
                <a:gd name="T15" fmla="*/ 0 h 114"/>
                <a:gd name="T16" fmla="*/ 17 w 42"/>
                <a:gd name="T17" fmla="*/ 0 h 114"/>
                <a:gd name="T18" fmla="*/ 17 w 42"/>
                <a:gd name="T19" fmla="*/ 114 h 114"/>
                <a:gd name="T20" fmla="*/ 32 w 42"/>
                <a:gd name="T21" fmla="*/ 114 h 114"/>
                <a:gd name="T22" fmla="*/ 42 w 42"/>
                <a:gd name="T23" fmla="*/ 114 h 114"/>
                <a:gd name="T24" fmla="*/ 42 w 42"/>
                <a:gd name="T25" fmla="*/ 0 h 114"/>
                <a:gd name="T26" fmla="*/ 32 w 42"/>
                <a:gd name="T27" fmla="*/ 0 h 114"/>
                <a:gd name="T28" fmla="*/ 32 w 42"/>
                <a:gd name="T2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114">
                  <a:moveTo>
                    <a:pt x="0" y="114"/>
                  </a:moveTo>
                  <a:lnTo>
                    <a:pt x="10" y="11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14"/>
                  </a:lnTo>
                  <a:close/>
                  <a:moveTo>
                    <a:pt x="17" y="114"/>
                  </a:moveTo>
                  <a:lnTo>
                    <a:pt x="26" y="114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7" y="114"/>
                  </a:lnTo>
                  <a:close/>
                  <a:moveTo>
                    <a:pt x="32" y="114"/>
                  </a:moveTo>
                  <a:lnTo>
                    <a:pt x="42" y="114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9" name="Freeform 7"/>
            <p:cNvSpPr>
              <a:spLocks noEditPoints="1"/>
            </p:cNvSpPr>
            <p:nvPr userDrawn="1"/>
          </p:nvSpPr>
          <p:spPr bwMode="auto">
            <a:xfrm>
              <a:off x="8529638" y="7119938"/>
              <a:ext cx="461963" cy="206375"/>
            </a:xfrm>
            <a:custGeom>
              <a:avLst/>
              <a:gdLst>
                <a:gd name="T0" fmla="*/ 183 w 681"/>
                <a:gd name="T1" fmla="*/ 305 h 305"/>
                <a:gd name="T2" fmla="*/ 216 w 681"/>
                <a:gd name="T3" fmla="*/ 270 h 305"/>
                <a:gd name="T4" fmla="*/ 176 w 681"/>
                <a:gd name="T5" fmla="*/ 247 h 305"/>
                <a:gd name="T6" fmla="*/ 211 w 681"/>
                <a:gd name="T7" fmla="*/ 174 h 305"/>
                <a:gd name="T8" fmla="*/ 211 w 681"/>
                <a:gd name="T9" fmla="*/ 95 h 305"/>
                <a:gd name="T10" fmla="*/ 104 w 681"/>
                <a:gd name="T11" fmla="*/ 0 h 305"/>
                <a:gd name="T12" fmla="*/ 0 w 681"/>
                <a:gd name="T13" fmla="*/ 97 h 305"/>
                <a:gd name="T14" fmla="*/ 0 w 681"/>
                <a:gd name="T15" fmla="*/ 180 h 305"/>
                <a:gd name="T16" fmla="*/ 106 w 681"/>
                <a:gd name="T17" fmla="*/ 271 h 305"/>
                <a:gd name="T18" fmla="*/ 129 w 681"/>
                <a:gd name="T19" fmla="*/ 268 h 305"/>
                <a:gd name="T20" fmla="*/ 183 w 681"/>
                <a:gd name="T21" fmla="*/ 305 h 305"/>
                <a:gd name="T22" fmla="*/ 106 w 681"/>
                <a:gd name="T23" fmla="*/ 227 h 305"/>
                <a:gd name="T24" fmla="*/ 48 w 681"/>
                <a:gd name="T25" fmla="*/ 178 h 305"/>
                <a:gd name="T26" fmla="*/ 48 w 681"/>
                <a:gd name="T27" fmla="*/ 94 h 305"/>
                <a:gd name="T28" fmla="*/ 104 w 681"/>
                <a:gd name="T29" fmla="*/ 43 h 305"/>
                <a:gd name="T30" fmla="*/ 162 w 681"/>
                <a:gd name="T31" fmla="*/ 93 h 305"/>
                <a:gd name="T32" fmla="*/ 162 w 681"/>
                <a:gd name="T33" fmla="*/ 177 h 305"/>
                <a:gd name="T34" fmla="*/ 106 w 681"/>
                <a:gd name="T35" fmla="*/ 227 h 305"/>
                <a:gd name="T36" fmla="*/ 254 w 681"/>
                <a:gd name="T37" fmla="*/ 266 h 305"/>
                <a:gd name="T38" fmla="*/ 302 w 681"/>
                <a:gd name="T39" fmla="*/ 266 h 305"/>
                <a:gd name="T40" fmla="*/ 302 w 681"/>
                <a:gd name="T41" fmla="*/ 168 h 305"/>
                <a:gd name="T42" fmla="*/ 345 w 681"/>
                <a:gd name="T43" fmla="*/ 168 h 305"/>
                <a:gd name="T44" fmla="*/ 406 w 681"/>
                <a:gd name="T45" fmla="*/ 266 h 305"/>
                <a:gd name="T46" fmla="*/ 459 w 681"/>
                <a:gd name="T47" fmla="*/ 266 h 305"/>
                <a:gd name="T48" fmla="*/ 394 w 681"/>
                <a:gd name="T49" fmla="*/ 163 h 305"/>
                <a:gd name="T50" fmla="*/ 446 w 681"/>
                <a:gd name="T51" fmla="*/ 87 h 305"/>
                <a:gd name="T52" fmla="*/ 357 w 681"/>
                <a:gd name="T53" fmla="*/ 4 h 305"/>
                <a:gd name="T54" fmla="*/ 254 w 681"/>
                <a:gd name="T55" fmla="*/ 4 h 305"/>
                <a:gd name="T56" fmla="*/ 254 w 681"/>
                <a:gd name="T57" fmla="*/ 266 h 305"/>
                <a:gd name="T58" fmla="*/ 302 w 681"/>
                <a:gd name="T59" fmla="*/ 127 h 305"/>
                <a:gd name="T60" fmla="*/ 302 w 681"/>
                <a:gd name="T61" fmla="*/ 46 h 305"/>
                <a:gd name="T62" fmla="*/ 350 w 681"/>
                <a:gd name="T63" fmla="*/ 46 h 305"/>
                <a:gd name="T64" fmla="*/ 398 w 681"/>
                <a:gd name="T65" fmla="*/ 86 h 305"/>
                <a:gd name="T66" fmla="*/ 351 w 681"/>
                <a:gd name="T67" fmla="*/ 127 h 305"/>
                <a:gd name="T68" fmla="*/ 302 w 681"/>
                <a:gd name="T69" fmla="*/ 127 h 305"/>
                <a:gd name="T70" fmla="*/ 583 w 681"/>
                <a:gd name="T71" fmla="*/ 271 h 305"/>
                <a:gd name="T72" fmla="*/ 681 w 681"/>
                <a:gd name="T73" fmla="*/ 184 h 305"/>
                <a:gd name="T74" fmla="*/ 681 w 681"/>
                <a:gd name="T75" fmla="*/ 176 h 305"/>
                <a:gd name="T76" fmla="*/ 635 w 681"/>
                <a:gd name="T77" fmla="*/ 176 h 305"/>
                <a:gd name="T78" fmla="*/ 635 w 681"/>
                <a:gd name="T79" fmla="*/ 180 h 305"/>
                <a:gd name="T80" fmla="*/ 583 w 681"/>
                <a:gd name="T81" fmla="*/ 227 h 305"/>
                <a:gd name="T82" fmla="*/ 525 w 681"/>
                <a:gd name="T83" fmla="*/ 178 h 305"/>
                <a:gd name="T84" fmla="*/ 525 w 681"/>
                <a:gd name="T85" fmla="*/ 94 h 305"/>
                <a:gd name="T86" fmla="*/ 581 w 681"/>
                <a:gd name="T87" fmla="*/ 43 h 305"/>
                <a:gd name="T88" fmla="*/ 635 w 681"/>
                <a:gd name="T89" fmla="*/ 91 h 305"/>
                <a:gd name="T90" fmla="*/ 635 w 681"/>
                <a:gd name="T91" fmla="*/ 94 h 305"/>
                <a:gd name="T92" fmla="*/ 681 w 681"/>
                <a:gd name="T93" fmla="*/ 94 h 305"/>
                <a:gd name="T94" fmla="*/ 681 w 681"/>
                <a:gd name="T95" fmla="*/ 86 h 305"/>
                <a:gd name="T96" fmla="*/ 581 w 681"/>
                <a:gd name="T97" fmla="*/ 0 h 305"/>
                <a:gd name="T98" fmla="*/ 477 w 681"/>
                <a:gd name="T99" fmla="*/ 97 h 305"/>
                <a:gd name="T100" fmla="*/ 477 w 681"/>
                <a:gd name="T101" fmla="*/ 180 h 305"/>
                <a:gd name="T102" fmla="*/ 583 w 681"/>
                <a:gd name="T103" fmla="*/ 27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1" h="305">
                  <a:moveTo>
                    <a:pt x="183" y="305"/>
                  </a:moveTo>
                  <a:cubicBezTo>
                    <a:pt x="216" y="270"/>
                    <a:pt x="216" y="270"/>
                    <a:pt x="216" y="270"/>
                  </a:cubicBezTo>
                  <a:cubicBezTo>
                    <a:pt x="176" y="247"/>
                    <a:pt x="176" y="247"/>
                    <a:pt x="176" y="247"/>
                  </a:cubicBezTo>
                  <a:cubicBezTo>
                    <a:pt x="197" y="231"/>
                    <a:pt x="211" y="206"/>
                    <a:pt x="211" y="174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1" y="37"/>
                    <a:pt x="161" y="0"/>
                    <a:pt x="104" y="0"/>
                  </a:cubicBezTo>
                  <a:cubicBezTo>
                    <a:pt x="53" y="0"/>
                    <a:pt x="0" y="35"/>
                    <a:pt x="0" y="97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39"/>
                    <a:pt x="49" y="271"/>
                    <a:pt x="106" y="271"/>
                  </a:cubicBezTo>
                  <a:cubicBezTo>
                    <a:pt x="114" y="271"/>
                    <a:pt x="122" y="269"/>
                    <a:pt x="129" y="268"/>
                  </a:cubicBezTo>
                  <a:lnTo>
                    <a:pt x="183" y="305"/>
                  </a:lnTo>
                  <a:close/>
                  <a:moveTo>
                    <a:pt x="106" y="227"/>
                  </a:moveTo>
                  <a:cubicBezTo>
                    <a:pt x="75" y="227"/>
                    <a:pt x="48" y="209"/>
                    <a:pt x="48" y="178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57"/>
                    <a:pt x="80" y="43"/>
                    <a:pt x="104" y="43"/>
                  </a:cubicBezTo>
                  <a:cubicBezTo>
                    <a:pt x="135" y="43"/>
                    <a:pt x="162" y="61"/>
                    <a:pt x="162" y="93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2" y="214"/>
                    <a:pt x="131" y="227"/>
                    <a:pt x="106" y="227"/>
                  </a:cubicBezTo>
                  <a:moveTo>
                    <a:pt x="254" y="266"/>
                  </a:moveTo>
                  <a:cubicBezTo>
                    <a:pt x="302" y="266"/>
                    <a:pt x="302" y="266"/>
                    <a:pt x="302" y="266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406" y="266"/>
                    <a:pt x="406" y="266"/>
                    <a:pt x="406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429" y="150"/>
                    <a:pt x="446" y="118"/>
                    <a:pt x="446" y="87"/>
                  </a:cubicBezTo>
                  <a:cubicBezTo>
                    <a:pt x="446" y="33"/>
                    <a:pt x="406" y="4"/>
                    <a:pt x="357" y="4"/>
                  </a:cubicBezTo>
                  <a:cubicBezTo>
                    <a:pt x="254" y="4"/>
                    <a:pt x="254" y="4"/>
                    <a:pt x="254" y="4"/>
                  </a:cubicBezTo>
                  <a:lnTo>
                    <a:pt x="254" y="266"/>
                  </a:lnTo>
                  <a:close/>
                  <a:moveTo>
                    <a:pt x="302" y="127"/>
                  </a:moveTo>
                  <a:cubicBezTo>
                    <a:pt x="302" y="46"/>
                    <a:pt x="302" y="46"/>
                    <a:pt x="302" y="46"/>
                  </a:cubicBezTo>
                  <a:cubicBezTo>
                    <a:pt x="350" y="46"/>
                    <a:pt x="350" y="46"/>
                    <a:pt x="350" y="46"/>
                  </a:cubicBezTo>
                  <a:cubicBezTo>
                    <a:pt x="378" y="46"/>
                    <a:pt x="398" y="55"/>
                    <a:pt x="398" y="86"/>
                  </a:cubicBezTo>
                  <a:cubicBezTo>
                    <a:pt x="398" y="113"/>
                    <a:pt x="379" y="127"/>
                    <a:pt x="351" y="127"/>
                  </a:cubicBezTo>
                  <a:lnTo>
                    <a:pt x="302" y="127"/>
                  </a:lnTo>
                  <a:close/>
                  <a:moveTo>
                    <a:pt x="583" y="271"/>
                  </a:moveTo>
                  <a:cubicBezTo>
                    <a:pt x="633" y="271"/>
                    <a:pt x="681" y="243"/>
                    <a:pt x="681" y="184"/>
                  </a:cubicBezTo>
                  <a:cubicBezTo>
                    <a:pt x="681" y="176"/>
                    <a:pt x="681" y="176"/>
                    <a:pt x="681" y="176"/>
                  </a:cubicBezTo>
                  <a:cubicBezTo>
                    <a:pt x="635" y="176"/>
                    <a:pt x="635" y="176"/>
                    <a:pt x="635" y="176"/>
                  </a:cubicBezTo>
                  <a:cubicBezTo>
                    <a:pt x="635" y="180"/>
                    <a:pt x="635" y="180"/>
                    <a:pt x="635" y="180"/>
                  </a:cubicBezTo>
                  <a:cubicBezTo>
                    <a:pt x="635" y="214"/>
                    <a:pt x="607" y="227"/>
                    <a:pt x="583" y="227"/>
                  </a:cubicBezTo>
                  <a:cubicBezTo>
                    <a:pt x="552" y="227"/>
                    <a:pt x="525" y="209"/>
                    <a:pt x="525" y="178"/>
                  </a:cubicBezTo>
                  <a:cubicBezTo>
                    <a:pt x="525" y="94"/>
                    <a:pt x="525" y="94"/>
                    <a:pt x="525" y="94"/>
                  </a:cubicBezTo>
                  <a:cubicBezTo>
                    <a:pt x="525" y="57"/>
                    <a:pt x="556" y="43"/>
                    <a:pt x="581" y="43"/>
                  </a:cubicBezTo>
                  <a:cubicBezTo>
                    <a:pt x="605" y="43"/>
                    <a:pt x="635" y="57"/>
                    <a:pt x="635" y="91"/>
                  </a:cubicBezTo>
                  <a:cubicBezTo>
                    <a:pt x="635" y="94"/>
                    <a:pt x="635" y="94"/>
                    <a:pt x="635" y="94"/>
                  </a:cubicBezTo>
                  <a:cubicBezTo>
                    <a:pt x="681" y="94"/>
                    <a:pt x="681" y="94"/>
                    <a:pt x="681" y="94"/>
                  </a:cubicBezTo>
                  <a:cubicBezTo>
                    <a:pt x="681" y="86"/>
                    <a:pt x="681" y="86"/>
                    <a:pt x="681" y="86"/>
                  </a:cubicBezTo>
                  <a:cubicBezTo>
                    <a:pt x="681" y="28"/>
                    <a:pt x="631" y="0"/>
                    <a:pt x="581" y="0"/>
                  </a:cubicBezTo>
                  <a:cubicBezTo>
                    <a:pt x="524" y="0"/>
                    <a:pt x="477" y="35"/>
                    <a:pt x="477" y="97"/>
                  </a:cubicBezTo>
                  <a:cubicBezTo>
                    <a:pt x="477" y="180"/>
                    <a:pt x="477" y="180"/>
                    <a:pt x="477" y="180"/>
                  </a:cubicBezTo>
                  <a:cubicBezTo>
                    <a:pt x="477" y="239"/>
                    <a:pt x="526" y="271"/>
                    <a:pt x="583" y="2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30" name="Freeform 8"/>
            <p:cNvSpPr>
              <a:spLocks noEditPoints="1"/>
            </p:cNvSpPr>
            <p:nvPr userDrawn="1"/>
          </p:nvSpPr>
          <p:spPr bwMode="auto">
            <a:xfrm>
              <a:off x="8539163" y="7354888"/>
              <a:ext cx="1266825" cy="47625"/>
            </a:xfrm>
            <a:custGeom>
              <a:avLst/>
              <a:gdLst>
                <a:gd name="T0" fmla="*/ 1857 w 1872"/>
                <a:gd name="T1" fmla="*/ 68 h 70"/>
                <a:gd name="T2" fmla="*/ 1735 w 1872"/>
                <a:gd name="T3" fmla="*/ 68 h 70"/>
                <a:gd name="T4" fmla="*/ 1779 w 1872"/>
                <a:gd name="T5" fmla="*/ 68 h 70"/>
                <a:gd name="T6" fmla="*/ 1726 w 1872"/>
                <a:gd name="T7" fmla="*/ 2 h 70"/>
                <a:gd name="T8" fmla="*/ 1627 w 1872"/>
                <a:gd name="T9" fmla="*/ 55 h 70"/>
                <a:gd name="T10" fmla="*/ 1595 w 1872"/>
                <a:gd name="T11" fmla="*/ 28 h 70"/>
                <a:gd name="T12" fmla="*/ 1580 w 1872"/>
                <a:gd name="T13" fmla="*/ 68 h 70"/>
                <a:gd name="T14" fmla="*/ 1488 w 1872"/>
                <a:gd name="T15" fmla="*/ 26 h 70"/>
                <a:gd name="T16" fmla="*/ 1466 w 1872"/>
                <a:gd name="T17" fmla="*/ 55 h 70"/>
                <a:gd name="T18" fmla="*/ 1482 w 1872"/>
                <a:gd name="T19" fmla="*/ 66 h 70"/>
                <a:gd name="T20" fmla="*/ 1493 w 1872"/>
                <a:gd name="T21" fmla="*/ 10 h 70"/>
                <a:gd name="T22" fmla="*/ 1345 w 1872"/>
                <a:gd name="T23" fmla="*/ 42 h 70"/>
                <a:gd name="T24" fmla="*/ 1319 w 1872"/>
                <a:gd name="T25" fmla="*/ 68 h 70"/>
                <a:gd name="T26" fmla="*/ 1343 w 1872"/>
                <a:gd name="T27" fmla="*/ 2 h 70"/>
                <a:gd name="T28" fmla="*/ 1188 w 1872"/>
                <a:gd name="T29" fmla="*/ 37 h 70"/>
                <a:gd name="T30" fmla="*/ 1214 w 1872"/>
                <a:gd name="T31" fmla="*/ 2 h 70"/>
                <a:gd name="T32" fmla="*/ 1074 w 1872"/>
                <a:gd name="T33" fmla="*/ 42 h 70"/>
                <a:gd name="T34" fmla="*/ 1048 w 1872"/>
                <a:gd name="T35" fmla="*/ 68 h 70"/>
                <a:gd name="T36" fmla="*/ 1073 w 1872"/>
                <a:gd name="T37" fmla="*/ 2 h 70"/>
                <a:gd name="T38" fmla="*/ 935 w 1872"/>
                <a:gd name="T39" fmla="*/ 43 h 70"/>
                <a:gd name="T40" fmla="*/ 925 w 1872"/>
                <a:gd name="T41" fmla="*/ 55 h 70"/>
                <a:gd name="T42" fmla="*/ 918 w 1872"/>
                <a:gd name="T43" fmla="*/ 20 h 70"/>
                <a:gd name="T44" fmla="*/ 960 w 1872"/>
                <a:gd name="T45" fmla="*/ 9 h 70"/>
                <a:gd name="T46" fmla="*/ 900 w 1872"/>
                <a:gd name="T47" fmla="*/ 21 h 70"/>
                <a:gd name="T48" fmla="*/ 933 w 1872"/>
                <a:gd name="T49" fmla="*/ 70 h 70"/>
                <a:gd name="T50" fmla="*/ 774 w 1872"/>
                <a:gd name="T51" fmla="*/ 68 h 70"/>
                <a:gd name="T52" fmla="*/ 823 w 1872"/>
                <a:gd name="T53" fmla="*/ 2 h 70"/>
                <a:gd name="T54" fmla="*/ 760 w 1872"/>
                <a:gd name="T55" fmla="*/ 2 h 70"/>
                <a:gd name="T56" fmla="*/ 666 w 1872"/>
                <a:gd name="T57" fmla="*/ 2 h 70"/>
                <a:gd name="T58" fmla="*/ 573 w 1872"/>
                <a:gd name="T59" fmla="*/ 40 h 70"/>
                <a:gd name="T60" fmla="*/ 573 w 1872"/>
                <a:gd name="T61" fmla="*/ 27 h 70"/>
                <a:gd name="T62" fmla="*/ 457 w 1872"/>
                <a:gd name="T63" fmla="*/ 10 h 70"/>
                <a:gd name="T64" fmla="*/ 420 w 1872"/>
                <a:gd name="T65" fmla="*/ 3 h 70"/>
                <a:gd name="T66" fmla="*/ 408 w 1872"/>
                <a:gd name="T67" fmla="*/ 61 h 70"/>
                <a:gd name="T68" fmla="*/ 446 w 1872"/>
                <a:gd name="T69" fmla="*/ 49 h 70"/>
                <a:gd name="T70" fmla="*/ 415 w 1872"/>
                <a:gd name="T71" fmla="*/ 44 h 70"/>
                <a:gd name="T72" fmla="*/ 433 w 1872"/>
                <a:gd name="T73" fmla="*/ 14 h 70"/>
                <a:gd name="T74" fmla="*/ 290 w 1872"/>
                <a:gd name="T75" fmla="*/ 42 h 70"/>
                <a:gd name="T76" fmla="*/ 285 w 1872"/>
                <a:gd name="T77" fmla="*/ 54 h 70"/>
                <a:gd name="T78" fmla="*/ 292 w 1872"/>
                <a:gd name="T79" fmla="*/ 2 h 70"/>
                <a:gd name="T80" fmla="*/ 163 w 1872"/>
                <a:gd name="T81" fmla="*/ 14 h 70"/>
                <a:gd name="T82" fmla="*/ 182 w 1872"/>
                <a:gd name="T83" fmla="*/ 44 h 70"/>
                <a:gd name="T84" fmla="*/ 148 w 1872"/>
                <a:gd name="T85" fmla="*/ 51 h 70"/>
                <a:gd name="T86" fmla="*/ 137 w 1872"/>
                <a:gd name="T87" fmla="*/ 61 h 70"/>
                <a:gd name="T88" fmla="*/ 196 w 1872"/>
                <a:gd name="T89" fmla="*/ 50 h 70"/>
                <a:gd name="T90" fmla="*/ 163 w 1872"/>
                <a:gd name="T91" fmla="*/ 0 h 70"/>
                <a:gd name="T92" fmla="*/ 130 w 1872"/>
                <a:gd name="T93" fmla="*/ 50 h 70"/>
                <a:gd name="T94" fmla="*/ 36 w 1872"/>
                <a:gd name="T95" fmla="*/ 0 h 70"/>
                <a:gd name="T96" fmla="*/ 3 w 1872"/>
                <a:gd name="T97" fmla="*/ 50 h 70"/>
                <a:gd name="T98" fmla="*/ 60 w 1872"/>
                <a:gd name="T99" fmla="*/ 59 h 70"/>
                <a:gd name="T100" fmla="*/ 21 w 1872"/>
                <a:gd name="T101" fmla="*/ 51 h 70"/>
                <a:gd name="T102" fmla="*/ 27 w 1872"/>
                <a:gd name="T103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72" h="70">
                  <a:moveTo>
                    <a:pt x="1857" y="68"/>
                  </a:moveTo>
                  <a:cubicBezTo>
                    <a:pt x="1872" y="68"/>
                    <a:pt x="1872" y="68"/>
                    <a:pt x="1872" y="68"/>
                  </a:cubicBezTo>
                  <a:cubicBezTo>
                    <a:pt x="1872" y="2"/>
                    <a:pt x="1872" y="2"/>
                    <a:pt x="1872" y="2"/>
                  </a:cubicBezTo>
                  <a:cubicBezTo>
                    <a:pt x="1857" y="2"/>
                    <a:pt x="1857" y="2"/>
                    <a:pt x="1857" y="2"/>
                  </a:cubicBezTo>
                  <a:lnTo>
                    <a:pt x="1857" y="68"/>
                  </a:lnTo>
                  <a:close/>
                  <a:moveTo>
                    <a:pt x="1704" y="68"/>
                  </a:moveTo>
                  <a:cubicBezTo>
                    <a:pt x="1718" y="68"/>
                    <a:pt x="1718" y="68"/>
                    <a:pt x="1718" y="68"/>
                  </a:cubicBezTo>
                  <a:cubicBezTo>
                    <a:pt x="1718" y="17"/>
                    <a:pt x="1718" y="17"/>
                    <a:pt x="1718" y="17"/>
                  </a:cubicBezTo>
                  <a:cubicBezTo>
                    <a:pt x="1718" y="17"/>
                    <a:pt x="1718" y="17"/>
                    <a:pt x="1718" y="17"/>
                  </a:cubicBezTo>
                  <a:cubicBezTo>
                    <a:pt x="1735" y="68"/>
                    <a:pt x="1735" y="68"/>
                    <a:pt x="1735" y="68"/>
                  </a:cubicBezTo>
                  <a:cubicBezTo>
                    <a:pt x="1746" y="68"/>
                    <a:pt x="1746" y="68"/>
                    <a:pt x="1746" y="68"/>
                  </a:cubicBezTo>
                  <a:cubicBezTo>
                    <a:pt x="1764" y="17"/>
                    <a:pt x="1764" y="17"/>
                    <a:pt x="1764" y="17"/>
                  </a:cubicBezTo>
                  <a:cubicBezTo>
                    <a:pt x="1764" y="17"/>
                    <a:pt x="1764" y="17"/>
                    <a:pt x="1764" y="17"/>
                  </a:cubicBezTo>
                  <a:cubicBezTo>
                    <a:pt x="1764" y="68"/>
                    <a:pt x="1764" y="68"/>
                    <a:pt x="1764" y="68"/>
                  </a:cubicBezTo>
                  <a:cubicBezTo>
                    <a:pt x="1779" y="68"/>
                    <a:pt x="1779" y="68"/>
                    <a:pt x="1779" y="68"/>
                  </a:cubicBezTo>
                  <a:cubicBezTo>
                    <a:pt x="1779" y="2"/>
                    <a:pt x="1779" y="2"/>
                    <a:pt x="1779" y="2"/>
                  </a:cubicBezTo>
                  <a:cubicBezTo>
                    <a:pt x="1757" y="2"/>
                    <a:pt x="1757" y="2"/>
                    <a:pt x="1757" y="2"/>
                  </a:cubicBezTo>
                  <a:cubicBezTo>
                    <a:pt x="1741" y="45"/>
                    <a:pt x="1741" y="45"/>
                    <a:pt x="1741" y="45"/>
                  </a:cubicBezTo>
                  <a:cubicBezTo>
                    <a:pt x="1741" y="45"/>
                    <a:pt x="1741" y="45"/>
                    <a:pt x="1741" y="45"/>
                  </a:cubicBezTo>
                  <a:cubicBezTo>
                    <a:pt x="1726" y="2"/>
                    <a:pt x="1726" y="2"/>
                    <a:pt x="1726" y="2"/>
                  </a:cubicBezTo>
                  <a:cubicBezTo>
                    <a:pt x="1704" y="2"/>
                    <a:pt x="1704" y="2"/>
                    <a:pt x="1704" y="2"/>
                  </a:cubicBezTo>
                  <a:lnTo>
                    <a:pt x="1704" y="68"/>
                  </a:lnTo>
                  <a:close/>
                  <a:moveTo>
                    <a:pt x="1580" y="68"/>
                  </a:moveTo>
                  <a:cubicBezTo>
                    <a:pt x="1627" y="68"/>
                    <a:pt x="1627" y="68"/>
                    <a:pt x="1627" y="68"/>
                  </a:cubicBezTo>
                  <a:cubicBezTo>
                    <a:pt x="1627" y="55"/>
                    <a:pt x="1627" y="55"/>
                    <a:pt x="1627" y="55"/>
                  </a:cubicBezTo>
                  <a:cubicBezTo>
                    <a:pt x="1595" y="55"/>
                    <a:pt x="1595" y="55"/>
                    <a:pt x="1595" y="55"/>
                  </a:cubicBezTo>
                  <a:cubicBezTo>
                    <a:pt x="1595" y="41"/>
                    <a:pt x="1595" y="41"/>
                    <a:pt x="1595" y="41"/>
                  </a:cubicBezTo>
                  <a:cubicBezTo>
                    <a:pt x="1624" y="41"/>
                    <a:pt x="1624" y="41"/>
                    <a:pt x="1624" y="41"/>
                  </a:cubicBezTo>
                  <a:cubicBezTo>
                    <a:pt x="1624" y="28"/>
                    <a:pt x="1624" y="28"/>
                    <a:pt x="1624" y="28"/>
                  </a:cubicBezTo>
                  <a:cubicBezTo>
                    <a:pt x="1595" y="28"/>
                    <a:pt x="1595" y="28"/>
                    <a:pt x="1595" y="28"/>
                  </a:cubicBezTo>
                  <a:cubicBezTo>
                    <a:pt x="1595" y="15"/>
                    <a:pt x="1595" y="15"/>
                    <a:pt x="1595" y="15"/>
                  </a:cubicBezTo>
                  <a:cubicBezTo>
                    <a:pt x="1625" y="15"/>
                    <a:pt x="1625" y="15"/>
                    <a:pt x="1625" y="15"/>
                  </a:cubicBezTo>
                  <a:cubicBezTo>
                    <a:pt x="1625" y="2"/>
                    <a:pt x="1625" y="2"/>
                    <a:pt x="1625" y="2"/>
                  </a:cubicBezTo>
                  <a:cubicBezTo>
                    <a:pt x="1580" y="2"/>
                    <a:pt x="1580" y="2"/>
                    <a:pt x="1580" y="2"/>
                  </a:cubicBezTo>
                  <a:lnTo>
                    <a:pt x="1580" y="68"/>
                  </a:lnTo>
                  <a:close/>
                  <a:moveTo>
                    <a:pt x="1458" y="15"/>
                  </a:moveTo>
                  <a:cubicBezTo>
                    <a:pt x="1467" y="15"/>
                    <a:pt x="1467" y="15"/>
                    <a:pt x="1467" y="15"/>
                  </a:cubicBezTo>
                  <a:cubicBezTo>
                    <a:pt x="1470" y="15"/>
                    <a:pt x="1473" y="16"/>
                    <a:pt x="1476" y="17"/>
                  </a:cubicBezTo>
                  <a:cubicBezTo>
                    <a:pt x="1479" y="17"/>
                    <a:pt x="1481" y="19"/>
                    <a:pt x="1483" y="20"/>
                  </a:cubicBezTo>
                  <a:cubicBezTo>
                    <a:pt x="1485" y="22"/>
                    <a:pt x="1487" y="24"/>
                    <a:pt x="1488" y="26"/>
                  </a:cubicBezTo>
                  <a:cubicBezTo>
                    <a:pt x="1489" y="29"/>
                    <a:pt x="1490" y="31"/>
                    <a:pt x="1490" y="35"/>
                  </a:cubicBezTo>
                  <a:cubicBezTo>
                    <a:pt x="1490" y="38"/>
                    <a:pt x="1489" y="42"/>
                    <a:pt x="1488" y="44"/>
                  </a:cubicBezTo>
                  <a:cubicBezTo>
                    <a:pt x="1487" y="47"/>
                    <a:pt x="1485" y="49"/>
                    <a:pt x="1483" y="50"/>
                  </a:cubicBezTo>
                  <a:cubicBezTo>
                    <a:pt x="1481" y="52"/>
                    <a:pt x="1478" y="53"/>
                    <a:pt x="1475" y="54"/>
                  </a:cubicBezTo>
                  <a:cubicBezTo>
                    <a:pt x="1472" y="55"/>
                    <a:pt x="1469" y="55"/>
                    <a:pt x="1466" y="55"/>
                  </a:cubicBezTo>
                  <a:cubicBezTo>
                    <a:pt x="1458" y="55"/>
                    <a:pt x="1458" y="55"/>
                    <a:pt x="1458" y="55"/>
                  </a:cubicBezTo>
                  <a:lnTo>
                    <a:pt x="1458" y="15"/>
                  </a:lnTo>
                  <a:close/>
                  <a:moveTo>
                    <a:pt x="1444" y="68"/>
                  </a:moveTo>
                  <a:cubicBezTo>
                    <a:pt x="1468" y="68"/>
                    <a:pt x="1468" y="68"/>
                    <a:pt x="1468" y="68"/>
                  </a:cubicBezTo>
                  <a:cubicBezTo>
                    <a:pt x="1473" y="68"/>
                    <a:pt x="1477" y="68"/>
                    <a:pt x="1482" y="66"/>
                  </a:cubicBezTo>
                  <a:cubicBezTo>
                    <a:pt x="1486" y="65"/>
                    <a:pt x="1490" y="63"/>
                    <a:pt x="1494" y="60"/>
                  </a:cubicBezTo>
                  <a:cubicBezTo>
                    <a:pt x="1497" y="57"/>
                    <a:pt x="1500" y="54"/>
                    <a:pt x="1502" y="50"/>
                  </a:cubicBezTo>
                  <a:cubicBezTo>
                    <a:pt x="1504" y="46"/>
                    <a:pt x="1505" y="41"/>
                    <a:pt x="1505" y="35"/>
                  </a:cubicBezTo>
                  <a:cubicBezTo>
                    <a:pt x="1505" y="29"/>
                    <a:pt x="1504" y="24"/>
                    <a:pt x="1502" y="20"/>
                  </a:cubicBezTo>
                  <a:cubicBezTo>
                    <a:pt x="1500" y="16"/>
                    <a:pt x="1497" y="12"/>
                    <a:pt x="1493" y="10"/>
                  </a:cubicBezTo>
                  <a:cubicBezTo>
                    <a:pt x="1490" y="7"/>
                    <a:pt x="1486" y="5"/>
                    <a:pt x="1481" y="4"/>
                  </a:cubicBezTo>
                  <a:cubicBezTo>
                    <a:pt x="1476" y="3"/>
                    <a:pt x="1471" y="2"/>
                    <a:pt x="1466" y="2"/>
                  </a:cubicBezTo>
                  <a:cubicBezTo>
                    <a:pt x="1444" y="2"/>
                    <a:pt x="1444" y="2"/>
                    <a:pt x="1444" y="2"/>
                  </a:cubicBezTo>
                  <a:lnTo>
                    <a:pt x="1444" y="68"/>
                  </a:lnTo>
                  <a:close/>
                  <a:moveTo>
                    <a:pt x="1345" y="42"/>
                  </a:moveTo>
                  <a:cubicBezTo>
                    <a:pt x="1329" y="42"/>
                    <a:pt x="1329" y="42"/>
                    <a:pt x="1329" y="42"/>
                  </a:cubicBezTo>
                  <a:cubicBezTo>
                    <a:pt x="1337" y="21"/>
                    <a:pt x="1337" y="21"/>
                    <a:pt x="1337" y="21"/>
                  </a:cubicBezTo>
                  <a:lnTo>
                    <a:pt x="1345" y="42"/>
                  </a:lnTo>
                  <a:close/>
                  <a:moveTo>
                    <a:pt x="1302" y="68"/>
                  </a:moveTo>
                  <a:cubicBezTo>
                    <a:pt x="1319" y="68"/>
                    <a:pt x="1319" y="68"/>
                    <a:pt x="1319" y="68"/>
                  </a:cubicBezTo>
                  <a:cubicBezTo>
                    <a:pt x="1324" y="54"/>
                    <a:pt x="1324" y="54"/>
                    <a:pt x="1324" y="54"/>
                  </a:cubicBezTo>
                  <a:cubicBezTo>
                    <a:pt x="1350" y="54"/>
                    <a:pt x="1350" y="54"/>
                    <a:pt x="1350" y="54"/>
                  </a:cubicBezTo>
                  <a:cubicBezTo>
                    <a:pt x="1356" y="68"/>
                    <a:pt x="1356" y="68"/>
                    <a:pt x="1356" y="68"/>
                  </a:cubicBezTo>
                  <a:cubicBezTo>
                    <a:pt x="1372" y="68"/>
                    <a:pt x="1372" y="68"/>
                    <a:pt x="1372" y="68"/>
                  </a:cubicBezTo>
                  <a:cubicBezTo>
                    <a:pt x="1343" y="2"/>
                    <a:pt x="1343" y="2"/>
                    <a:pt x="1343" y="2"/>
                  </a:cubicBezTo>
                  <a:cubicBezTo>
                    <a:pt x="1331" y="2"/>
                    <a:pt x="1331" y="2"/>
                    <a:pt x="1331" y="2"/>
                  </a:cubicBezTo>
                  <a:lnTo>
                    <a:pt x="1302" y="68"/>
                  </a:lnTo>
                  <a:close/>
                  <a:moveTo>
                    <a:pt x="1173" y="68"/>
                  </a:moveTo>
                  <a:cubicBezTo>
                    <a:pt x="1188" y="68"/>
                    <a:pt x="1188" y="68"/>
                    <a:pt x="1188" y="68"/>
                  </a:cubicBezTo>
                  <a:cubicBezTo>
                    <a:pt x="1188" y="37"/>
                    <a:pt x="1188" y="37"/>
                    <a:pt x="1188" y="37"/>
                  </a:cubicBezTo>
                  <a:cubicBezTo>
                    <a:pt x="1215" y="68"/>
                    <a:pt x="1215" y="68"/>
                    <a:pt x="1215" y="68"/>
                  </a:cubicBezTo>
                  <a:cubicBezTo>
                    <a:pt x="1235" y="68"/>
                    <a:pt x="1235" y="68"/>
                    <a:pt x="1235" y="68"/>
                  </a:cubicBezTo>
                  <a:cubicBezTo>
                    <a:pt x="1203" y="33"/>
                    <a:pt x="1203" y="33"/>
                    <a:pt x="1203" y="33"/>
                  </a:cubicBezTo>
                  <a:cubicBezTo>
                    <a:pt x="1233" y="2"/>
                    <a:pt x="1233" y="2"/>
                    <a:pt x="1233" y="2"/>
                  </a:cubicBezTo>
                  <a:cubicBezTo>
                    <a:pt x="1214" y="2"/>
                    <a:pt x="1214" y="2"/>
                    <a:pt x="1214" y="2"/>
                  </a:cubicBezTo>
                  <a:cubicBezTo>
                    <a:pt x="1188" y="30"/>
                    <a:pt x="1188" y="30"/>
                    <a:pt x="1188" y="30"/>
                  </a:cubicBezTo>
                  <a:cubicBezTo>
                    <a:pt x="1188" y="2"/>
                    <a:pt x="1188" y="2"/>
                    <a:pt x="1188" y="2"/>
                  </a:cubicBezTo>
                  <a:cubicBezTo>
                    <a:pt x="1173" y="2"/>
                    <a:pt x="1173" y="2"/>
                    <a:pt x="1173" y="2"/>
                  </a:cubicBezTo>
                  <a:lnTo>
                    <a:pt x="1173" y="68"/>
                  </a:lnTo>
                  <a:close/>
                  <a:moveTo>
                    <a:pt x="1074" y="42"/>
                  </a:moveTo>
                  <a:cubicBezTo>
                    <a:pt x="1058" y="42"/>
                    <a:pt x="1058" y="42"/>
                    <a:pt x="1058" y="42"/>
                  </a:cubicBezTo>
                  <a:cubicBezTo>
                    <a:pt x="1066" y="21"/>
                    <a:pt x="1066" y="21"/>
                    <a:pt x="1066" y="21"/>
                  </a:cubicBezTo>
                  <a:lnTo>
                    <a:pt x="1074" y="42"/>
                  </a:lnTo>
                  <a:close/>
                  <a:moveTo>
                    <a:pt x="1032" y="68"/>
                  </a:moveTo>
                  <a:cubicBezTo>
                    <a:pt x="1048" y="68"/>
                    <a:pt x="1048" y="68"/>
                    <a:pt x="1048" y="68"/>
                  </a:cubicBezTo>
                  <a:cubicBezTo>
                    <a:pt x="1053" y="54"/>
                    <a:pt x="1053" y="54"/>
                    <a:pt x="1053" y="54"/>
                  </a:cubicBezTo>
                  <a:cubicBezTo>
                    <a:pt x="1079" y="54"/>
                    <a:pt x="1079" y="54"/>
                    <a:pt x="1079" y="54"/>
                  </a:cubicBezTo>
                  <a:cubicBezTo>
                    <a:pt x="1085" y="68"/>
                    <a:pt x="1085" y="68"/>
                    <a:pt x="1085" y="68"/>
                  </a:cubicBezTo>
                  <a:cubicBezTo>
                    <a:pt x="1101" y="68"/>
                    <a:pt x="1101" y="68"/>
                    <a:pt x="1101" y="68"/>
                  </a:cubicBezTo>
                  <a:cubicBezTo>
                    <a:pt x="1073" y="2"/>
                    <a:pt x="1073" y="2"/>
                    <a:pt x="1073" y="2"/>
                  </a:cubicBezTo>
                  <a:cubicBezTo>
                    <a:pt x="1060" y="2"/>
                    <a:pt x="1060" y="2"/>
                    <a:pt x="1060" y="2"/>
                  </a:cubicBezTo>
                  <a:lnTo>
                    <a:pt x="1032" y="68"/>
                  </a:lnTo>
                  <a:close/>
                  <a:moveTo>
                    <a:pt x="961" y="29"/>
                  </a:moveTo>
                  <a:cubicBezTo>
                    <a:pt x="935" y="29"/>
                    <a:pt x="935" y="29"/>
                    <a:pt x="935" y="29"/>
                  </a:cubicBezTo>
                  <a:cubicBezTo>
                    <a:pt x="935" y="43"/>
                    <a:pt x="935" y="43"/>
                    <a:pt x="935" y="43"/>
                  </a:cubicBezTo>
                  <a:cubicBezTo>
                    <a:pt x="947" y="43"/>
                    <a:pt x="947" y="43"/>
                    <a:pt x="947" y="43"/>
                  </a:cubicBezTo>
                  <a:cubicBezTo>
                    <a:pt x="947" y="53"/>
                    <a:pt x="947" y="53"/>
                    <a:pt x="947" y="53"/>
                  </a:cubicBezTo>
                  <a:cubicBezTo>
                    <a:pt x="946" y="54"/>
                    <a:pt x="944" y="55"/>
                    <a:pt x="942" y="56"/>
                  </a:cubicBezTo>
                  <a:cubicBezTo>
                    <a:pt x="939" y="56"/>
                    <a:pt x="936" y="57"/>
                    <a:pt x="933" y="57"/>
                  </a:cubicBezTo>
                  <a:cubicBezTo>
                    <a:pt x="930" y="57"/>
                    <a:pt x="927" y="56"/>
                    <a:pt x="925" y="55"/>
                  </a:cubicBezTo>
                  <a:cubicBezTo>
                    <a:pt x="922" y="54"/>
                    <a:pt x="920" y="52"/>
                    <a:pt x="918" y="51"/>
                  </a:cubicBezTo>
                  <a:cubicBezTo>
                    <a:pt x="916" y="49"/>
                    <a:pt x="915" y="46"/>
                    <a:pt x="914" y="44"/>
                  </a:cubicBezTo>
                  <a:cubicBezTo>
                    <a:pt x="913" y="41"/>
                    <a:pt x="913" y="38"/>
                    <a:pt x="913" y="35"/>
                  </a:cubicBezTo>
                  <a:cubicBezTo>
                    <a:pt x="913" y="32"/>
                    <a:pt x="913" y="29"/>
                    <a:pt x="914" y="27"/>
                  </a:cubicBezTo>
                  <a:cubicBezTo>
                    <a:pt x="915" y="24"/>
                    <a:pt x="916" y="22"/>
                    <a:pt x="918" y="20"/>
                  </a:cubicBezTo>
                  <a:cubicBezTo>
                    <a:pt x="920" y="18"/>
                    <a:pt x="922" y="16"/>
                    <a:pt x="925" y="15"/>
                  </a:cubicBezTo>
                  <a:cubicBezTo>
                    <a:pt x="927" y="14"/>
                    <a:pt x="930" y="14"/>
                    <a:pt x="933" y="14"/>
                  </a:cubicBezTo>
                  <a:cubicBezTo>
                    <a:pt x="937" y="14"/>
                    <a:pt x="940" y="14"/>
                    <a:pt x="943" y="15"/>
                  </a:cubicBezTo>
                  <a:cubicBezTo>
                    <a:pt x="945" y="16"/>
                    <a:pt x="947" y="18"/>
                    <a:pt x="949" y="20"/>
                  </a:cubicBezTo>
                  <a:cubicBezTo>
                    <a:pt x="960" y="9"/>
                    <a:pt x="960" y="9"/>
                    <a:pt x="960" y="9"/>
                  </a:cubicBezTo>
                  <a:cubicBezTo>
                    <a:pt x="956" y="6"/>
                    <a:pt x="952" y="3"/>
                    <a:pt x="948" y="2"/>
                  </a:cubicBezTo>
                  <a:cubicBezTo>
                    <a:pt x="943" y="1"/>
                    <a:pt x="939" y="0"/>
                    <a:pt x="933" y="0"/>
                  </a:cubicBezTo>
                  <a:cubicBezTo>
                    <a:pt x="928" y="0"/>
                    <a:pt x="923" y="1"/>
                    <a:pt x="919" y="3"/>
                  </a:cubicBezTo>
                  <a:cubicBezTo>
                    <a:pt x="915" y="4"/>
                    <a:pt x="911" y="7"/>
                    <a:pt x="908" y="10"/>
                  </a:cubicBezTo>
                  <a:cubicBezTo>
                    <a:pt x="904" y="13"/>
                    <a:pt x="902" y="16"/>
                    <a:pt x="900" y="21"/>
                  </a:cubicBezTo>
                  <a:cubicBezTo>
                    <a:pt x="898" y="25"/>
                    <a:pt x="897" y="30"/>
                    <a:pt x="897" y="35"/>
                  </a:cubicBezTo>
                  <a:cubicBezTo>
                    <a:pt x="897" y="41"/>
                    <a:pt x="898" y="45"/>
                    <a:pt x="900" y="50"/>
                  </a:cubicBezTo>
                  <a:cubicBezTo>
                    <a:pt x="902" y="54"/>
                    <a:pt x="904" y="58"/>
                    <a:pt x="908" y="61"/>
                  </a:cubicBezTo>
                  <a:cubicBezTo>
                    <a:pt x="911" y="64"/>
                    <a:pt x="915" y="66"/>
                    <a:pt x="919" y="68"/>
                  </a:cubicBezTo>
                  <a:cubicBezTo>
                    <a:pt x="923" y="69"/>
                    <a:pt x="928" y="70"/>
                    <a:pt x="933" y="70"/>
                  </a:cubicBezTo>
                  <a:cubicBezTo>
                    <a:pt x="938" y="70"/>
                    <a:pt x="943" y="70"/>
                    <a:pt x="948" y="69"/>
                  </a:cubicBezTo>
                  <a:cubicBezTo>
                    <a:pt x="952" y="68"/>
                    <a:pt x="957" y="66"/>
                    <a:pt x="961" y="64"/>
                  </a:cubicBezTo>
                  <a:lnTo>
                    <a:pt x="961" y="29"/>
                  </a:lnTo>
                  <a:close/>
                  <a:moveTo>
                    <a:pt x="760" y="68"/>
                  </a:moveTo>
                  <a:cubicBezTo>
                    <a:pt x="774" y="68"/>
                    <a:pt x="774" y="68"/>
                    <a:pt x="774" y="68"/>
                  </a:cubicBezTo>
                  <a:cubicBezTo>
                    <a:pt x="774" y="21"/>
                    <a:pt x="774" y="21"/>
                    <a:pt x="774" y="21"/>
                  </a:cubicBezTo>
                  <a:cubicBezTo>
                    <a:pt x="774" y="21"/>
                    <a:pt x="774" y="21"/>
                    <a:pt x="774" y="21"/>
                  </a:cubicBezTo>
                  <a:cubicBezTo>
                    <a:pt x="803" y="68"/>
                    <a:pt x="803" y="68"/>
                    <a:pt x="803" y="68"/>
                  </a:cubicBezTo>
                  <a:cubicBezTo>
                    <a:pt x="823" y="68"/>
                    <a:pt x="823" y="68"/>
                    <a:pt x="823" y="68"/>
                  </a:cubicBezTo>
                  <a:cubicBezTo>
                    <a:pt x="823" y="2"/>
                    <a:pt x="823" y="2"/>
                    <a:pt x="823" y="2"/>
                  </a:cubicBezTo>
                  <a:cubicBezTo>
                    <a:pt x="808" y="2"/>
                    <a:pt x="808" y="2"/>
                    <a:pt x="808" y="2"/>
                  </a:cubicBezTo>
                  <a:cubicBezTo>
                    <a:pt x="808" y="48"/>
                    <a:pt x="808" y="48"/>
                    <a:pt x="808" y="48"/>
                  </a:cubicBezTo>
                  <a:cubicBezTo>
                    <a:pt x="808" y="48"/>
                    <a:pt x="808" y="48"/>
                    <a:pt x="808" y="48"/>
                  </a:cubicBezTo>
                  <a:cubicBezTo>
                    <a:pt x="779" y="2"/>
                    <a:pt x="779" y="2"/>
                    <a:pt x="779" y="2"/>
                  </a:cubicBezTo>
                  <a:cubicBezTo>
                    <a:pt x="760" y="2"/>
                    <a:pt x="760" y="2"/>
                    <a:pt x="760" y="2"/>
                  </a:cubicBezTo>
                  <a:lnTo>
                    <a:pt x="760" y="68"/>
                  </a:lnTo>
                  <a:close/>
                  <a:moveTo>
                    <a:pt x="666" y="68"/>
                  </a:moveTo>
                  <a:cubicBezTo>
                    <a:pt x="681" y="68"/>
                    <a:pt x="681" y="68"/>
                    <a:pt x="681" y="68"/>
                  </a:cubicBezTo>
                  <a:cubicBezTo>
                    <a:pt x="681" y="2"/>
                    <a:pt x="681" y="2"/>
                    <a:pt x="681" y="2"/>
                  </a:cubicBezTo>
                  <a:cubicBezTo>
                    <a:pt x="666" y="2"/>
                    <a:pt x="666" y="2"/>
                    <a:pt x="666" y="2"/>
                  </a:cubicBezTo>
                  <a:lnTo>
                    <a:pt x="666" y="68"/>
                  </a:lnTo>
                  <a:close/>
                  <a:moveTo>
                    <a:pt x="530" y="68"/>
                  </a:moveTo>
                  <a:cubicBezTo>
                    <a:pt x="545" y="68"/>
                    <a:pt x="545" y="68"/>
                    <a:pt x="545" y="68"/>
                  </a:cubicBezTo>
                  <a:cubicBezTo>
                    <a:pt x="545" y="40"/>
                    <a:pt x="545" y="40"/>
                    <a:pt x="545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88" y="68"/>
                    <a:pt x="588" y="68"/>
                    <a:pt x="588" y="68"/>
                  </a:cubicBezTo>
                  <a:cubicBezTo>
                    <a:pt x="588" y="2"/>
                    <a:pt x="588" y="2"/>
                    <a:pt x="588" y="2"/>
                  </a:cubicBezTo>
                  <a:cubicBezTo>
                    <a:pt x="573" y="2"/>
                    <a:pt x="573" y="2"/>
                    <a:pt x="573" y="2"/>
                  </a:cubicBezTo>
                  <a:cubicBezTo>
                    <a:pt x="573" y="27"/>
                    <a:pt x="573" y="27"/>
                    <a:pt x="573" y="27"/>
                  </a:cubicBezTo>
                  <a:cubicBezTo>
                    <a:pt x="545" y="27"/>
                    <a:pt x="545" y="27"/>
                    <a:pt x="545" y="27"/>
                  </a:cubicBezTo>
                  <a:cubicBezTo>
                    <a:pt x="545" y="2"/>
                    <a:pt x="545" y="2"/>
                    <a:pt x="545" y="2"/>
                  </a:cubicBezTo>
                  <a:cubicBezTo>
                    <a:pt x="530" y="2"/>
                    <a:pt x="530" y="2"/>
                    <a:pt x="530" y="2"/>
                  </a:cubicBezTo>
                  <a:lnTo>
                    <a:pt x="530" y="68"/>
                  </a:lnTo>
                  <a:close/>
                  <a:moveTo>
                    <a:pt x="457" y="10"/>
                  </a:moveTo>
                  <a:cubicBezTo>
                    <a:pt x="455" y="8"/>
                    <a:pt x="453" y="7"/>
                    <a:pt x="452" y="5"/>
                  </a:cubicBezTo>
                  <a:cubicBezTo>
                    <a:pt x="450" y="4"/>
                    <a:pt x="448" y="3"/>
                    <a:pt x="446" y="2"/>
                  </a:cubicBezTo>
                  <a:cubicBezTo>
                    <a:pt x="444" y="2"/>
                    <a:pt x="442" y="1"/>
                    <a:pt x="440" y="1"/>
                  </a:cubicBezTo>
                  <a:cubicBezTo>
                    <a:pt x="438" y="0"/>
                    <a:pt x="436" y="0"/>
                    <a:pt x="434" y="0"/>
                  </a:cubicBezTo>
                  <a:cubicBezTo>
                    <a:pt x="429" y="0"/>
                    <a:pt x="424" y="1"/>
                    <a:pt x="420" y="3"/>
                  </a:cubicBezTo>
                  <a:cubicBezTo>
                    <a:pt x="415" y="4"/>
                    <a:pt x="412" y="7"/>
                    <a:pt x="408" y="10"/>
                  </a:cubicBezTo>
                  <a:cubicBezTo>
                    <a:pt x="405" y="13"/>
                    <a:pt x="403" y="16"/>
                    <a:pt x="401" y="21"/>
                  </a:cubicBezTo>
                  <a:cubicBezTo>
                    <a:pt x="399" y="25"/>
                    <a:pt x="398" y="30"/>
                    <a:pt x="398" y="35"/>
                  </a:cubicBezTo>
                  <a:cubicBezTo>
                    <a:pt x="398" y="41"/>
                    <a:pt x="399" y="45"/>
                    <a:pt x="401" y="50"/>
                  </a:cubicBezTo>
                  <a:cubicBezTo>
                    <a:pt x="403" y="54"/>
                    <a:pt x="405" y="58"/>
                    <a:pt x="408" y="61"/>
                  </a:cubicBezTo>
                  <a:cubicBezTo>
                    <a:pt x="412" y="64"/>
                    <a:pt x="415" y="66"/>
                    <a:pt x="420" y="68"/>
                  </a:cubicBezTo>
                  <a:cubicBezTo>
                    <a:pt x="424" y="69"/>
                    <a:pt x="429" y="70"/>
                    <a:pt x="434" y="70"/>
                  </a:cubicBezTo>
                  <a:cubicBezTo>
                    <a:pt x="439" y="70"/>
                    <a:pt x="443" y="69"/>
                    <a:pt x="447" y="67"/>
                  </a:cubicBezTo>
                  <a:cubicBezTo>
                    <a:pt x="452" y="65"/>
                    <a:pt x="455" y="63"/>
                    <a:pt x="458" y="59"/>
                  </a:cubicBezTo>
                  <a:cubicBezTo>
                    <a:pt x="446" y="49"/>
                    <a:pt x="446" y="49"/>
                    <a:pt x="446" y="49"/>
                  </a:cubicBezTo>
                  <a:cubicBezTo>
                    <a:pt x="444" y="52"/>
                    <a:pt x="443" y="53"/>
                    <a:pt x="440" y="55"/>
                  </a:cubicBezTo>
                  <a:cubicBezTo>
                    <a:pt x="438" y="56"/>
                    <a:pt x="435" y="57"/>
                    <a:pt x="432" y="57"/>
                  </a:cubicBezTo>
                  <a:cubicBezTo>
                    <a:pt x="430" y="57"/>
                    <a:pt x="427" y="56"/>
                    <a:pt x="425" y="55"/>
                  </a:cubicBezTo>
                  <a:cubicBezTo>
                    <a:pt x="423" y="54"/>
                    <a:pt x="421" y="52"/>
                    <a:pt x="419" y="51"/>
                  </a:cubicBezTo>
                  <a:cubicBezTo>
                    <a:pt x="417" y="49"/>
                    <a:pt x="416" y="46"/>
                    <a:pt x="415" y="44"/>
                  </a:cubicBezTo>
                  <a:cubicBezTo>
                    <a:pt x="414" y="41"/>
                    <a:pt x="413" y="38"/>
                    <a:pt x="413" y="35"/>
                  </a:cubicBezTo>
                  <a:cubicBezTo>
                    <a:pt x="413" y="32"/>
                    <a:pt x="414" y="29"/>
                    <a:pt x="415" y="27"/>
                  </a:cubicBezTo>
                  <a:cubicBezTo>
                    <a:pt x="416" y="24"/>
                    <a:pt x="417" y="22"/>
                    <a:pt x="419" y="20"/>
                  </a:cubicBezTo>
                  <a:cubicBezTo>
                    <a:pt x="421" y="18"/>
                    <a:pt x="423" y="16"/>
                    <a:pt x="425" y="15"/>
                  </a:cubicBezTo>
                  <a:cubicBezTo>
                    <a:pt x="427" y="14"/>
                    <a:pt x="430" y="14"/>
                    <a:pt x="433" y="14"/>
                  </a:cubicBezTo>
                  <a:cubicBezTo>
                    <a:pt x="435" y="14"/>
                    <a:pt x="438" y="14"/>
                    <a:pt x="440" y="15"/>
                  </a:cubicBezTo>
                  <a:cubicBezTo>
                    <a:pt x="442" y="16"/>
                    <a:pt x="444" y="17"/>
                    <a:pt x="445" y="19"/>
                  </a:cubicBezTo>
                  <a:lnTo>
                    <a:pt x="457" y="10"/>
                  </a:lnTo>
                  <a:close/>
                  <a:moveTo>
                    <a:pt x="306" y="42"/>
                  </a:moveTo>
                  <a:cubicBezTo>
                    <a:pt x="290" y="42"/>
                    <a:pt x="290" y="42"/>
                    <a:pt x="290" y="42"/>
                  </a:cubicBezTo>
                  <a:cubicBezTo>
                    <a:pt x="298" y="21"/>
                    <a:pt x="298" y="21"/>
                    <a:pt x="298" y="21"/>
                  </a:cubicBezTo>
                  <a:lnTo>
                    <a:pt x="306" y="42"/>
                  </a:lnTo>
                  <a:close/>
                  <a:moveTo>
                    <a:pt x="264" y="68"/>
                  </a:moveTo>
                  <a:cubicBezTo>
                    <a:pt x="280" y="68"/>
                    <a:pt x="280" y="68"/>
                    <a:pt x="280" y="68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311" y="54"/>
                    <a:pt x="311" y="54"/>
                    <a:pt x="311" y="54"/>
                  </a:cubicBezTo>
                  <a:cubicBezTo>
                    <a:pt x="317" y="68"/>
                    <a:pt x="317" y="68"/>
                    <a:pt x="317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292" y="2"/>
                    <a:pt x="292" y="2"/>
                    <a:pt x="292" y="2"/>
                  </a:cubicBezTo>
                  <a:lnTo>
                    <a:pt x="264" y="68"/>
                  </a:lnTo>
                  <a:close/>
                  <a:moveTo>
                    <a:pt x="144" y="27"/>
                  </a:moveTo>
                  <a:cubicBezTo>
                    <a:pt x="145" y="24"/>
                    <a:pt x="146" y="22"/>
                    <a:pt x="148" y="20"/>
                  </a:cubicBezTo>
                  <a:cubicBezTo>
                    <a:pt x="150" y="18"/>
                    <a:pt x="152" y="16"/>
                    <a:pt x="155" y="15"/>
                  </a:cubicBezTo>
                  <a:cubicBezTo>
                    <a:pt x="157" y="14"/>
                    <a:pt x="160" y="14"/>
                    <a:pt x="163" y="14"/>
                  </a:cubicBezTo>
                  <a:cubicBezTo>
                    <a:pt x="166" y="14"/>
                    <a:pt x="169" y="14"/>
                    <a:pt x="172" y="15"/>
                  </a:cubicBezTo>
                  <a:cubicBezTo>
                    <a:pt x="174" y="16"/>
                    <a:pt x="176" y="18"/>
                    <a:pt x="178" y="20"/>
                  </a:cubicBezTo>
                  <a:cubicBezTo>
                    <a:pt x="180" y="22"/>
                    <a:pt x="181" y="24"/>
                    <a:pt x="182" y="27"/>
                  </a:cubicBezTo>
                  <a:cubicBezTo>
                    <a:pt x="183" y="29"/>
                    <a:pt x="184" y="32"/>
                    <a:pt x="184" y="35"/>
                  </a:cubicBezTo>
                  <a:cubicBezTo>
                    <a:pt x="184" y="38"/>
                    <a:pt x="183" y="41"/>
                    <a:pt x="182" y="44"/>
                  </a:cubicBezTo>
                  <a:cubicBezTo>
                    <a:pt x="181" y="46"/>
                    <a:pt x="180" y="49"/>
                    <a:pt x="178" y="51"/>
                  </a:cubicBezTo>
                  <a:cubicBezTo>
                    <a:pt x="176" y="52"/>
                    <a:pt x="174" y="54"/>
                    <a:pt x="172" y="55"/>
                  </a:cubicBezTo>
                  <a:cubicBezTo>
                    <a:pt x="169" y="56"/>
                    <a:pt x="166" y="57"/>
                    <a:pt x="163" y="57"/>
                  </a:cubicBezTo>
                  <a:cubicBezTo>
                    <a:pt x="160" y="57"/>
                    <a:pt x="157" y="56"/>
                    <a:pt x="155" y="55"/>
                  </a:cubicBezTo>
                  <a:cubicBezTo>
                    <a:pt x="152" y="54"/>
                    <a:pt x="150" y="52"/>
                    <a:pt x="148" y="51"/>
                  </a:cubicBezTo>
                  <a:cubicBezTo>
                    <a:pt x="146" y="49"/>
                    <a:pt x="145" y="46"/>
                    <a:pt x="144" y="44"/>
                  </a:cubicBezTo>
                  <a:cubicBezTo>
                    <a:pt x="143" y="41"/>
                    <a:pt x="142" y="38"/>
                    <a:pt x="142" y="35"/>
                  </a:cubicBezTo>
                  <a:cubicBezTo>
                    <a:pt x="142" y="32"/>
                    <a:pt x="143" y="29"/>
                    <a:pt x="144" y="27"/>
                  </a:cubicBezTo>
                  <a:moveTo>
                    <a:pt x="130" y="50"/>
                  </a:moveTo>
                  <a:cubicBezTo>
                    <a:pt x="132" y="54"/>
                    <a:pt x="134" y="58"/>
                    <a:pt x="137" y="61"/>
                  </a:cubicBezTo>
                  <a:cubicBezTo>
                    <a:pt x="141" y="64"/>
                    <a:pt x="144" y="66"/>
                    <a:pt x="149" y="68"/>
                  </a:cubicBezTo>
                  <a:cubicBezTo>
                    <a:pt x="153" y="69"/>
                    <a:pt x="158" y="70"/>
                    <a:pt x="163" y="70"/>
                  </a:cubicBezTo>
                  <a:cubicBezTo>
                    <a:pt x="168" y="70"/>
                    <a:pt x="173" y="69"/>
                    <a:pt x="178" y="68"/>
                  </a:cubicBezTo>
                  <a:cubicBezTo>
                    <a:pt x="182" y="66"/>
                    <a:pt x="186" y="64"/>
                    <a:pt x="189" y="61"/>
                  </a:cubicBezTo>
                  <a:cubicBezTo>
                    <a:pt x="192" y="58"/>
                    <a:pt x="195" y="54"/>
                    <a:pt x="196" y="50"/>
                  </a:cubicBezTo>
                  <a:cubicBezTo>
                    <a:pt x="198" y="45"/>
                    <a:pt x="199" y="41"/>
                    <a:pt x="199" y="35"/>
                  </a:cubicBezTo>
                  <a:cubicBezTo>
                    <a:pt x="199" y="30"/>
                    <a:pt x="198" y="25"/>
                    <a:pt x="196" y="21"/>
                  </a:cubicBezTo>
                  <a:cubicBezTo>
                    <a:pt x="195" y="16"/>
                    <a:pt x="192" y="13"/>
                    <a:pt x="189" y="10"/>
                  </a:cubicBezTo>
                  <a:cubicBezTo>
                    <a:pt x="186" y="7"/>
                    <a:pt x="182" y="4"/>
                    <a:pt x="178" y="3"/>
                  </a:cubicBezTo>
                  <a:cubicBezTo>
                    <a:pt x="173" y="1"/>
                    <a:pt x="168" y="0"/>
                    <a:pt x="163" y="0"/>
                  </a:cubicBezTo>
                  <a:cubicBezTo>
                    <a:pt x="158" y="0"/>
                    <a:pt x="153" y="1"/>
                    <a:pt x="149" y="3"/>
                  </a:cubicBezTo>
                  <a:cubicBezTo>
                    <a:pt x="144" y="4"/>
                    <a:pt x="141" y="7"/>
                    <a:pt x="137" y="10"/>
                  </a:cubicBezTo>
                  <a:cubicBezTo>
                    <a:pt x="134" y="13"/>
                    <a:pt x="132" y="16"/>
                    <a:pt x="130" y="21"/>
                  </a:cubicBezTo>
                  <a:cubicBezTo>
                    <a:pt x="128" y="25"/>
                    <a:pt x="127" y="30"/>
                    <a:pt x="127" y="35"/>
                  </a:cubicBezTo>
                  <a:cubicBezTo>
                    <a:pt x="127" y="41"/>
                    <a:pt x="128" y="45"/>
                    <a:pt x="130" y="50"/>
                  </a:cubicBezTo>
                  <a:moveTo>
                    <a:pt x="59" y="10"/>
                  </a:moveTo>
                  <a:cubicBezTo>
                    <a:pt x="57" y="8"/>
                    <a:pt x="56" y="7"/>
                    <a:pt x="54" y="5"/>
                  </a:cubicBezTo>
                  <a:cubicBezTo>
                    <a:pt x="52" y="4"/>
                    <a:pt x="50" y="3"/>
                    <a:pt x="48" y="2"/>
                  </a:cubicBezTo>
                  <a:cubicBezTo>
                    <a:pt x="46" y="2"/>
                    <a:pt x="44" y="1"/>
                    <a:pt x="42" y="1"/>
                  </a:cubicBezTo>
                  <a:cubicBezTo>
                    <a:pt x="40" y="0"/>
                    <a:pt x="38" y="0"/>
                    <a:pt x="36" y="0"/>
                  </a:cubicBezTo>
                  <a:cubicBezTo>
                    <a:pt x="31" y="0"/>
                    <a:pt x="26" y="1"/>
                    <a:pt x="22" y="3"/>
                  </a:cubicBezTo>
                  <a:cubicBezTo>
                    <a:pt x="18" y="4"/>
                    <a:pt x="14" y="7"/>
                    <a:pt x="11" y="10"/>
                  </a:cubicBezTo>
                  <a:cubicBezTo>
                    <a:pt x="7" y="13"/>
                    <a:pt x="5" y="16"/>
                    <a:pt x="3" y="21"/>
                  </a:cubicBezTo>
                  <a:cubicBezTo>
                    <a:pt x="1" y="25"/>
                    <a:pt x="0" y="30"/>
                    <a:pt x="0" y="35"/>
                  </a:cubicBezTo>
                  <a:cubicBezTo>
                    <a:pt x="0" y="41"/>
                    <a:pt x="1" y="45"/>
                    <a:pt x="3" y="50"/>
                  </a:cubicBezTo>
                  <a:cubicBezTo>
                    <a:pt x="5" y="54"/>
                    <a:pt x="7" y="58"/>
                    <a:pt x="11" y="61"/>
                  </a:cubicBezTo>
                  <a:cubicBezTo>
                    <a:pt x="14" y="64"/>
                    <a:pt x="18" y="66"/>
                    <a:pt x="22" y="68"/>
                  </a:cubicBezTo>
                  <a:cubicBezTo>
                    <a:pt x="26" y="69"/>
                    <a:pt x="31" y="70"/>
                    <a:pt x="36" y="70"/>
                  </a:cubicBezTo>
                  <a:cubicBezTo>
                    <a:pt x="41" y="70"/>
                    <a:pt x="45" y="69"/>
                    <a:pt x="50" y="67"/>
                  </a:cubicBezTo>
                  <a:cubicBezTo>
                    <a:pt x="54" y="65"/>
                    <a:pt x="58" y="63"/>
                    <a:pt x="60" y="5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52"/>
                    <a:pt x="45" y="53"/>
                    <a:pt x="42" y="55"/>
                  </a:cubicBezTo>
                  <a:cubicBezTo>
                    <a:pt x="40" y="56"/>
                    <a:pt x="37" y="57"/>
                    <a:pt x="34" y="57"/>
                  </a:cubicBezTo>
                  <a:cubicBezTo>
                    <a:pt x="32" y="57"/>
                    <a:pt x="29" y="56"/>
                    <a:pt x="27" y="55"/>
                  </a:cubicBezTo>
                  <a:cubicBezTo>
                    <a:pt x="25" y="54"/>
                    <a:pt x="23" y="52"/>
                    <a:pt x="21" y="51"/>
                  </a:cubicBezTo>
                  <a:cubicBezTo>
                    <a:pt x="19" y="49"/>
                    <a:pt x="18" y="46"/>
                    <a:pt x="17" y="44"/>
                  </a:cubicBezTo>
                  <a:cubicBezTo>
                    <a:pt x="16" y="41"/>
                    <a:pt x="16" y="38"/>
                    <a:pt x="16" y="35"/>
                  </a:cubicBezTo>
                  <a:cubicBezTo>
                    <a:pt x="16" y="32"/>
                    <a:pt x="16" y="29"/>
                    <a:pt x="17" y="27"/>
                  </a:cubicBezTo>
                  <a:cubicBezTo>
                    <a:pt x="18" y="24"/>
                    <a:pt x="19" y="22"/>
                    <a:pt x="21" y="20"/>
                  </a:cubicBezTo>
                  <a:cubicBezTo>
                    <a:pt x="23" y="18"/>
                    <a:pt x="25" y="16"/>
                    <a:pt x="27" y="15"/>
                  </a:cubicBezTo>
                  <a:cubicBezTo>
                    <a:pt x="30" y="14"/>
                    <a:pt x="32" y="14"/>
                    <a:pt x="35" y="14"/>
                  </a:cubicBezTo>
                  <a:cubicBezTo>
                    <a:pt x="38" y="14"/>
                    <a:pt x="40" y="14"/>
                    <a:pt x="42" y="15"/>
                  </a:cubicBezTo>
                  <a:cubicBezTo>
                    <a:pt x="44" y="16"/>
                    <a:pt x="46" y="17"/>
                    <a:pt x="47" y="19"/>
                  </a:cubicBezTo>
                  <a:lnTo>
                    <a:pt x="59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</p:grpSp>
    </p:spTree>
    <p:extLst>
      <p:ext uri="{BB962C8B-B14F-4D97-AF65-F5344CB8AC3E}">
        <p14:creationId xmlns:p14="http://schemas.microsoft.com/office/powerpoint/2010/main" val="9908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 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7930" y="658675"/>
            <a:ext cx="10458043" cy="1347698"/>
          </a:xfrm>
        </p:spPr>
        <p:txBody>
          <a:bodyPr anchor="b" anchorCtr="0"/>
          <a:lstStyle>
            <a:lvl1pPr algn="ctr">
              <a:lnSpc>
                <a:spcPts val="5318"/>
              </a:lnSpc>
              <a:defRPr sz="5396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68793" y="2239633"/>
            <a:ext cx="10447183" cy="432044"/>
          </a:xfrm>
        </p:spPr>
        <p:txBody>
          <a:bodyPr/>
          <a:lstStyle>
            <a:lvl1pPr marL="0" indent="0" algn="ctr">
              <a:lnSpc>
                <a:spcPts val="3649"/>
              </a:lnSpc>
              <a:buFontTx/>
              <a:buNone/>
              <a:defRPr sz="3597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cxnSp>
        <p:nvCxnSpPr>
          <p:cNvPr id="111" name="Rak 110"/>
          <p:cNvCxnSpPr/>
          <p:nvPr userDrawn="1"/>
        </p:nvCxnSpPr>
        <p:spPr>
          <a:xfrm flipH="1">
            <a:off x="510417" y="6315176"/>
            <a:ext cx="11163935" cy="0"/>
          </a:xfrm>
          <a:prstGeom prst="line">
            <a:avLst/>
          </a:prstGeom>
          <a:ln w="1016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68793" y="2724852"/>
            <a:ext cx="10447183" cy="910845"/>
          </a:xfrm>
        </p:spPr>
        <p:txBody>
          <a:bodyPr/>
          <a:lstStyle>
            <a:lvl1pPr marL="0" indent="0" algn="ctr">
              <a:lnSpc>
                <a:spcPts val="3649"/>
              </a:lnSpc>
              <a:buFontTx/>
              <a:buNone/>
              <a:defRPr sz="2199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e-post</a:t>
            </a:r>
          </a:p>
        </p:txBody>
      </p:sp>
      <p:sp>
        <p:nvSpPr>
          <p:cNvPr id="121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8" y="6356938"/>
            <a:ext cx="7910454" cy="364281"/>
          </a:xfrm>
          <a:prstGeom prst="rect">
            <a:avLst/>
          </a:prstGeom>
        </p:spPr>
        <p:txBody>
          <a:bodyPr vert="horz" lIns="95406" tIns="47703" rIns="95406" bIns="47703" rtlCol="0" anchor="ctr"/>
          <a:lstStyle>
            <a:lvl1pPr algn="ctr">
              <a:defRPr sz="1699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5" y="6521459"/>
            <a:ext cx="1484753" cy="17654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328" y="6438166"/>
            <a:ext cx="1158129" cy="2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82963" tIns="41482" rIns="82963" bIns="41482"/>
          <a:lstStyle/>
          <a:p>
            <a:pPr defTabSz="857618"/>
            <a:fld id="{027F98F1-B68E-42C3-A345-3AE983BC103B}" type="datetimeFigureOut">
              <a:rPr lang="sv-SE" smtClean="0">
                <a:solidFill>
                  <a:prstClr val="black"/>
                </a:solidFill>
              </a:rPr>
              <a:pPr defTabSz="857618"/>
              <a:t>2021-02-02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7" y="6356358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610603" y="6356358"/>
            <a:ext cx="2743200" cy="365125"/>
          </a:xfrm>
          <a:prstGeom prst="rect">
            <a:avLst/>
          </a:prstGeom>
        </p:spPr>
        <p:txBody>
          <a:bodyPr lIns="82963" tIns="41482" rIns="82963" bIns="41482"/>
          <a:lstStyle/>
          <a:p>
            <a:pPr defTabSz="857618"/>
            <a:fld id="{8F6292B6-66CC-4083-8495-19F0D2E5A5A2}" type="slidenum">
              <a:rPr lang="sv-SE" smtClean="0">
                <a:solidFill>
                  <a:prstClr val="black"/>
                </a:solidFill>
              </a:rPr>
              <a:pPr defTabSz="857618"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62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78" indent="0" algn="ctr">
              <a:buNone/>
              <a:defRPr sz="1998"/>
            </a:lvl2pPr>
            <a:lvl3pPr marL="913554" indent="0" algn="ctr">
              <a:buNone/>
              <a:defRPr sz="1799"/>
            </a:lvl3pPr>
            <a:lvl4pPr marL="1370330" indent="0" algn="ctr">
              <a:buNone/>
              <a:defRPr sz="1599"/>
            </a:lvl4pPr>
            <a:lvl5pPr marL="1827107" indent="0" algn="ctr">
              <a:buNone/>
              <a:defRPr sz="1599"/>
            </a:lvl5pPr>
            <a:lvl6pPr marL="2283883" indent="0" algn="ctr">
              <a:buNone/>
              <a:defRPr sz="1599"/>
            </a:lvl6pPr>
            <a:lvl7pPr marL="2740661" indent="0" algn="ctr">
              <a:buNone/>
              <a:defRPr sz="1599"/>
            </a:lvl7pPr>
            <a:lvl8pPr marL="3197437" indent="0" algn="ctr">
              <a:buNone/>
              <a:defRPr sz="1599"/>
            </a:lvl8pPr>
            <a:lvl9pPr marL="3654212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lIns="91433" tIns="45717" rIns="91433" bIns="45717"/>
          <a:lstStyle/>
          <a:p>
            <a:fld id="{23CDEE3A-8667-410C-8746-A3788310E640}" type="datetimeFigureOut">
              <a:rPr lang="sv-SE" smtClean="0"/>
              <a:t>2021-02-02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lIns="91433" tIns="45717" rIns="91433" bIns="45717"/>
          <a:lstStyle/>
          <a:p>
            <a:fld id="{BB3B4034-9772-427F-AC56-57D7A28A4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883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892" y="490619"/>
            <a:ext cx="547192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6892" y="1911208"/>
            <a:ext cx="5471920" cy="368692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7015468" y="1330420"/>
            <a:ext cx="3985568" cy="4060373"/>
          </a:xfrm>
        </p:spPr>
        <p:txBody>
          <a:bodyPr tIns="935669"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892" y="490620"/>
            <a:ext cx="547192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6892" y="1911208"/>
            <a:ext cx="5471920" cy="368692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7015468" y="1330426"/>
            <a:ext cx="3985568" cy="2064743"/>
          </a:xfrm>
        </p:spPr>
        <p:txBody>
          <a:bodyPr tIns="287898"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7015468" y="3611461"/>
            <a:ext cx="3985568" cy="2064743"/>
          </a:xfrm>
        </p:spPr>
        <p:txBody>
          <a:bodyPr tIns="287898"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032004" y="707081"/>
            <a:ext cx="8128000" cy="678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396" b="1" kern="1200" dirty="0" smtClean="0">
                <a:solidFill>
                  <a:srgbClr val="113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2851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2021-02-02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AFE77D5-E6A8-5349-801B-9C0BC74F5A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</p:spTree>
    <p:extLst>
      <p:ext uri="{BB962C8B-B14F-4D97-AF65-F5344CB8AC3E}">
        <p14:creationId xmlns:p14="http://schemas.microsoft.com/office/powerpoint/2010/main" val="266705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14" y="2539574"/>
            <a:ext cx="4322747" cy="9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7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2021-02-02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DAC5BC-2A0F-E04C-B66D-CDD5B88B7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1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35267-D6CF-AF4B-A67D-0DF86F8E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D44-2B9E-284A-B2A0-063057A0E642}" type="datetime1">
              <a:rPr lang="sv-SE" smtClean="0"/>
              <a:t>2021-02-02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812A69-D3A9-464E-B9BA-3DC8AFDE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AECF44-5D25-7045-96B3-0F7A2749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E0F5E09-DE4F-594B-A169-4119F31C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841248"/>
            <a:ext cx="7200000" cy="1157611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Platshållare för innehåll 12">
            <a:extLst>
              <a:ext uri="{FF2B5EF4-FFF2-40B4-BE49-F238E27FC236}">
                <a16:creationId xmlns:a16="http://schemas.microsoft.com/office/drawing/2014/main" id="{F80C3969-9B0D-7A44-89F5-6763967198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96344" y="2121408"/>
            <a:ext cx="7199312" cy="3822192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F09CEEA-847C-2043-A4F1-7B9932ACD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38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D21E-4B9C-BD48-83ED-687125A0AAC2}" type="datetime1">
              <a:rPr lang="sv-SE" smtClean="0"/>
              <a:t>2021-02-02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73ED106-44D1-F449-80BC-68E0126F01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2905" y="902208"/>
            <a:ext cx="4140001" cy="9056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9AEC935-79E3-2843-94CD-615F513776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2905" y="902207"/>
            <a:ext cx="4140000" cy="9096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08DC353-D64A-9D49-8B6E-DFAE9749D67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205318DB-871B-1E42-8F2A-0A02A5668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A3FEF5E-474F-A940-9A55-DBD8F289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66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1227-0980-2342-BDA6-5F46F300C73E}" type="datetime1">
              <a:rPr lang="sv-SE" smtClean="0"/>
              <a:t>2021-02-02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0011" y="0"/>
            <a:ext cx="6091989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82744ED-6FA4-E54E-B65A-8A9358E5D8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3053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8BC15B31-3089-B549-AE64-95F41A88C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03053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882038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1"/>
            <a:ext cx="6096000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02EEAD-AAEB-B84E-B58A-75801BA94065}" type="datetime1">
              <a:rPr lang="sv-SE" smtClean="0"/>
              <a:t>2021-02-02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7611ABB-245A-1445-9549-18C63A8A97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74669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881505-801A-CF46-9A03-4C38C97D7D9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74669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0522CC-FB96-C64D-BFBE-B04A035F5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63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2021-02-02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38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2021-02-02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10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2021-02-02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604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1262" y="1448790"/>
            <a:ext cx="10371138" cy="4132613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Verdana" charset="0"/>
                <a:ea typeface="Verdana" charset="0"/>
                <a:cs typeface="Verdana" charset="0"/>
              </a:defRPr>
            </a:lvl1pPr>
            <a:lvl2pPr marL="914423" indent="-351701">
              <a:buFont typeface="Arial" charset="0"/>
              <a:buChar char="•"/>
              <a:defRPr sz="2000">
                <a:latin typeface="Verdana" charset="0"/>
                <a:ea typeface="Verdana" charset="0"/>
                <a:cs typeface="Verdana" charset="0"/>
              </a:defRPr>
            </a:lvl2pPr>
            <a:lvl3pPr>
              <a:defRPr sz="2000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sv-SE" dirty="0"/>
              <a:t>Nivå två</a:t>
            </a:r>
          </a:p>
          <a:p>
            <a:pPr lvl="1"/>
            <a:r>
              <a:rPr lang="sv-SE" dirty="0"/>
              <a:t>Nivå tre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211262" y="510018"/>
            <a:ext cx="10980738" cy="8080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69814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151466" y="1566340"/>
            <a:ext cx="10871200" cy="4525963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Arial" charset="0"/>
              <a:buChar char="•"/>
              <a:defRPr sz="2400">
                <a:latin typeface="Verdana" charset="0"/>
                <a:ea typeface="Verdana" charset="0"/>
                <a:cs typeface="Verdana" charset="0"/>
              </a:defRPr>
            </a:lvl1pPr>
            <a:lvl3pPr algn="l">
              <a:defRPr/>
            </a:lvl3pPr>
          </a:lstStyle>
          <a:p>
            <a:pPr lvl="0"/>
            <a:r>
              <a:rPr lang="sv-SE" dirty="0"/>
              <a:t>Punktlista</a:t>
            </a:r>
          </a:p>
          <a:p>
            <a:pPr lvl="0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51466" y="501026"/>
            <a:ext cx="10814755" cy="94350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26633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ktangel 1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21" tIns="47661" rIns="95321" bIns="47661" rtlCol="0" anchor="ctr"/>
          <a:lstStyle/>
          <a:p>
            <a:pPr algn="ctr"/>
            <a:endParaRPr lang="en-US" sz="2398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53516" y="1155829"/>
            <a:ext cx="8034847" cy="4338637"/>
          </a:xfrm>
        </p:spPr>
        <p:txBody>
          <a:bodyPr anchor="t" anchorCtr="0"/>
          <a:lstStyle>
            <a:lvl1pPr>
              <a:lnSpc>
                <a:spcPts val="3649"/>
              </a:lnSpc>
              <a:defRPr sz="249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Rak 7"/>
          <p:cNvCxnSpPr/>
          <p:nvPr userDrawn="1"/>
        </p:nvCxnSpPr>
        <p:spPr>
          <a:xfrm flipH="1">
            <a:off x="510417" y="6315176"/>
            <a:ext cx="11163935" cy="0"/>
          </a:xfrm>
          <a:prstGeom prst="line">
            <a:avLst/>
          </a:prstGeom>
          <a:ln w="101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8" y="6356938"/>
            <a:ext cx="7910454" cy="364281"/>
          </a:xfrm>
          <a:prstGeom prst="rect">
            <a:avLst/>
          </a:prstGeom>
        </p:spPr>
        <p:txBody>
          <a:bodyPr vert="horz" lIns="95406" tIns="47703" rIns="95406" bIns="47703" rtlCol="0" anchor="ctr"/>
          <a:lstStyle>
            <a:lvl1pPr algn="ctr">
              <a:defRPr sz="1699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13" name="Grupp 112"/>
          <p:cNvGrpSpPr/>
          <p:nvPr userDrawn="1"/>
        </p:nvGrpSpPr>
        <p:grpSpPr>
          <a:xfrm>
            <a:off x="541856" y="6523238"/>
            <a:ext cx="1484369" cy="175662"/>
            <a:chOff x="454025" y="7213601"/>
            <a:chExt cx="1635125" cy="193675"/>
          </a:xfrm>
        </p:grpSpPr>
        <p:sp>
          <p:nvSpPr>
            <p:cNvPr id="114" name="Freeform 12"/>
            <p:cNvSpPr>
              <a:spLocks/>
            </p:cNvSpPr>
            <p:nvPr userDrawn="1"/>
          </p:nvSpPr>
          <p:spPr bwMode="auto">
            <a:xfrm>
              <a:off x="1958975" y="7227888"/>
              <a:ext cx="46037" cy="77788"/>
            </a:xfrm>
            <a:custGeom>
              <a:avLst/>
              <a:gdLst>
                <a:gd name="T0" fmla="*/ 54 w 54"/>
                <a:gd name="T1" fmla="*/ 83 h 92"/>
                <a:gd name="T2" fmla="*/ 34 w 54"/>
                <a:gd name="T3" fmla="*/ 83 h 92"/>
                <a:gd name="T4" fmla="*/ 10 w 54"/>
                <a:gd name="T5" fmla="*/ 59 h 92"/>
                <a:gd name="T6" fmla="*/ 10 w 54"/>
                <a:gd name="T7" fmla="*/ 0 h 92"/>
                <a:gd name="T8" fmla="*/ 0 w 54"/>
                <a:gd name="T9" fmla="*/ 0 h 92"/>
                <a:gd name="T10" fmla="*/ 0 w 54"/>
                <a:gd name="T11" fmla="*/ 59 h 92"/>
                <a:gd name="T12" fmla="*/ 34 w 54"/>
                <a:gd name="T13" fmla="*/ 92 h 92"/>
                <a:gd name="T14" fmla="*/ 54 w 54"/>
                <a:gd name="T15" fmla="*/ 92 h 92"/>
                <a:gd name="T16" fmla="*/ 54 w 54"/>
                <a:gd name="T17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2">
                  <a:moveTo>
                    <a:pt x="54" y="83"/>
                  </a:moveTo>
                  <a:cubicBezTo>
                    <a:pt x="34" y="83"/>
                    <a:pt x="34" y="83"/>
                    <a:pt x="34" y="83"/>
                  </a:cubicBezTo>
                  <a:cubicBezTo>
                    <a:pt x="20" y="83"/>
                    <a:pt x="10" y="72"/>
                    <a:pt x="10" y="5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0"/>
                    <a:pt x="0" y="38"/>
                    <a:pt x="0" y="59"/>
                  </a:cubicBezTo>
                  <a:cubicBezTo>
                    <a:pt x="0" y="77"/>
                    <a:pt x="15" y="92"/>
                    <a:pt x="34" y="92"/>
                  </a:cubicBezTo>
                  <a:cubicBezTo>
                    <a:pt x="41" y="92"/>
                    <a:pt x="48" y="92"/>
                    <a:pt x="54" y="92"/>
                  </a:cubicBezTo>
                  <a:lnTo>
                    <a:pt x="54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115" name="Freeform 13"/>
            <p:cNvSpPr>
              <a:spLocks/>
            </p:cNvSpPr>
            <p:nvPr userDrawn="1"/>
          </p:nvSpPr>
          <p:spPr bwMode="auto">
            <a:xfrm>
              <a:off x="1971675" y="7227888"/>
              <a:ext cx="33337" cy="65088"/>
            </a:xfrm>
            <a:custGeom>
              <a:avLst/>
              <a:gdLst>
                <a:gd name="T0" fmla="*/ 39 w 39"/>
                <a:gd name="T1" fmla="*/ 68 h 77"/>
                <a:gd name="T2" fmla="*/ 19 w 39"/>
                <a:gd name="T3" fmla="*/ 68 h 77"/>
                <a:gd name="T4" fmla="*/ 9 w 39"/>
                <a:gd name="T5" fmla="*/ 59 h 77"/>
                <a:gd name="T6" fmla="*/ 9 w 39"/>
                <a:gd name="T7" fmla="*/ 0 h 77"/>
                <a:gd name="T8" fmla="*/ 0 w 39"/>
                <a:gd name="T9" fmla="*/ 0 h 77"/>
                <a:gd name="T10" fmla="*/ 0 w 39"/>
                <a:gd name="T11" fmla="*/ 59 h 77"/>
                <a:gd name="T12" fmla="*/ 19 w 39"/>
                <a:gd name="T13" fmla="*/ 77 h 77"/>
                <a:gd name="T14" fmla="*/ 39 w 39"/>
                <a:gd name="T15" fmla="*/ 77 h 77"/>
                <a:gd name="T16" fmla="*/ 39 w 39"/>
                <a:gd name="T17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7">
                  <a:moveTo>
                    <a:pt x="39" y="68"/>
                  </a:moveTo>
                  <a:cubicBezTo>
                    <a:pt x="19" y="68"/>
                    <a:pt x="19" y="68"/>
                    <a:pt x="19" y="68"/>
                  </a:cubicBezTo>
                  <a:cubicBezTo>
                    <a:pt x="14" y="68"/>
                    <a:pt x="9" y="64"/>
                    <a:pt x="9" y="5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9"/>
                    <a:pt x="9" y="77"/>
                    <a:pt x="19" y="77"/>
                  </a:cubicBezTo>
                  <a:cubicBezTo>
                    <a:pt x="39" y="77"/>
                    <a:pt x="39" y="77"/>
                    <a:pt x="39" y="77"/>
                  </a:cubicBezTo>
                  <a:lnTo>
                    <a:pt x="39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116" name="Freeform 14"/>
            <p:cNvSpPr>
              <a:spLocks/>
            </p:cNvSpPr>
            <p:nvPr userDrawn="1"/>
          </p:nvSpPr>
          <p:spPr bwMode="auto">
            <a:xfrm>
              <a:off x="1909763" y="7227888"/>
              <a:ext cx="44450" cy="77788"/>
            </a:xfrm>
            <a:custGeom>
              <a:avLst/>
              <a:gdLst>
                <a:gd name="T0" fmla="*/ 0 w 54"/>
                <a:gd name="T1" fmla="*/ 83 h 92"/>
                <a:gd name="T2" fmla="*/ 21 w 54"/>
                <a:gd name="T3" fmla="*/ 83 h 92"/>
                <a:gd name="T4" fmla="*/ 45 w 54"/>
                <a:gd name="T5" fmla="*/ 59 h 92"/>
                <a:gd name="T6" fmla="*/ 45 w 54"/>
                <a:gd name="T7" fmla="*/ 0 h 92"/>
                <a:gd name="T8" fmla="*/ 54 w 54"/>
                <a:gd name="T9" fmla="*/ 0 h 92"/>
                <a:gd name="T10" fmla="*/ 54 w 54"/>
                <a:gd name="T11" fmla="*/ 59 h 92"/>
                <a:gd name="T12" fmla="*/ 20 w 54"/>
                <a:gd name="T13" fmla="*/ 92 h 92"/>
                <a:gd name="T14" fmla="*/ 0 w 54"/>
                <a:gd name="T15" fmla="*/ 92 h 92"/>
                <a:gd name="T16" fmla="*/ 0 w 54"/>
                <a:gd name="T17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2">
                  <a:moveTo>
                    <a:pt x="0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34" y="83"/>
                    <a:pt x="45" y="72"/>
                    <a:pt x="45" y="5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77"/>
                    <a:pt x="39" y="92"/>
                    <a:pt x="20" y="92"/>
                  </a:cubicBezTo>
                  <a:cubicBezTo>
                    <a:pt x="14" y="92"/>
                    <a:pt x="6" y="92"/>
                    <a:pt x="0" y="9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117" name="Freeform 15"/>
            <p:cNvSpPr>
              <a:spLocks/>
            </p:cNvSpPr>
            <p:nvPr userDrawn="1"/>
          </p:nvSpPr>
          <p:spPr bwMode="auto">
            <a:xfrm>
              <a:off x="1909763" y="7227888"/>
              <a:ext cx="31750" cy="65088"/>
            </a:xfrm>
            <a:custGeom>
              <a:avLst/>
              <a:gdLst>
                <a:gd name="T0" fmla="*/ 0 w 39"/>
                <a:gd name="T1" fmla="*/ 68 h 77"/>
                <a:gd name="T2" fmla="*/ 21 w 39"/>
                <a:gd name="T3" fmla="*/ 68 h 77"/>
                <a:gd name="T4" fmla="*/ 30 w 39"/>
                <a:gd name="T5" fmla="*/ 59 h 77"/>
                <a:gd name="T6" fmla="*/ 30 w 39"/>
                <a:gd name="T7" fmla="*/ 0 h 77"/>
                <a:gd name="T8" fmla="*/ 39 w 39"/>
                <a:gd name="T9" fmla="*/ 0 h 77"/>
                <a:gd name="T10" fmla="*/ 39 w 39"/>
                <a:gd name="T11" fmla="*/ 59 h 77"/>
                <a:gd name="T12" fmla="*/ 21 w 39"/>
                <a:gd name="T13" fmla="*/ 77 h 77"/>
                <a:gd name="T14" fmla="*/ 0 w 39"/>
                <a:gd name="T15" fmla="*/ 77 h 77"/>
                <a:gd name="T16" fmla="*/ 0 w 39"/>
                <a:gd name="T17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7">
                  <a:moveTo>
                    <a:pt x="0" y="68"/>
                  </a:moveTo>
                  <a:cubicBezTo>
                    <a:pt x="21" y="68"/>
                    <a:pt x="21" y="68"/>
                    <a:pt x="21" y="68"/>
                  </a:cubicBezTo>
                  <a:cubicBezTo>
                    <a:pt x="26" y="68"/>
                    <a:pt x="30" y="64"/>
                    <a:pt x="30" y="5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9" y="47"/>
                    <a:pt x="39" y="59"/>
                  </a:cubicBezTo>
                  <a:cubicBezTo>
                    <a:pt x="39" y="69"/>
                    <a:pt x="31" y="77"/>
                    <a:pt x="21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119" name="Freeform 16"/>
            <p:cNvSpPr>
              <a:spLocks/>
            </p:cNvSpPr>
            <p:nvPr userDrawn="1"/>
          </p:nvSpPr>
          <p:spPr bwMode="auto">
            <a:xfrm>
              <a:off x="1825625" y="7313613"/>
              <a:ext cx="15875" cy="23813"/>
            </a:xfrm>
            <a:custGeom>
              <a:avLst/>
              <a:gdLst>
                <a:gd name="T0" fmla="*/ 8 w 20"/>
                <a:gd name="T1" fmla="*/ 29 h 29"/>
                <a:gd name="T2" fmla="*/ 1 w 20"/>
                <a:gd name="T3" fmla="*/ 27 h 29"/>
                <a:gd name="T4" fmla="*/ 1 w 20"/>
                <a:gd name="T5" fmla="*/ 22 h 29"/>
                <a:gd name="T6" fmla="*/ 8 w 20"/>
                <a:gd name="T7" fmla="*/ 24 h 29"/>
                <a:gd name="T8" fmla="*/ 13 w 20"/>
                <a:gd name="T9" fmla="*/ 21 h 29"/>
                <a:gd name="T10" fmla="*/ 0 w 20"/>
                <a:gd name="T11" fmla="*/ 8 h 29"/>
                <a:gd name="T12" fmla="*/ 11 w 20"/>
                <a:gd name="T13" fmla="*/ 0 h 29"/>
                <a:gd name="T14" fmla="*/ 18 w 20"/>
                <a:gd name="T15" fmla="*/ 1 h 29"/>
                <a:gd name="T16" fmla="*/ 18 w 20"/>
                <a:gd name="T17" fmla="*/ 6 h 29"/>
                <a:gd name="T18" fmla="*/ 12 w 20"/>
                <a:gd name="T19" fmla="*/ 5 h 29"/>
                <a:gd name="T20" fmla="*/ 7 w 20"/>
                <a:gd name="T21" fmla="*/ 8 h 29"/>
                <a:gd name="T22" fmla="*/ 20 w 20"/>
                <a:gd name="T23" fmla="*/ 20 h 29"/>
                <a:gd name="T24" fmla="*/ 8 w 20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9">
                  <a:moveTo>
                    <a:pt x="8" y="29"/>
                  </a:moveTo>
                  <a:cubicBezTo>
                    <a:pt x="6" y="29"/>
                    <a:pt x="3" y="28"/>
                    <a:pt x="1" y="27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" y="23"/>
                    <a:pt x="6" y="24"/>
                    <a:pt x="8" y="24"/>
                  </a:cubicBezTo>
                  <a:cubicBezTo>
                    <a:pt x="11" y="24"/>
                    <a:pt x="13" y="23"/>
                    <a:pt x="13" y="21"/>
                  </a:cubicBezTo>
                  <a:cubicBezTo>
                    <a:pt x="13" y="15"/>
                    <a:pt x="0" y="18"/>
                    <a:pt x="0" y="8"/>
                  </a:cubicBezTo>
                  <a:cubicBezTo>
                    <a:pt x="0" y="2"/>
                    <a:pt x="6" y="0"/>
                    <a:pt x="11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10" y="5"/>
                    <a:pt x="7" y="5"/>
                    <a:pt x="7" y="8"/>
                  </a:cubicBezTo>
                  <a:cubicBezTo>
                    <a:pt x="7" y="13"/>
                    <a:pt x="20" y="10"/>
                    <a:pt x="20" y="20"/>
                  </a:cubicBezTo>
                  <a:cubicBezTo>
                    <a:pt x="20" y="27"/>
                    <a:pt x="14" y="29"/>
                    <a:pt x="8" y="2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2" name="Freeform 17"/>
            <p:cNvSpPr>
              <a:spLocks/>
            </p:cNvSpPr>
            <p:nvPr userDrawn="1"/>
          </p:nvSpPr>
          <p:spPr bwMode="auto">
            <a:xfrm>
              <a:off x="1843088" y="7313613"/>
              <a:ext cx="12700" cy="23813"/>
            </a:xfrm>
            <a:custGeom>
              <a:avLst/>
              <a:gdLst>
                <a:gd name="T0" fmla="*/ 11 w 16"/>
                <a:gd name="T1" fmla="*/ 28 h 28"/>
                <a:gd name="T2" fmla="*/ 4 w 16"/>
                <a:gd name="T3" fmla="*/ 20 h 28"/>
                <a:gd name="T4" fmla="*/ 4 w 16"/>
                <a:gd name="T5" fmla="*/ 11 h 28"/>
                <a:gd name="T6" fmla="*/ 0 w 16"/>
                <a:gd name="T7" fmla="*/ 11 h 28"/>
                <a:gd name="T8" fmla="*/ 0 w 16"/>
                <a:gd name="T9" fmla="*/ 7 h 28"/>
                <a:gd name="T10" fmla="*/ 4 w 16"/>
                <a:gd name="T11" fmla="*/ 7 h 28"/>
                <a:gd name="T12" fmla="*/ 4 w 16"/>
                <a:gd name="T13" fmla="*/ 2 h 28"/>
                <a:gd name="T14" fmla="*/ 11 w 16"/>
                <a:gd name="T15" fmla="*/ 0 h 28"/>
                <a:gd name="T16" fmla="*/ 11 w 16"/>
                <a:gd name="T17" fmla="*/ 7 h 28"/>
                <a:gd name="T18" fmla="*/ 15 w 16"/>
                <a:gd name="T19" fmla="*/ 7 h 28"/>
                <a:gd name="T20" fmla="*/ 15 w 16"/>
                <a:gd name="T21" fmla="*/ 11 h 28"/>
                <a:gd name="T22" fmla="*/ 11 w 16"/>
                <a:gd name="T23" fmla="*/ 11 h 28"/>
                <a:gd name="T24" fmla="*/ 11 w 16"/>
                <a:gd name="T25" fmla="*/ 19 h 28"/>
                <a:gd name="T26" fmla="*/ 13 w 16"/>
                <a:gd name="T27" fmla="*/ 23 h 28"/>
                <a:gd name="T28" fmla="*/ 16 w 16"/>
                <a:gd name="T29" fmla="*/ 23 h 28"/>
                <a:gd name="T30" fmla="*/ 16 w 16"/>
                <a:gd name="T31" fmla="*/ 27 h 28"/>
                <a:gd name="T32" fmla="*/ 11 w 16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8">
                  <a:moveTo>
                    <a:pt x="11" y="28"/>
                  </a:moveTo>
                  <a:cubicBezTo>
                    <a:pt x="6" y="28"/>
                    <a:pt x="4" y="25"/>
                    <a:pt x="4" y="2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2"/>
                    <a:pt x="11" y="23"/>
                    <a:pt x="13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3" y="28"/>
                    <a:pt x="11" y="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3" name="Freeform 18"/>
            <p:cNvSpPr>
              <a:spLocks noEditPoints="1"/>
            </p:cNvSpPr>
            <p:nvPr userDrawn="1"/>
          </p:nvSpPr>
          <p:spPr bwMode="auto">
            <a:xfrm>
              <a:off x="1857375" y="7318376"/>
              <a:ext cx="19050" cy="19050"/>
            </a:xfrm>
            <a:custGeom>
              <a:avLst/>
              <a:gdLst>
                <a:gd name="T0" fmla="*/ 12 w 23"/>
                <a:gd name="T1" fmla="*/ 5 h 22"/>
                <a:gd name="T2" fmla="*/ 7 w 23"/>
                <a:gd name="T3" fmla="*/ 11 h 22"/>
                <a:gd name="T4" fmla="*/ 12 w 23"/>
                <a:gd name="T5" fmla="*/ 17 h 22"/>
                <a:gd name="T6" fmla="*/ 17 w 23"/>
                <a:gd name="T7" fmla="*/ 11 h 22"/>
                <a:gd name="T8" fmla="*/ 12 w 23"/>
                <a:gd name="T9" fmla="*/ 5 h 22"/>
                <a:gd name="T10" fmla="*/ 12 w 23"/>
                <a:gd name="T11" fmla="*/ 22 h 22"/>
                <a:gd name="T12" fmla="*/ 0 w 23"/>
                <a:gd name="T13" fmla="*/ 11 h 22"/>
                <a:gd name="T14" fmla="*/ 12 w 23"/>
                <a:gd name="T15" fmla="*/ 0 h 22"/>
                <a:gd name="T16" fmla="*/ 23 w 23"/>
                <a:gd name="T17" fmla="*/ 11 h 22"/>
                <a:gd name="T18" fmla="*/ 12 w 2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2" y="5"/>
                  </a:moveTo>
                  <a:cubicBezTo>
                    <a:pt x="8" y="5"/>
                    <a:pt x="7" y="8"/>
                    <a:pt x="7" y="11"/>
                  </a:cubicBezTo>
                  <a:cubicBezTo>
                    <a:pt x="7" y="14"/>
                    <a:pt x="8" y="17"/>
                    <a:pt x="12" y="17"/>
                  </a:cubicBezTo>
                  <a:cubicBezTo>
                    <a:pt x="15" y="17"/>
                    <a:pt x="17" y="14"/>
                    <a:pt x="17" y="11"/>
                  </a:cubicBezTo>
                  <a:cubicBezTo>
                    <a:pt x="17" y="8"/>
                    <a:pt x="15" y="5"/>
                    <a:pt x="12" y="5"/>
                  </a:cubicBezTo>
                  <a:moveTo>
                    <a:pt x="12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7"/>
                    <a:pt x="19" y="22"/>
                    <a:pt x="12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4" name="Freeform 19"/>
            <p:cNvSpPr>
              <a:spLocks/>
            </p:cNvSpPr>
            <p:nvPr userDrawn="1"/>
          </p:nvSpPr>
          <p:spPr bwMode="auto">
            <a:xfrm>
              <a:off x="1879600" y="7318376"/>
              <a:ext cx="14287" cy="19050"/>
            </a:xfrm>
            <a:custGeom>
              <a:avLst/>
              <a:gdLst>
                <a:gd name="T0" fmla="*/ 11 w 17"/>
                <a:gd name="T1" fmla="*/ 22 h 22"/>
                <a:gd name="T2" fmla="*/ 0 w 17"/>
                <a:gd name="T3" fmla="*/ 11 h 22"/>
                <a:gd name="T4" fmla="*/ 11 w 17"/>
                <a:gd name="T5" fmla="*/ 0 h 22"/>
                <a:gd name="T6" fmla="*/ 16 w 17"/>
                <a:gd name="T7" fmla="*/ 1 h 22"/>
                <a:gd name="T8" fmla="*/ 16 w 17"/>
                <a:gd name="T9" fmla="*/ 6 h 22"/>
                <a:gd name="T10" fmla="*/ 12 w 17"/>
                <a:gd name="T11" fmla="*/ 5 h 22"/>
                <a:gd name="T12" fmla="*/ 6 w 17"/>
                <a:gd name="T13" fmla="*/ 11 h 22"/>
                <a:gd name="T14" fmla="*/ 12 w 17"/>
                <a:gd name="T15" fmla="*/ 17 h 22"/>
                <a:gd name="T16" fmla="*/ 16 w 17"/>
                <a:gd name="T17" fmla="*/ 16 h 22"/>
                <a:gd name="T18" fmla="*/ 17 w 17"/>
                <a:gd name="T19" fmla="*/ 21 h 22"/>
                <a:gd name="T20" fmla="*/ 11 w 17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2">
                  <a:moveTo>
                    <a:pt x="11" y="22"/>
                  </a:moveTo>
                  <a:cubicBezTo>
                    <a:pt x="4" y="22"/>
                    <a:pt x="0" y="17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4" y="5"/>
                    <a:pt x="12" y="5"/>
                  </a:cubicBezTo>
                  <a:cubicBezTo>
                    <a:pt x="9" y="5"/>
                    <a:pt x="6" y="7"/>
                    <a:pt x="6" y="11"/>
                  </a:cubicBezTo>
                  <a:cubicBezTo>
                    <a:pt x="6" y="14"/>
                    <a:pt x="9" y="17"/>
                    <a:pt x="12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3" y="22"/>
                    <a:pt x="11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5" name="Freeform 20"/>
            <p:cNvSpPr>
              <a:spLocks/>
            </p:cNvSpPr>
            <p:nvPr userDrawn="1"/>
          </p:nvSpPr>
          <p:spPr bwMode="auto">
            <a:xfrm>
              <a:off x="1895475" y="7312026"/>
              <a:ext cx="17462" cy="25400"/>
            </a:xfrm>
            <a:custGeom>
              <a:avLst/>
              <a:gdLst>
                <a:gd name="T0" fmla="*/ 7 w 11"/>
                <a:gd name="T1" fmla="*/ 16 h 16"/>
                <a:gd name="T2" fmla="*/ 4 w 11"/>
                <a:gd name="T3" fmla="*/ 10 h 16"/>
                <a:gd name="T4" fmla="*/ 4 w 11"/>
                <a:gd name="T5" fmla="*/ 10 h 16"/>
                <a:gd name="T6" fmla="*/ 4 w 11"/>
                <a:gd name="T7" fmla="*/ 16 h 16"/>
                <a:gd name="T8" fmla="*/ 0 w 11"/>
                <a:gd name="T9" fmla="*/ 16 h 16"/>
                <a:gd name="T10" fmla="*/ 0 w 11"/>
                <a:gd name="T11" fmla="*/ 0 h 16"/>
                <a:gd name="T12" fmla="*/ 4 w 11"/>
                <a:gd name="T13" fmla="*/ 0 h 16"/>
                <a:gd name="T14" fmla="*/ 4 w 11"/>
                <a:gd name="T15" fmla="*/ 9 h 16"/>
                <a:gd name="T16" fmla="*/ 4 w 11"/>
                <a:gd name="T17" fmla="*/ 9 h 16"/>
                <a:gd name="T18" fmla="*/ 7 w 11"/>
                <a:gd name="T19" fmla="*/ 5 h 16"/>
                <a:gd name="T20" fmla="*/ 11 w 11"/>
                <a:gd name="T21" fmla="*/ 5 h 16"/>
                <a:gd name="T22" fmla="*/ 7 w 11"/>
                <a:gd name="T23" fmla="*/ 10 h 16"/>
                <a:gd name="T24" fmla="*/ 11 w 11"/>
                <a:gd name="T25" fmla="*/ 16 h 16"/>
                <a:gd name="T26" fmla="*/ 7 w 11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6">
                  <a:moveTo>
                    <a:pt x="7" y="16"/>
                  </a:moveTo>
                  <a:lnTo>
                    <a:pt x="4" y="10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9"/>
                  </a:lnTo>
                  <a:lnTo>
                    <a:pt x="4" y="9"/>
                  </a:lnTo>
                  <a:lnTo>
                    <a:pt x="7" y="5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11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6" name="Freeform 21"/>
            <p:cNvSpPr>
              <a:spLocks/>
            </p:cNvSpPr>
            <p:nvPr userDrawn="1"/>
          </p:nvSpPr>
          <p:spPr bwMode="auto">
            <a:xfrm>
              <a:off x="1914525" y="7312026"/>
              <a:ext cx="19050" cy="25400"/>
            </a:xfrm>
            <a:custGeom>
              <a:avLst/>
              <a:gdLst>
                <a:gd name="T0" fmla="*/ 15 w 21"/>
                <a:gd name="T1" fmla="*/ 30 h 30"/>
                <a:gd name="T2" fmla="*/ 15 w 21"/>
                <a:gd name="T3" fmla="*/ 20 h 30"/>
                <a:gd name="T4" fmla="*/ 11 w 21"/>
                <a:gd name="T5" fmla="*/ 14 h 30"/>
                <a:gd name="T6" fmla="*/ 7 w 21"/>
                <a:gd name="T7" fmla="*/ 21 h 30"/>
                <a:gd name="T8" fmla="*/ 7 w 21"/>
                <a:gd name="T9" fmla="*/ 30 h 30"/>
                <a:gd name="T10" fmla="*/ 0 w 21"/>
                <a:gd name="T11" fmla="*/ 30 h 30"/>
                <a:gd name="T12" fmla="*/ 0 w 21"/>
                <a:gd name="T13" fmla="*/ 0 h 30"/>
                <a:gd name="T14" fmla="*/ 7 w 21"/>
                <a:gd name="T15" fmla="*/ 0 h 30"/>
                <a:gd name="T16" fmla="*/ 7 w 21"/>
                <a:gd name="T17" fmla="*/ 13 h 30"/>
                <a:gd name="T18" fmla="*/ 7 w 21"/>
                <a:gd name="T19" fmla="*/ 13 h 30"/>
                <a:gd name="T20" fmla="*/ 14 w 21"/>
                <a:gd name="T21" fmla="*/ 9 h 30"/>
                <a:gd name="T22" fmla="*/ 21 w 21"/>
                <a:gd name="T23" fmla="*/ 17 h 30"/>
                <a:gd name="T24" fmla="*/ 21 w 21"/>
                <a:gd name="T25" fmla="*/ 30 h 30"/>
                <a:gd name="T26" fmla="*/ 15 w 21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0">
                  <a:moveTo>
                    <a:pt x="15" y="3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6"/>
                    <a:pt x="14" y="14"/>
                    <a:pt x="11" y="14"/>
                  </a:cubicBezTo>
                  <a:cubicBezTo>
                    <a:pt x="8" y="14"/>
                    <a:pt x="7" y="17"/>
                    <a:pt x="7" y="2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0"/>
                    <a:pt x="11" y="9"/>
                    <a:pt x="14" y="9"/>
                  </a:cubicBezTo>
                  <a:cubicBezTo>
                    <a:pt x="19" y="9"/>
                    <a:pt x="21" y="13"/>
                    <a:pt x="21" y="17"/>
                  </a:cubicBezTo>
                  <a:cubicBezTo>
                    <a:pt x="21" y="30"/>
                    <a:pt x="21" y="30"/>
                    <a:pt x="21" y="30"/>
                  </a:cubicBezTo>
                  <a:lnTo>
                    <a:pt x="15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7" name="Freeform 22"/>
            <p:cNvSpPr>
              <a:spLocks noEditPoints="1"/>
            </p:cNvSpPr>
            <p:nvPr userDrawn="1"/>
          </p:nvSpPr>
          <p:spPr bwMode="auto">
            <a:xfrm>
              <a:off x="1936750" y="7318376"/>
              <a:ext cx="19050" cy="19050"/>
            </a:xfrm>
            <a:custGeom>
              <a:avLst/>
              <a:gdLst>
                <a:gd name="T0" fmla="*/ 11 w 23"/>
                <a:gd name="T1" fmla="*/ 5 h 22"/>
                <a:gd name="T2" fmla="*/ 6 w 23"/>
                <a:gd name="T3" fmla="*/ 11 h 22"/>
                <a:gd name="T4" fmla="*/ 11 w 23"/>
                <a:gd name="T5" fmla="*/ 17 h 22"/>
                <a:gd name="T6" fmla="*/ 16 w 23"/>
                <a:gd name="T7" fmla="*/ 11 h 22"/>
                <a:gd name="T8" fmla="*/ 11 w 23"/>
                <a:gd name="T9" fmla="*/ 5 h 22"/>
                <a:gd name="T10" fmla="*/ 11 w 23"/>
                <a:gd name="T11" fmla="*/ 22 h 22"/>
                <a:gd name="T12" fmla="*/ 0 w 23"/>
                <a:gd name="T13" fmla="*/ 11 h 22"/>
                <a:gd name="T14" fmla="*/ 11 w 23"/>
                <a:gd name="T15" fmla="*/ 0 h 22"/>
                <a:gd name="T16" fmla="*/ 23 w 23"/>
                <a:gd name="T17" fmla="*/ 11 h 22"/>
                <a:gd name="T18" fmla="*/ 11 w 2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1" y="5"/>
                  </a:moveTo>
                  <a:cubicBezTo>
                    <a:pt x="8" y="5"/>
                    <a:pt x="6" y="8"/>
                    <a:pt x="6" y="11"/>
                  </a:cubicBezTo>
                  <a:cubicBezTo>
                    <a:pt x="6" y="14"/>
                    <a:pt x="7" y="17"/>
                    <a:pt x="11" y="17"/>
                  </a:cubicBezTo>
                  <a:cubicBezTo>
                    <a:pt x="15" y="17"/>
                    <a:pt x="16" y="14"/>
                    <a:pt x="16" y="11"/>
                  </a:cubicBezTo>
                  <a:cubicBezTo>
                    <a:pt x="16" y="8"/>
                    <a:pt x="14" y="5"/>
                    <a:pt x="11" y="5"/>
                  </a:cubicBezTo>
                  <a:moveTo>
                    <a:pt x="11" y="22"/>
                  </a:moveTo>
                  <a:cubicBezTo>
                    <a:pt x="4" y="22"/>
                    <a:pt x="0" y="17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7"/>
                    <a:pt x="18" y="22"/>
                    <a:pt x="11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8" name="Rectangle 23"/>
            <p:cNvSpPr>
              <a:spLocks noChangeArrowheads="1"/>
            </p:cNvSpPr>
            <p:nvPr userDrawn="1"/>
          </p:nvSpPr>
          <p:spPr bwMode="auto">
            <a:xfrm>
              <a:off x="1958975" y="7312026"/>
              <a:ext cx="4762" cy="2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9" name="Freeform 24"/>
            <p:cNvSpPr>
              <a:spLocks/>
            </p:cNvSpPr>
            <p:nvPr userDrawn="1"/>
          </p:nvSpPr>
          <p:spPr bwMode="auto">
            <a:xfrm>
              <a:off x="1968500" y="7318376"/>
              <a:ext cx="28575" cy="19050"/>
            </a:xfrm>
            <a:custGeom>
              <a:avLst/>
              <a:gdLst>
                <a:gd name="T0" fmla="*/ 27 w 33"/>
                <a:gd name="T1" fmla="*/ 21 h 21"/>
                <a:gd name="T2" fmla="*/ 27 w 33"/>
                <a:gd name="T3" fmla="*/ 10 h 21"/>
                <a:gd name="T4" fmla="*/ 24 w 33"/>
                <a:gd name="T5" fmla="*/ 5 h 21"/>
                <a:gd name="T6" fmla="*/ 20 w 33"/>
                <a:gd name="T7" fmla="*/ 12 h 21"/>
                <a:gd name="T8" fmla="*/ 20 w 33"/>
                <a:gd name="T9" fmla="*/ 21 h 21"/>
                <a:gd name="T10" fmla="*/ 13 w 33"/>
                <a:gd name="T11" fmla="*/ 21 h 21"/>
                <a:gd name="T12" fmla="*/ 13 w 33"/>
                <a:gd name="T13" fmla="*/ 10 h 21"/>
                <a:gd name="T14" fmla="*/ 10 w 33"/>
                <a:gd name="T15" fmla="*/ 5 h 21"/>
                <a:gd name="T16" fmla="*/ 6 w 33"/>
                <a:gd name="T17" fmla="*/ 12 h 21"/>
                <a:gd name="T18" fmla="*/ 6 w 33"/>
                <a:gd name="T19" fmla="*/ 21 h 21"/>
                <a:gd name="T20" fmla="*/ 0 w 33"/>
                <a:gd name="T21" fmla="*/ 21 h 21"/>
                <a:gd name="T22" fmla="*/ 0 w 33"/>
                <a:gd name="T23" fmla="*/ 1 h 21"/>
                <a:gd name="T24" fmla="*/ 6 w 33"/>
                <a:gd name="T25" fmla="*/ 1 h 21"/>
                <a:gd name="T26" fmla="*/ 6 w 33"/>
                <a:gd name="T27" fmla="*/ 4 h 21"/>
                <a:gd name="T28" fmla="*/ 6 w 33"/>
                <a:gd name="T29" fmla="*/ 4 h 21"/>
                <a:gd name="T30" fmla="*/ 13 w 33"/>
                <a:gd name="T31" fmla="*/ 0 h 21"/>
                <a:gd name="T32" fmla="*/ 19 w 33"/>
                <a:gd name="T33" fmla="*/ 4 h 21"/>
                <a:gd name="T34" fmla="*/ 26 w 33"/>
                <a:gd name="T35" fmla="*/ 0 h 21"/>
                <a:gd name="T36" fmla="*/ 33 w 33"/>
                <a:gd name="T37" fmla="*/ 9 h 21"/>
                <a:gd name="T38" fmla="*/ 33 w 33"/>
                <a:gd name="T39" fmla="*/ 21 h 21"/>
                <a:gd name="T40" fmla="*/ 27 w 33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1">
                  <a:moveTo>
                    <a:pt x="27" y="21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7"/>
                    <a:pt x="26" y="5"/>
                    <a:pt x="24" y="5"/>
                  </a:cubicBezTo>
                  <a:cubicBezTo>
                    <a:pt x="21" y="5"/>
                    <a:pt x="20" y="8"/>
                    <a:pt x="20" y="1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7"/>
                    <a:pt x="13" y="5"/>
                    <a:pt x="10" y="5"/>
                  </a:cubicBezTo>
                  <a:cubicBezTo>
                    <a:pt x="7" y="5"/>
                    <a:pt x="6" y="8"/>
                    <a:pt x="6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6" y="0"/>
                    <a:pt x="18" y="1"/>
                    <a:pt x="19" y="4"/>
                  </a:cubicBezTo>
                  <a:cubicBezTo>
                    <a:pt x="21" y="1"/>
                    <a:pt x="23" y="0"/>
                    <a:pt x="26" y="0"/>
                  </a:cubicBezTo>
                  <a:cubicBezTo>
                    <a:pt x="32" y="0"/>
                    <a:pt x="33" y="4"/>
                    <a:pt x="33" y="9"/>
                  </a:cubicBezTo>
                  <a:cubicBezTo>
                    <a:pt x="33" y="21"/>
                    <a:pt x="33" y="21"/>
                    <a:pt x="33" y="21"/>
                  </a:cubicBezTo>
                  <a:lnTo>
                    <a:pt x="27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0" name="Freeform 25"/>
            <p:cNvSpPr>
              <a:spLocks/>
            </p:cNvSpPr>
            <p:nvPr userDrawn="1"/>
          </p:nvSpPr>
          <p:spPr bwMode="auto">
            <a:xfrm>
              <a:off x="2000250" y="7318376"/>
              <a:ext cx="12700" cy="19050"/>
            </a:xfrm>
            <a:custGeom>
              <a:avLst/>
              <a:gdLst>
                <a:gd name="T0" fmla="*/ 7 w 16"/>
                <a:gd name="T1" fmla="*/ 22 h 22"/>
                <a:gd name="T2" fmla="*/ 0 w 16"/>
                <a:gd name="T3" fmla="*/ 21 h 22"/>
                <a:gd name="T4" fmla="*/ 0 w 16"/>
                <a:gd name="T5" fmla="*/ 16 h 22"/>
                <a:gd name="T6" fmla="*/ 6 w 16"/>
                <a:gd name="T7" fmla="*/ 17 h 22"/>
                <a:gd name="T8" fmla="*/ 10 w 16"/>
                <a:gd name="T9" fmla="*/ 15 h 22"/>
                <a:gd name="T10" fmla="*/ 0 w 16"/>
                <a:gd name="T11" fmla="*/ 7 h 22"/>
                <a:gd name="T12" fmla="*/ 8 w 16"/>
                <a:gd name="T13" fmla="*/ 0 h 22"/>
                <a:gd name="T14" fmla="*/ 15 w 16"/>
                <a:gd name="T15" fmla="*/ 1 h 22"/>
                <a:gd name="T16" fmla="*/ 15 w 16"/>
                <a:gd name="T17" fmla="*/ 6 h 22"/>
                <a:gd name="T18" fmla="*/ 9 w 16"/>
                <a:gd name="T19" fmla="*/ 5 h 22"/>
                <a:gd name="T20" fmla="*/ 6 w 16"/>
                <a:gd name="T21" fmla="*/ 6 h 22"/>
                <a:gd name="T22" fmla="*/ 16 w 16"/>
                <a:gd name="T23" fmla="*/ 15 h 22"/>
                <a:gd name="T24" fmla="*/ 7 w 1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cubicBezTo>
                    <a:pt x="4" y="22"/>
                    <a:pt x="2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7"/>
                    <a:pt x="6" y="17"/>
                  </a:cubicBezTo>
                  <a:cubicBezTo>
                    <a:pt x="8" y="17"/>
                    <a:pt x="10" y="17"/>
                    <a:pt x="10" y="15"/>
                  </a:cubicBezTo>
                  <a:cubicBezTo>
                    <a:pt x="10" y="12"/>
                    <a:pt x="0" y="14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9"/>
                    <a:pt x="16" y="7"/>
                    <a:pt x="16" y="15"/>
                  </a:cubicBezTo>
                  <a:cubicBezTo>
                    <a:pt x="16" y="20"/>
                    <a:pt x="11" y="22"/>
                    <a:pt x="7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1" name="Rectangle 26"/>
            <p:cNvSpPr>
              <a:spLocks noChangeArrowheads="1"/>
            </p:cNvSpPr>
            <p:nvPr userDrawn="1"/>
          </p:nvSpPr>
          <p:spPr bwMode="auto">
            <a:xfrm>
              <a:off x="2025650" y="7312026"/>
              <a:ext cx="4762" cy="2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2" name="Freeform 27"/>
            <p:cNvSpPr>
              <a:spLocks noEditPoints="1"/>
            </p:cNvSpPr>
            <p:nvPr userDrawn="1"/>
          </p:nvSpPr>
          <p:spPr bwMode="auto">
            <a:xfrm>
              <a:off x="2033588" y="7312026"/>
              <a:ext cx="17462" cy="25400"/>
            </a:xfrm>
            <a:custGeom>
              <a:avLst/>
              <a:gdLst>
                <a:gd name="T0" fmla="*/ 12 w 20"/>
                <a:gd name="T1" fmla="*/ 0 h 30"/>
                <a:gd name="T2" fmla="*/ 17 w 20"/>
                <a:gd name="T3" fmla="*/ 0 h 30"/>
                <a:gd name="T4" fmla="*/ 17 w 20"/>
                <a:gd name="T5" fmla="*/ 6 h 30"/>
                <a:gd name="T6" fmla="*/ 12 w 20"/>
                <a:gd name="T7" fmla="*/ 6 h 30"/>
                <a:gd name="T8" fmla="*/ 12 w 20"/>
                <a:gd name="T9" fmla="*/ 0 h 30"/>
                <a:gd name="T10" fmla="*/ 11 w 20"/>
                <a:gd name="T11" fmla="*/ 20 h 30"/>
                <a:gd name="T12" fmla="*/ 6 w 20"/>
                <a:gd name="T13" fmla="*/ 23 h 30"/>
                <a:gd name="T14" fmla="*/ 9 w 20"/>
                <a:gd name="T15" fmla="*/ 25 h 30"/>
                <a:gd name="T16" fmla="*/ 13 w 20"/>
                <a:gd name="T17" fmla="*/ 24 h 30"/>
                <a:gd name="T18" fmla="*/ 14 w 20"/>
                <a:gd name="T19" fmla="*/ 20 h 30"/>
                <a:gd name="T20" fmla="*/ 11 w 20"/>
                <a:gd name="T21" fmla="*/ 20 h 30"/>
                <a:gd name="T22" fmla="*/ 4 w 20"/>
                <a:gd name="T23" fmla="*/ 0 h 30"/>
                <a:gd name="T24" fmla="*/ 9 w 20"/>
                <a:gd name="T25" fmla="*/ 0 h 30"/>
                <a:gd name="T26" fmla="*/ 9 w 20"/>
                <a:gd name="T27" fmla="*/ 6 h 30"/>
                <a:gd name="T28" fmla="*/ 4 w 20"/>
                <a:gd name="T29" fmla="*/ 6 h 30"/>
                <a:gd name="T30" fmla="*/ 4 w 20"/>
                <a:gd name="T31" fmla="*/ 0 h 30"/>
                <a:gd name="T32" fmla="*/ 14 w 20"/>
                <a:gd name="T33" fmla="*/ 29 h 30"/>
                <a:gd name="T34" fmla="*/ 14 w 20"/>
                <a:gd name="T35" fmla="*/ 26 h 30"/>
                <a:gd name="T36" fmla="*/ 14 w 20"/>
                <a:gd name="T37" fmla="*/ 26 h 30"/>
                <a:gd name="T38" fmla="*/ 8 w 20"/>
                <a:gd name="T39" fmla="*/ 30 h 30"/>
                <a:gd name="T40" fmla="*/ 0 w 20"/>
                <a:gd name="T41" fmla="*/ 23 h 30"/>
                <a:gd name="T42" fmla="*/ 4 w 20"/>
                <a:gd name="T43" fmla="*/ 17 h 30"/>
                <a:gd name="T44" fmla="*/ 11 w 20"/>
                <a:gd name="T45" fmla="*/ 16 h 30"/>
                <a:gd name="T46" fmla="*/ 14 w 20"/>
                <a:gd name="T47" fmla="*/ 16 h 30"/>
                <a:gd name="T48" fmla="*/ 9 w 20"/>
                <a:gd name="T49" fmla="*/ 13 h 30"/>
                <a:gd name="T50" fmla="*/ 3 w 20"/>
                <a:gd name="T51" fmla="*/ 14 h 30"/>
                <a:gd name="T52" fmla="*/ 3 w 20"/>
                <a:gd name="T53" fmla="*/ 10 h 30"/>
                <a:gd name="T54" fmla="*/ 10 w 20"/>
                <a:gd name="T55" fmla="*/ 8 h 30"/>
                <a:gd name="T56" fmla="*/ 20 w 20"/>
                <a:gd name="T57" fmla="*/ 17 h 30"/>
                <a:gd name="T58" fmla="*/ 20 w 20"/>
                <a:gd name="T59" fmla="*/ 22 h 30"/>
                <a:gd name="T60" fmla="*/ 20 w 20"/>
                <a:gd name="T61" fmla="*/ 26 h 30"/>
                <a:gd name="T62" fmla="*/ 20 w 20"/>
                <a:gd name="T63" fmla="*/ 29 h 30"/>
                <a:gd name="T64" fmla="*/ 14 w 20"/>
                <a:gd name="T6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30">
                  <a:moveTo>
                    <a:pt x="1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2" y="0"/>
                  </a:lnTo>
                  <a:close/>
                  <a:moveTo>
                    <a:pt x="11" y="20"/>
                  </a:moveTo>
                  <a:cubicBezTo>
                    <a:pt x="9" y="20"/>
                    <a:pt x="6" y="20"/>
                    <a:pt x="6" y="23"/>
                  </a:cubicBezTo>
                  <a:cubicBezTo>
                    <a:pt x="6" y="24"/>
                    <a:pt x="7" y="25"/>
                    <a:pt x="9" y="25"/>
                  </a:cubicBezTo>
                  <a:cubicBezTo>
                    <a:pt x="11" y="25"/>
                    <a:pt x="12" y="25"/>
                    <a:pt x="13" y="24"/>
                  </a:cubicBezTo>
                  <a:cubicBezTo>
                    <a:pt x="13" y="23"/>
                    <a:pt x="14" y="21"/>
                    <a:pt x="14" y="20"/>
                  </a:cubicBezTo>
                  <a:cubicBezTo>
                    <a:pt x="13" y="20"/>
                    <a:pt x="11" y="20"/>
                    <a:pt x="11" y="20"/>
                  </a:cubicBezTo>
                  <a:moveTo>
                    <a:pt x="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0"/>
                  </a:lnTo>
                  <a:close/>
                  <a:moveTo>
                    <a:pt x="14" y="29"/>
                  </a:moveTo>
                  <a:cubicBezTo>
                    <a:pt x="14" y="28"/>
                    <a:pt x="14" y="27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3" y="28"/>
                    <a:pt x="10" y="30"/>
                    <a:pt x="8" y="30"/>
                  </a:cubicBezTo>
                  <a:cubicBezTo>
                    <a:pt x="4" y="30"/>
                    <a:pt x="0" y="28"/>
                    <a:pt x="0" y="23"/>
                  </a:cubicBezTo>
                  <a:cubicBezTo>
                    <a:pt x="0" y="20"/>
                    <a:pt x="2" y="18"/>
                    <a:pt x="4" y="17"/>
                  </a:cubicBezTo>
                  <a:cubicBezTo>
                    <a:pt x="6" y="16"/>
                    <a:pt x="9" y="16"/>
                    <a:pt x="11" y="16"/>
                  </a:cubicBezTo>
                  <a:cubicBezTo>
                    <a:pt x="11" y="16"/>
                    <a:pt x="13" y="16"/>
                    <a:pt x="14" y="16"/>
                  </a:cubicBezTo>
                  <a:cubicBezTo>
                    <a:pt x="14" y="13"/>
                    <a:pt x="12" y="13"/>
                    <a:pt x="9" y="13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8" y="8"/>
                    <a:pt x="10" y="8"/>
                  </a:cubicBezTo>
                  <a:cubicBezTo>
                    <a:pt x="16" y="8"/>
                    <a:pt x="20" y="11"/>
                    <a:pt x="20" y="1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4"/>
                    <a:pt x="20" y="25"/>
                    <a:pt x="20" y="26"/>
                  </a:cubicBezTo>
                  <a:cubicBezTo>
                    <a:pt x="20" y="27"/>
                    <a:pt x="20" y="28"/>
                    <a:pt x="20" y="29"/>
                  </a:cubicBezTo>
                  <a:lnTo>
                    <a:pt x="14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3" name="Freeform 28"/>
            <p:cNvSpPr>
              <a:spLocks/>
            </p:cNvSpPr>
            <p:nvPr userDrawn="1"/>
          </p:nvSpPr>
          <p:spPr bwMode="auto">
            <a:xfrm>
              <a:off x="2054225" y="7318376"/>
              <a:ext cx="17462" cy="19050"/>
            </a:xfrm>
            <a:custGeom>
              <a:avLst/>
              <a:gdLst>
                <a:gd name="T0" fmla="*/ 15 w 21"/>
                <a:gd name="T1" fmla="*/ 21 h 21"/>
                <a:gd name="T2" fmla="*/ 15 w 21"/>
                <a:gd name="T3" fmla="*/ 11 h 21"/>
                <a:gd name="T4" fmla="*/ 11 w 21"/>
                <a:gd name="T5" fmla="*/ 5 h 21"/>
                <a:gd name="T6" fmla="*/ 7 w 21"/>
                <a:gd name="T7" fmla="*/ 12 h 21"/>
                <a:gd name="T8" fmla="*/ 7 w 21"/>
                <a:gd name="T9" fmla="*/ 21 h 21"/>
                <a:gd name="T10" fmla="*/ 0 w 21"/>
                <a:gd name="T11" fmla="*/ 21 h 21"/>
                <a:gd name="T12" fmla="*/ 0 w 21"/>
                <a:gd name="T13" fmla="*/ 1 h 21"/>
                <a:gd name="T14" fmla="*/ 6 w 21"/>
                <a:gd name="T15" fmla="*/ 1 h 21"/>
                <a:gd name="T16" fmla="*/ 6 w 21"/>
                <a:gd name="T17" fmla="*/ 4 h 21"/>
                <a:gd name="T18" fmla="*/ 6 w 21"/>
                <a:gd name="T19" fmla="*/ 4 h 21"/>
                <a:gd name="T20" fmla="*/ 14 w 21"/>
                <a:gd name="T21" fmla="*/ 0 h 21"/>
                <a:gd name="T22" fmla="*/ 21 w 21"/>
                <a:gd name="T23" fmla="*/ 8 h 21"/>
                <a:gd name="T24" fmla="*/ 21 w 21"/>
                <a:gd name="T25" fmla="*/ 21 h 21"/>
                <a:gd name="T26" fmla="*/ 15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5" y="2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7"/>
                    <a:pt x="14" y="5"/>
                    <a:pt x="11" y="5"/>
                  </a:cubicBezTo>
                  <a:cubicBezTo>
                    <a:pt x="8" y="5"/>
                    <a:pt x="7" y="8"/>
                    <a:pt x="7" y="1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15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4" name="Freeform 29"/>
            <p:cNvSpPr>
              <a:spLocks/>
            </p:cNvSpPr>
            <p:nvPr userDrawn="1"/>
          </p:nvSpPr>
          <p:spPr bwMode="auto">
            <a:xfrm>
              <a:off x="2076450" y="7318376"/>
              <a:ext cx="12700" cy="19050"/>
            </a:xfrm>
            <a:custGeom>
              <a:avLst/>
              <a:gdLst>
                <a:gd name="T0" fmla="*/ 7 w 16"/>
                <a:gd name="T1" fmla="*/ 22 h 22"/>
                <a:gd name="T2" fmla="*/ 0 w 16"/>
                <a:gd name="T3" fmla="*/ 21 h 22"/>
                <a:gd name="T4" fmla="*/ 0 w 16"/>
                <a:gd name="T5" fmla="*/ 16 h 22"/>
                <a:gd name="T6" fmla="*/ 6 w 16"/>
                <a:gd name="T7" fmla="*/ 17 h 22"/>
                <a:gd name="T8" fmla="*/ 10 w 16"/>
                <a:gd name="T9" fmla="*/ 15 h 22"/>
                <a:gd name="T10" fmla="*/ 0 w 16"/>
                <a:gd name="T11" fmla="*/ 7 h 22"/>
                <a:gd name="T12" fmla="*/ 8 w 16"/>
                <a:gd name="T13" fmla="*/ 0 h 22"/>
                <a:gd name="T14" fmla="*/ 15 w 16"/>
                <a:gd name="T15" fmla="*/ 1 h 22"/>
                <a:gd name="T16" fmla="*/ 14 w 16"/>
                <a:gd name="T17" fmla="*/ 6 h 22"/>
                <a:gd name="T18" fmla="*/ 9 w 16"/>
                <a:gd name="T19" fmla="*/ 5 h 22"/>
                <a:gd name="T20" fmla="*/ 6 w 16"/>
                <a:gd name="T21" fmla="*/ 6 h 22"/>
                <a:gd name="T22" fmla="*/ 16 w 16"/>
                <a:gd name="T23" fmla="*/ 15 h 22"/>
                <a:gd name="T24" fmla="*/ 7 w 1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cubicBezTo>
                    <a:pt x="4" y="22"/>
                    <a:pt x="2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7"/>
                    <a:pt x="6" y="17"/>
                  </a:cubicBezTo>
                  <a:cubicBezTo>
                    <a:pt x="8" y="17"/>
                    <a:pt x="10" y="17"/>
                    <a:pt x="10" y="15"/>
                  </a:cubicBezTo>
                  <a:cubicBezTo>
                    <a:pt x="10" y="12"/>
                    <a:pt x="0" y="14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9"/>
                    <a:pt x="16" y="7"/>
                    <a:pt x="16" y="15"/>
                  </a:cubicBezTo>
                  <a:cubicBezTo>
                    <a:pt x="16" y="20"/>
                    <a:pt x="11" y="22"/>
                    <a:pt x="7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5" name="Rectangle 30"/>
            <p:cNvSpPr>
              <a:spLocks noChangeArrowheads="1"/>
            </p:cNvSpPr>
            <p:nvPr userDrawn="1"/>
          </p:nvSpPr>
          <p:spPr bwMode="auto">
            <a:xfrm>
              <a:off x="1882775" y="7351713"/>
              <a:ext cx="4762" cy="23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6" name="Freeform 31"/>
            <p:cNvSpPr>
              <a:spLocks noEditPoints="1"/>
            </p:cNvSpPr>
            <p:nvPr userDrawn="1"/>
          </p:nvSpPr>
          <p:spPr bwMode="auto">
            <a:xfrm>
              <a:off x="1890713" y="7358063"/>
              <a:ext cx="17462" cy="19050"/>
            </a:xfrm>
            <a:custGeom>
              <a:avLst/>
              <a:gdLst>
                <a:gd name="T0" fmla="*/ 11 w 20"/>
                <a:gd name="T1" fmla="*/ 12 h 22"/>
                <a:gd name="T2" fmla="*/ 6 w 20"/>
                <a:gd name="T3" fmla="*/ 15 h 22"/>
                <a:gd name="T4" fmla="*/ 9 w 20"/>
                <a:gd name="T5" fmla="*/ 17 h 22"/>
                <a:gd name="T6" fmla="*/ 12 w 20"/>
                <a:gd name="T7" fmla="*/ 16 h 22"/>
                <a:gd name="T8" fmla="*/ 14 w 20"/>
                <a:gd name="T9" fmla="*/ 12 h 22"/>
                <a:gd name="T10" fmla="*/ 11 w 20"/>
                <a:gd name="T11" fmla="*/ 12 h 22"/>
                <a:gd name="T12" fmla="*/ 14 w 20"/>
                <a:gd name="T13" fmla="*/ 21 h 22"/>
                <a:gd name="T14" fmla="*/ 14 w 20"/>
                <a:gd name="T15" fmla="*/ 18 h 22"/>
                <a:gd name="T16" fmla="*/ 14 w 20"/>
                <a:gd name="T17" fmla="*/ 18 h 22"/>
                <a:gd name="T18" fmla="*/ 7 w 20"/>
                <a:gd name="T19" fmla="*/ 22 h 22"/>
                <a:gd name="T20" fmla="*/ 0 w 20"/>
                <a:gd name="T21" fmla="*/ 15 h 22"/>
                <a:gd name="T22" fmla="*/ 3 w 20"/>
                <a:gd name="T23" fmla="*/ 10 h 22"/>
                <a:gd name="T24" fmla="*/ 10 w 20"/>
                <a:gd name="T25" fmla="*/ 8 h 22"/>
                <a:gd name="T26" fmla="*/ 14 w 20"/>
                <a:gd name="T27" fmla="*/ 9 h 22"/>
                <a:gd name="T28" fmla="*/ 9 w 20"/>
                <a:gd name="T29" fmla="*/ 5 h 22"/>
                <a:gd name="T30" fmla="*/ 2 w 20"/>
                <a:gd name="T31" fmla="*/ 6 h 22"/>
                <a:gd name="T32" fmla="*/ 2 w 20"/>
                <a:gd name="T33" fmla="*/ 2 h 22"/>
                <a:gd name="T34" fmla="*/ 10 w 20"/>
                <a:gd name="T35" fmla="*/ 0 h 22"/>
                <a:gd name="T36" fmla="*/ 19 w 20"/>
                <a:gd name="T37" fmla="*/ 9 h 22"/>
                <a:gd name="T38" fmla="*/ 19 w 20"/>
                <a:gd name="T39" fmla="*/ 14 h 22"/>
                <a:gd name="T40" fmla="*/ 20 w 20"/>
                <a:gd name="T41" fmla="*/ 18 h 22"/>
                <a:gd name="T42" fmla="*/ 20 w 20"/>
                <a:gd name="T43" fmla="*/ 21 h 22"/>
                <a:gd name="T44" fmla="*/ 14 w 20"/>
                <a:gd name="T4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2">
                  <a:moveTo>
                    <a:pt x="11" y="12"/>
                  </a:moveTo>
                  <a:cubicBezTo>
                    <a:pt x="8" y="12"/>
                    <a:pt x="6" y="12"/>
                    <a:pt x="6" y="15"/>
                  </a:cubicBezTo>
                  <a:cubicBezTo>
                    <a:pt x="6" y="16"/>
                    <a:pt x="7" y="17"/>
                    <a:pt x="9" y="17"/>
                  </a:cubicBezTo>
                  <a:cubicBezTo>
                    <a:pt x="10" y="17"/>
                    <a:pt x="12" y="17"/>
                    <a:pt x="12" y="16"/>
                  </a:cubicBezTo>
                  <a:cubicBezTo>
                    <a:pt x="13" y="15"/>
                    <a:pt x="14" y="13"/>
                    <a:pt x="14" y="12"/>
                  </a:cubicBezTo>
                  <a:cubicBezTo>
                    <a:pt x="13" y="12"/>
                    <a:pt x="11" y="12"/>
                    <a:pt x="11" y="12"/>
                  </a:cubicBezTo>
                  <a:moveTo>
                    <a:pt x="14" y="21"/>
                  </a:moveTo>
                  <a:cubicBezTo>
                    <a:pt x="14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21"/>
                    <a:pt x="10" y="22"/>
                    <a:pt x="7" y="22"/>
                  </a:cubicBezTo>
                  <a:cubicBezTo>
                    <a:pt x="3" y="22"/>
                    <a:pt x="0" y="20"/>
                    <a:pt x="0" y="15"/>
                  </a:cubicBezTo>
                  <a:cubicBezTo>
                    <a:pt x="0" y="12"/>
                    <a:pt x="1" y="11"/>
                    <a:pt x="3" y="10"/>
                  </a:cubicBezTo>
                  <a:cubicBezTo>
                    <a:pt x="6" y="9"/>
                    <a:pt x="8" y="8"/>
                    <a:pt x="10" y="8"/>
                  </a:cubicBezTo>
                  <a:cubicBezTo>
                    <a:pt x="10" y="8"/>
                    <a:pt x="13" y="8"/>
                    <a:pt x="14" y="9"/>
                  </a:cubicBezTo>
                  <a:cubicBezTo>
                    <a:pt x="13" y="5"/>
                    <a:pt x="12" y="5"/>
                    <a:pt x="9" y="5"/>
                  </a:cubicBezTo>
                  <a:cubicBezTo>
                    <a:pt x="7" y="5"/>
                    <a:pt x="4" y="5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6" y="0"/>
                    <a:pt x="19" y="3"/>
                    <a:pt x="19" y="9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20" y="17"/>
                    <a:pt x="20" y="18"/>
                  </a:cubicBezTo>
                  <a:cubicBezTo>
                    <a:pt x="20" y="19"/>
                    <a:pt x="20" y="20"/>
                    <a:pt x="20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7" name="Freeform 32"/>
            <p:cNvSpPr>
              <a:spLocks/>
            </p:cNvSpPr>
            <p:nvPr userDrawn="1"/>
          </p:nvSpPr>
          <p:spPr bwMode="auto">
            <a:xfrm>
              <a:off x="1911350" y="7358063"/>
              <a:ext cx="17462" cy="17463"/>
            </a:xfrm>
            <a:custGeom>
              <a:avLst/>
              <a:gdLst>
                <a:gd name="T0" fmla="*/ 14 w 21"/>
                <a:gd name="T1" fmla="*/ 21 h 21"/>
                <a:gd name="T2" fmla="*/ 14 w 21"/>
                <a:gd name="T3" fmla="*/ 11 h 21"/>
                <a:gd name="T4" fmla="*/ 11 w 21"/>
                <a:gd name="T5" fmla="*/ 5 h 21"/>
                <a:gd name="T6" fmla="*/ 6 w 21"/>
                <a:gd name="T7" fmla="*/ 12 h 21"/>
                <a:gd name="T8" fmla="*/ 6 w 21"/>
                <a:gd name="T9" fmla="*/ 21 h 21"/>
                <a:gd name="T10" fmla="*/ 0 w 21"/>
                <a:gd name="T11" fmla="*/ 21 h 21"/>
                <a:gd name="T12" fmla="*/ 0 w 21"/>
                <a:gd name="T13" fmla="*/ 1 h 21"/>
                <a:gd name="T14" fmla="*/ 6 w 21"/>
                <a:gd name="T15" fmla="*/ 1 h 21"/>
                <a:gd name="T16" fmla="*/ 6 w 21"/>
                <a:gd name="T17" fmla="*/ 4 h 21"/>
                <a:gd name="T18" fmla="*/ 6 w 21"/>
                <a:gd name="T19" fmla="*/ 4 h 21"/>
                <a:gd name="T20" fmla="*/ 13 w 21"/>
                <a:gd name="T21" fmla="*/ 0 h 21"/>
                <a:gd name="T22" fmla="*/ 21 w 21"/>
                <a:gd name="T23" fmla="*/ 8 h 21"/>
                <a:gd name="T24" fmla="*/ 21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8"/>
                    <a:pt x="14" y="5"/>
                    <a:pt x="11" y="5"/>
                  </a:cubicBezTo>
                  <a:cubicBezTo>
                    <a:pt x="8" y="5"/>
                    <a:pt x="6" y="8"/>
                    <a:pt x="6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8" name="Freeform 33"/>
            <p:cNvSpPr>
              <a:spLocks noEditPoints="1"/>
            </p:cNvSpPr>
            <p:nvPr userDrawn="1"/>
          </p:nvSpPr>
          <p:spPr bwMode="auto">
            <a:xfrm>
              <a:off x="1931988" y="7351713"/>
              <a:ext cx="17462" cy="25400"/>
            </a:xfrm>
            <a:custGeom>
              <a:avLst/>
              <a:gdLst>
                <a:gd name="T0" fmla="*/ 11 w 22"/>
                <a:gd name="T1" fmla="*/ 13 h 30"/>
                <a:gd name="T2" fmla="*/ 7 w 22"/>
                <a:gd name="T3" fmla="*/ 19 h 30"/>
                <a:gd name="T4" fmla="*/ 11 w 22"/>
                <a:gd name="T5" fmla="*/ 25 h 30"/>
                <a:gd name="T6" fmla="*/ 16 w 22"/>
                <a:gd name="T7" fmla="*/ 19 h 30"/>
                <a:gd name="T8" fmla="*/ 11 w 22"/>
                <a:gd name="T9" fmla="*/ 13 h 30"/>
                <a:gd name="T10" fmla="*/ 16 w 22"/>
                <a:gd name="T11" fmla="*/ 29 h 30"/>
                <a:gd name="T12" fmla="*/ 16 w 22"/>
                <a:gd name="T13" fmla="*/ 26 h 30"/>
                <a:gd name="T14" fmla="*/ 16 w 22"/>
                <a:gd name="T15" fmla="*/ 26 h 30"/>
                <a:gd name="T16" fmla="*/ 9 w 22"/>
                <a:gd name="T17" fmla="*/ 30 h 30"/>
                <a:gd name="T18" fmla="*/ 0 w 22"/>
                <a:gd name="T19" fmla="*/ 19 h 30"/>
                <a:gd name="T20" fmla="*/ 9 w 22"/>
                <a:gd name="T21" fmla="*/ 8 h 30"/>
                <a:gd name="T22" fmla="*/ 16 w 22"/>
                <a:gd name="T23" fmla="*/ 11 h 30"/>
                <a:gd name="T24" fmla="*/ 16 w 22"/>
                <a:gd name="T25" fmla="*/ 11 h 30"/>
                <a:gd name="T26" fmla="*/ 16 w 22"/>
                <a:gd name="T27" fmla="*/ 0 h 30"/>
                <a:gd name="T28" fmla="*/ 22 w 22"/>
                <a:gd name="T29" fmla="*/ 0 h 30"/>
                <a:gd name="T30" fmla="*/ 22 w 22"/>
                <a:gd name="T31" fmla="*/ 29 h 30"/>
                <a:gd name="T32" fmla="*/ 16 w 22"/>
                <a:gd name="T3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0">
                  <a:moveTo>
                    <a:pt x="11" y="13"/>
                  </a:moveTo>
                  <a:cubicBezTo>
                    <a:pt x="8" y="13"/>
                    <a:pt x="7" y="16"/>
                    <a:pt x="7" y="19"/>
                  </a:cubicBezTo>
                  <a:cubicBezTo>
                    <a:pt x="7" y="22"/>
                    <a:pt x="8" y="25"/>
                    <a:pt x="11" y="25"/>
                  </a:cubicBezTo>
                  <a:cubicBezTo>
                    <a:pt x="14" y="25"/>
                    <a:pt x="16" y="22"/>
                    <a:pt x="16" y="19"/>
                  </a:cubicBezTo>
                  <a:cubicBezTo>
                    <a:pt x="16" y="16"/>
                    <a:pt x="14" y="13"/>
                    <a:pt x="11" y="13"/>
                  </a:cubicBezTo>
                  <a:moveTo>
                    <a:pt x="16" y="29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2" y="30"/>
                    <a:pt x="9" y="30"/>
                  </a:cubicBezTo>
                  <a:cubicBezTo>
                    <a:pt x="3" y="30"/>
                    <a:pt x="0" y="25"/>
                    <a:pt x="0" y="19"/>
                  </a:cubicBezTo>
                  <a:cubicBezTo>
                    <a:pt x="0" y="13"/>
                    <a:pt x="3" y="8"/>
                    <a:pt x="9" y="8"/>
                  </a:cubicBezTo>
                  <a:cubicBezTo>
                    <a:pt x="12" y="8"/>
                    <a:pt x="14" y="9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16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9" name="Freeform 34"/>
            <p:cNvSpPr>
              <a:spLocks/>
            </p:cNvSpPr>
            <p:nvPr userDrawn="1"/>
          </p:nvSpPr>
          <p:spPr bwMode="auto">
            <a:xfrm>
              <a:off x="1952625" y="7358063"/>
              <a:ext cx="14287" cy="19050"/>
            </a:xfrm>
            <a:custGeom>
              <a:avLst/>
              <a:gdLst>
                <a:gd name="T0" fmla="*/ 7 w 16"/>
                <a:gd name="T1" fmla="*/ 22 h 22"/>
                <a:gd name="T2" fmla="*/ 0 w 16"/>
                <a:gd name="T3" fmla="*/ 21 h 22"/>
                <a:gd name="T4" fmla="*/ 0 w 16"/>
                <a:gd name="T5" fmla="*/ 16 h 22"/>
                <a:gd name="T6" fmla="*/ 6 w 16"/>
                <a:gd name="T7" fmla="*/ 17 h 22"/>
                <a:gd name="T8" fmla="*/ 9 w 16"/>
                <a:gd name="T9" fmla="*/ 15 h 22"/>
                <a:gd name="T10" fmla="*/ 0 w 16"/>
                <a:gd name="T11" fmla="*/ 7 h 22"/>
                <a:gd name="T12" fmla="*/ 8 w 16"/>
                <a:gd name="T13" fmla="*/ 0 h 22"/>
                <a:gd name="T14" fmla="*/ 15 w 16"/>
                <a:gd name="T15" fmla="*/ 1 h 22"/>
                <a:gd name="T16" fmla="*/ 14 w 16"/>
                <a:gd name="T17" fmla="*/ 6 h 22"/>
                <a:gd name="T18" fmla="*/ 9 w 16"/>
                <a:gd name="T19" fmla="*/ 5 h 22"/>
                <a:gd name="T20" fmla="*/ 6 w 16"/>
                <a:gd name="T21" fmla="*/ 6 h 22"/>
                <a:gd name="T22" fmla="*/ 16 w 16"/>
                <a:gd name="T23" fmla="*/ 15 h 22"/>
                <a:gd name="T24" fmla="*/ 7 w 1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cubicBezTo>
                    <a:pt x="4" y="22"/>
                    <a:pt x="2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7"/>
                    <a:pt x="6" y="17"/>
                  </a:cubicBezTo>
                  <a:cubicBezTo>
                    <a:pt x="8" y="17"/>
                    <a:pt x="9" y="17"/>
                    <a:pt x="9" y="15"/>
                  </a:cubicBezTo>
                  <a:cubicBezTo>
                    <a:pt x="9" y="12"/>
                    <a:pt x="0" y="14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1" y="0"/>
                    <a:pt x="13" y="1"/>
                    <a:pt x="15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10"/>
                    <a:pt x="16" y="7"/>
                    <a:pt x="16" y="15"/>
                  </a:cubicBezTo>
                  <a:cubicBezTo>
                    <a:pt x="16" y="20"/>
                    <a:pt x="11" y="22"/>
                    <a:pt x="7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0" name="Freeform 35"/>
            <p:cNvSpPr>
              <a:spLocks/>
            </p:cNvSpPr>
            <p:nvPr userDrawn="1"/>
          </p:nvSpPr>
          <p:spPr bwMode="auto">
            <a:xfrm>
              <a:off x="1966913" y="7353301"/>
              <a:ext cx="14287" cy="23813"/>
            </a:xfrm>
            <a:custGeom>
              <a:avLst/>
              <a:gdLst>
                <a:gd name="T0" fmla="*/ 12 w 16"/>
                <a:gd name="T1" fmla="*/ 28 h 28"/>
                <a:gd name="T2" fmla="*/ 4 w 16"/>
                <a:gd name="T3" fmla="*/ 20 h 28"/>
                <a:gd name="T4" fmla="*/ 4 w 16"/>
                <a:gd name="T5" fmla="*/ 11 h 28"/>
                <a:gd name="T6" fmla="*/ 0 w 16"/>
                <a:gd name="T7" fmla="*/ 11 h 28"/>
                <a:gd name="T8" fmla="*/ 0 w 16"/>
                <a:gd name="T9" fmla="*/ 7 h 28"/>
                <a:gd name="T10" fmla="*/ 4 w 16"/>
                <a:gd name="T11" fmla="*/ 7 h 28"/>
                <a:gd name="T12" fmla="*/ 4 w 16"/>
                <a:gd name="T13" fmla="*/ 2 h 28"/>
                <a:gd name="T14" fmla="*/ 11 w 16"/>
                <a:gd name="T15" fmla="*/ 0 h 28"/>
                <a:gd name="T16" fmla="*/ 11 w 16"/>
                <a:gd name="T17" fmla="*/ 7 h 28"/>
                <a:gd name="T18" fmla="*/ 16 w 16"/>
                <a:gd name="T19" fmla="*/ 7 h 28"/>
                <a:gd name="T20" fmla="*/ 16 w 16"/>
                <a:gd name="T21" fmla="*/ 11 h 28"/>
                <a:gd name="T22" fmla="*/ 11 w 16"/>
                <a:gd name="T23" fmla="*/ 11 h 28"/>
                <a:gd name="T24" fmla="*/ 11 w 16"/>
                <a:gd name="T25" fmla="*/ 20 h 28"/>
                <a:gd name="T26" fmla="*/ 14 w 16"/>
                <a:gd name="T27" fmla="*/ 23 h 28"/>
                <a:gd name="T28" fmla="*/ 16 w 16"/>
                <a:gd name="T29" fmla="*/ 23 h 28"/>
                <a:gd name="T30" fmla="*/ 16 w 16"/>
                <a:gd name="T31" fmla="*/ 27 h 28"/>
                <a:gd name="T32" fmla="*/ 12 w 16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8">
                  <a:moveTo>
                    <a:pt x="12" y="28"/>
                  </a:moveTo>
                  <a:cubicBezTo>
                    <a:pt x="6" y="28"/>
                    <a:pt x="4" y="25"/>
                    <a:pt x="4" y="2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3"/>
                    <a:pt x="14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3" y="28"/>
                    <a:pt x="12" y="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1" name="Freeform 36"/>
            <p:cNvSpPr>
              <a:spLocks noEditPoints="1"/>
            </p:cNvSpPr>
            <p:nvPr userDrawn="1"/>
          </p:nvSpPr>
          <p:spPr bwMode="auto">
            <a:xfrm>
              <a:off x="1984375" y="7351713"/>
              <a:ext cx="4762" cy="23813"/>
            </a:xfrm>
            <a:custGeom>
              <a:avLst/>
              <a:gdLst>
                <a:gd name="T0" fmla="*/ 0 w 3"/>
                <a:gd name="T1" fmla="*/ 5 h 15"/>
                <a:gd name="T2" fmla="*/ 3 w 3"/>
                <a:gd name="T3" fmla="*/ 5 h 15"/>
                <a:gd name="T4" fmla="*/ 3 w 3"/>
                <a:gd name="T5" fmla="*/ 15 h 15"/>
                <a:gd name="T6" fmla="*/ 0 w 3"/>
                <a:gd name="T7" fmla="*/ 15 h 15"/>
                <a:gd name="T8" fmla="*/ 0 w 3"/>
                <a:gd name="T9" fmla="*/ 5 h 15"/>
                <a:gd name="T10" fmla="*/ 0 w 3"/>
                <a:gd name="T11" fmla="*/ 0 h 15"/>
                <a:gd name="T12" fmla="*/ 3 w 3"/>
                <a:gd name="T13" fmla="*/ 0 h 15"/>
                <a:gd name="T14" fmla="*/ 3 w 3"/>
                <a:gd name="T15" fmla="*/ 2 h 15"/>
                <a:gd name="T16" fmla="*/ 0 w 3"/>
                <a:gd name="T17" fmla="*/ 2 h 15"/>
                <a:gd name="T18" fmla="*/ 0 w 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5">
                  <a:moveTo>
                    <a:pt x="0" y="5"/>
                  </a:moveTo>
                  <a:lnTo>
                    <a:pt x="3" y="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5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2" name="Freeform 37"/>
            <p:cNvSpPr>
              <a:spLocks/>
            </p:cNvSpPr>
            <p:nvPr userDrawn="1"/>
          </p:nvSpPr>
          <p:spPr bwMode="auto">
            <a:xfrm>
              <a:off x="1993900" y="7358063"/>
              <a:ext cx="17462" cy="17463"/>
            </a:xfrm>
            <a:custGeom>
              <a:avLst/>
              <a:gdLst>
                <a:gd name="T0" fmla="*/ 14 w 21"/>
                <a:gd name="T1" fmla="*/ 21 h 21"/>
                <a:gd name="T2" fmla="*/ 14 w 21"/>
                <a:gd name="T3" fmla="*/ 11 h 21"/>
                <a:gd name="T4" fmla="*/ 11 w 21"/>
                <a:gd name="T5" fmla="*/ 5 h 21"/>
                <a:gd name="T6" fmla="*/ 6 w 21"/>
                <a:gd name="T7" fmla="*/ 12 h 21"/>
                <a:gd name="T8" fmla="*/ 6 w 21"/>
                <a:gd name="T9" fmla="*/ 21 h 21"/>
                <a:gd name="T10" fmla="*/ 0 w 21"/>
                <a:gd name="T11" fmla="*/ 21 h 21"/>
                <a:gd name="T12" fmla="*/ 0 w 21"/>
                <a:gd name="T13" fmla="*/ 1 h 21"/>
                <a:gd name="T14" fmla="*/ 6 w 21"/>
                <a:gd name="T15" fmla="*/ 1 h 21"/>
                <a:gd name="T16" fmla="*/ 6 w 21"/>
                <a:gd name="T17" fmla="*/ 4 h 21"/>
                <a:gd name="T18" fmla="*/ 6 w 21"/>
                <a:gd name="T19" fmla="*/ 4 h 21"/>
                <a:gd name="T20" fmla="*/ 13 w 21"/>
                <a:gd name="T21" fmla="*/ 0 h 21"/>
                <a:gd name="T22" fmla="*/ 21 w 21"/>
                <a:gd name="T23" fmla="*/ 8 h 21"/>
                <a:gd name="T24" fmla="*/ 21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8"/>
                    <a:pt x="14" y="5"/>
                    <a:pt x="11" y="5"/>
                  </a:cubicBezTo>
                  <a:cubicBezTo>
                    <a:pt x="8" y="5"/>
                    <a:pt x="6" y="8"/>
                    <a:pt x="6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3" name="Freeform 38"/>
            <p:cNvSpPr>
              <a:spLocks noEditPoints="1"/>
            </p:cNvSpPr>
            <p:nvPr userDrawn="1"/>
          </p:nvSpPr>
          <p:spPr bwMode="auto">
            <a:xfrm>
              <a:off x="2014538" y="7358063"/>
              <a:ext cx="17462" cy="25400"/>
            </a:xfrm>
            <a:custGeom>
              <a:avLst/>
              <a:gdLst>
                <a:gd name="T0" fmla="*/ 11 w 22"/>
                <a:gd name="T1" fmla="*/ 5 h 30"/>
                <a:gd name="T2" fmla="*/ 7 w 22"/>
                <a:gd name="T3" fmla="*/ 11 h 30"/>
                <a:gd name="T4" fmla="*/ 11 w 22"/>
                <a:gd name="T5" fmla="*/ 16 h 30"/>
                <a:gd name="T6" fmla="*/ 16 w 22"/>
                <a:gd name="T7" fmla="*/ 11 h 30"/>
                <a:gd name="T8" fmla="*/ 11 w 22"/>
                <a:gd name="T9" fmla="*/ 5 h 30"/>
                <a:gd name="T10" fmla="*/ 10 w 22"/>
                <a:gd name="T11" fmla="*/ 30 h 30"/>
                <a:gd name="T12" fmla="*/ 3 w 22"/>
                <a:gd name="T13" fmla="*/ 29 h 30"/>
                <a:gd name="T14" fmla="*/ 3 w 22"/>
                <a:gd name="T15" fmla="*/ 23 h 30"/>
                <a:gd name="T16" fmla="*/ 9 w 22"/>
                <a:gd name="T17" fmla="*/ 25 h 30"/>
                <a:gd name="T18" fmla="*/ 16 w 22"/>
                <a:gd name="T19" fmla="*/ 19 h 30"/>
                <a:gd name="T20" fmla="*/ 16 w 22"/>
                <a:gd name="T21" fmla="*/ 18 h 30"/>
                <a:gd name="T22" fmla="*/ 16 w 22"/>
                <a:gd name="T23" fmla="*/ 18 h 30"/>
                <a:gd name="T24" fmla="*/ 9 w 22"/>
                <a:gd name="T25" fmla="*/ 21 h 30"/>
                <a:gd name="T26" fmla="*/ 0 w 22"/>
                <a:gd name="T27" fmla="*/ 11 h 30"/>
                <a:gd name="T28" fmla="*/ 9 w 22"/>
                <a:gd name="T29" fmla="*/ 0 h 30"/>
                <a:gd name="T30" fmla="*/ 16 w 22"/>
                <a:gd name="T31" fmla="*/ 4 h 30"/>
                <a:gd name="T32" fmla="*/ 16 w 22"/>
                <a:gd name="T33" fmla="*/ 4 h 30"/>
                <a:gd name="T34" fmla="*/ 16 w 22"/>
                <a:gd name="T35" fmla="*/ 1 h 30"/>
                <a:gd name="T36" fmla="*/ 22 w 22"/>
                <a:gd name="T37" fmla="*/ 1 h 30"/>
                <a:gd name="T38" fmla="*/ 22 w 22"/>
                <a:gd name="T39" fmla="*/ 19 h 30"/>
                <a:gd name="T40" fmla="*/ 10 w 22"/>
                <a:gd name="T4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0">
                  <a:moveTo>
                    <a:pt x="11" y="5"/>
                  </a:moveTo>
                  <a:cubicBezTo>
                    <a:pt x="8" y="5"/>
                    <a:pt x="7" y="8"/>
                    <a:pt x="7" y="11"/>
                  </a:cubicBezTo>
                  <a:cubicBezTo>
                    <a:pt x="7" y="14"/>
                    <a:pt x="8" y="16"/>
                    <a:pt x="11" y="16"/>
                  </a:cubicBezTo>
                  <a:cubicBezTo>
                    <a:pt x="14" y="16"/>
                    <a:pt x="16" y="14"/>
                    <a:pt x="16" y="11"/>
                  </a:cubicBezTo>
                  <a:cubicBezTo>
                    <a:pt x="16" y="8"/>
                    <a:pt x="14" y="5"/>
                    <a:pt x="11" y="5"/>
                  </a:cubicBezTo>
                  <a:moveTo>
                    <a:pt x="10" y="30"/>
                  </a:moveTo>
                  <a:cubicBezTo>
                    <a:pt x="7" y="30"/>
                    <a:pt x="5" y="29"/>
                    <a:pt x="3" y="2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4"/>
                    <a:pt x="7" y="25"/>
                    <a:pt x="9" y="25"/>
                  </a:cubicBezTo>
                  <a:cubicBezTo>
                    <a:pt x="14" y="25"/>
                    <a:pt x="16" y="23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20"/>
                    <a:pt x="12" y="21"/>
                    <a:pt x="9" y="21"/>
                  </a:cubicBezTo>
                  <a:cubicBezTo>
                    <a:pt x="3" y="21"/>
                    <a:pt x="0" y="17"/>
                    <a:pt x="0" y="11"/>
                  </a:cubicBezTo>
                  <a:cubicBezTo>
                    <a:pt x="0" y="5"/>
                    <a:pt x="3" y="0"/>
                    <a:pt x="9" y="0"/>
                  </a:cubicBezTo>
                  <a:cubicBezTo>
                    <a:pt x="12" y="0"/>
                    <a:pt x="14" y="2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6"/>
                    <a:pt x="18" y="30"/>
                    <a:pt x="10" y="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4" name="Freeform 39"/>
            <p:cNvSpPr>
              <a:spLocks/>
            </p:cNvSpPr>
            <p:nvPr userDrawn="1"/>
          </p:nvSpPr>
          <p:spPr bwMode="auto">
            <a:xfrm>
              <a:off x="1611313" y="7313613"/>
              <a:ext cx="19050" cy="26988"/>
            </a:xfrm>
            <a:custGeom>
              <a:avLst/>
              <a:gdLst>
                <a:gd name="T0" fmla="*/ 7 w 12"/>
                <a:gd name="T1" fmla="*/ 17 h 17"/>
                <a:gd name="T2" fmla="*/ 4 w 12"/>
                <a:gd name="T3" fmla="*/ 8 h 17"/>
                <a:gd name="T4" fmla="*/ 4 w 12"/>
                <a:gd name="T5" fmla="*/ 8 h 17"/>
                <a:gd name="T6" fmla="*/ 4 w 12"/>
                <a:gd name="T7" fmla="*/ 17 h 17"/>
                <a:gd name="T8" fmla="*/ 0 w 12"/>
                <a:gd name="T9" fmla="*/ 17 h 17"/>
                <a:gd name="T10" fmla="*/ 0 w 12"/>
                <a:gd name="T11" fmla="*/ 0 h 17"/>
                <a:gd name="T12" fmla="*/ 4 w 12"/>
                <a:gd name="T13" fmla="*/ 0 h 17"/>
                <a:gd name="T14" fmla="*/ 4 w 12"/>
                <a:gd name="T15" fmla="*/ 8 h 17"/>
                <a:gd name="T16" fmla="*/ 4 w 12"/>
                <a:gd name="T17" fmla="*/ 8 h 17"/>
                <a:gd name="T18" fmla="*/ 7 w 12"/>
                <a:gd name="T19" fmla="*/ 0 h 17"/>
                <a:gd name="T20" fmla="*/ 11 w 12"/>
                <a:gd name="T21" fmla="*/ 0 h 17"/>
                <a:gd name="T22" fmla="*/ 7 w 12"/>
                <a:gd name="T23" fmla="*/ 8 h 17"/>
                <a:gd name="T24" fmla="*/ 12 w 12"/>
                <a:gd name="T25" fmla="*/ 17 h 17"/>
                <a:gd name="T26" fmla="*/ 7 w 12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7">
                  <a:moveTo>
                    <a:pt x="7" y="17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8"/>
                  </a:lnTo>
                  <a:lnTo>
                    <a:pt x="12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5" name="Freeform 40"/>
            <p:cNvSpPr>
              <a:spLocks noEditPoints="1"/>
            </p:cNvSpPr>
            <p:nvPr userDrawn="1"/>
          </p:nvSpPr>
          <p:spPr bwMode="auto">
            <a:xfrm>
              <a:off x="1630363" y="7318376"/>
              <a:ext cx="15875" cy="23813"/>
            </a:xfrm>
            <a:custGeom>
              <a:avLst/>
              <a:gdLst>
                <a:gd name="T0" fmla="*/ 10 w 18"/>
                <a:gd name="T1" fmla="*/ 27 h 27"/>
                <a:gd name="T2" fmla="*/ 0 w 18"/>
                <a:gd name="T3" fmla="*/ 19 h 27"/>
                <a:gd name="T4" fmla="*/ 12 w 18"/>
                <a:gd name="T5" fmla="*/ 9 h 27"/>
                <a:gd name="T6" fmla="*/ 12 w 18"/>
                <a:gd name="T7" fmla="*/ 8 h 27"/>
                <a:gd name="T8" fmla="*/ 8 w 18"/>
                <a:gd name="T9" fmla="*/ 5 h 27"/>
                <a:gd name="T10" fmla="*/ 3 w 18"/>
                <a:gd name="T11" fmla="*/ 6 h 27"/>
                <a:gd name="T12" fmla="*/ 2 w 18"/>
                <a:gd name="T13" fmla="*/ 2 h 27"/>
                <a:gd name="T14" fmla="*/ 10 w 18"/>
                <a:gd name="T15" fmla="*/ 0 h 27"/>
                <a:gd name="T16" fmla="*/ 18 w 18"/>
                <a:gd name="T17" fmla="*/ 9 h 27"/>
                <a:gd name="T18" fmla="*/ 18 w 18"/>
                <a:gd name="T19" fmla="*/ 25 h 27"/>
                <a:gd name="T20" fmla="*/ 10 w 18"/>
                <a:gd name="T21" fmla="*/ 27 h 27"/>
                <a:gd name="T22" fmla="*/ 12 w 18"/>
                <a:gd name="T23" fmla="*/ 13 h 27"/>
                <a:gd name="T24" fmla="*/ 6 w 18"/>
                <a:gd name="T25" fmla="*/ 18 h 27"/>
                <a:gd name="T26" fmla="*/ 10 w 18"/>
                <a:gd name="T27" fmla="*/ 23 h 27"/>
                <a:gd name="T28" fmla="*/ 12 w 18"/>
                <a:gd name="T29" fmla="*/ 22 h 27"/>
                <a:gd name="T30" fmla="*/ 12 w 18"/>
                <a:gd name="T3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7">
                  <a:moveTo>
                    <a:pt x="10" y="27"/>
                  </a:moveTo>
                  <a:cubicBezTo>
                    <a:pt x="3" y="27"/>
                    <a:pt x="0" y="24"/>
                    <a:pt x="0" y="19"/>
                  </a:cubicBezTo>
                  <a:cubicBezTo>
                    <a:pt x="0" y="12"/>
                    <a:pt x="5" y="10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1" y="5"/>
                    <a:pt x="8" y="5"/>
                  </a:cubicBezTo>
                  <a:cubicBezTo>
                    <a:pt x="6" y="5"/>
                    <a:pt x="4" y="5"/>
                    <a:pt x="3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6" y="0"/>
                    <a:pt x="10" y="0"/>
                  </a:cubicBezTo>
                  <a:cubicBezTo>
                    <a:pt x="14" y="0"/>
                    <a:pt x="18" y="2"/>
                    <a:pt x="18" y="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6"/>
                    <a:pt x="14" y="27"/>
                    <a:pt x="10" y="27"/>
                  </a:cubicBezTo>
                  <a:moveTo>
                    <a:pt x="12" y="13"/>
                  </a:moveTo>
                  <a:cubicBezTo>
                    <a:pt x="8" y="13"/>
                    <a:pt x="6" y="15"/>
                    <a:pt x="6" y="18"/>
                  </a:cubicBezTo>
                  <a:cubicBezTo>
                    <a:pt x="6" y="21"/>
                    <a:pt x="7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6" name="Freeform 41"/>
            <p:cNvSpPr>
              <a:spLocks/>
            </p:cNvSpPr>
            <p:nvPr userDrawn="1"/>
          </p:nvSpPr>
          <p:spPr bwMode="auto">
            <a:xfrm>
              <a:off x="1651000" y="7318376"/>
              <a:ext cx="9525" cy="22225"/>
            </a:xfrm>
            <a:custGeom>
              <a:avLst/>
              <a:gdLst>
                <a:gd name="T0" fmla="*/ 10 w 11"/>
                <a:gd name="T1" fmla="*/ 5 h 26"/>
                <a:gd name="T2" fmla="*/ 6 w 11"/>
                <a:gd name="T3" fmla="*/ 5 h 26"/>
                <a:gd name="T4" fmla="*/ 6 w 11"/>
                <a:gd name="T5" fmla="*/ 26 h 26"/>
                <a:gd name="T6" fmla="*/ 0 w 11"/>
                <a:gd name="T7" fmla="*/ 26 h 26"/>
                <a:gd name="T8" fmla="*/ 0 w 11"/>
                <a:gd name="T9" fmla="*/ 2 h 26"/>
                <a:gd name="T10" fmla="*/ 11 w 11"/>
                <a:gd name="T11" fmla="*/ 0 h 26"/>
                <a:gd name="T12" fmla="*/ 10 w 11"/>
                <a:gd name="T1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6">
                  <a:moveTo>
                    <a:pt x="10" y="5"/>
                  </a:moveTo>
                  <a:cubicBezTo>
                    <a:pt x="9" y="4"/>
                    <a:pt x="7" y="4"/>
                    <a:pt x="6" y="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5" y="0"/>
                    <a:pt x="11" y="0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7" name="Freeform 42"/>
            <p:cNvSpPr>
              <a:spLocks noEditPoints="1"/>
            </p:cNvSpPr>
            <p:nvPr userDrawn="1"/>
          </p:nvSpPr>
          <p:spPr bwMode="auto">
            <a:xfrm>
              <a:off x="1662113" y="7318376"/>
              <a:ext cx="15875" cy="23813"/>
            </a:xfrm>
            <a:custGeom>
              <a:avLst/>
              <a:gdLst>
                <a:gd name="T0" fmla="*/ 9 w 19"/>
                <a:gd name="T1" fmla="*/ 27 h 27"/>
                <a:gd name="T2" fmla="*/ 0 w 19"/>
                <a:gd name="T3" fmla="*/ 13 h 27"/>
                <a:gd name="T4" fmla="*/ 9 w 19"/>
                <a:gd name="T5" fmla="*/ 0 h 27"/>
                <a:gd name="T6" fmla="*/ 19 w 19"/>
                <a:gd name="T7" fmla="*/ 13 h 27"/>
                <a:gd name="T8" fmla="*/ 9 w 19"/>
                <a:gd name="T9" fmla="*/ 27 h 27"/>
                <a:gd name="T10" fmla="*/ 9 w 19"/>
                <a:gd name="T11" fmla="*/ 5 h 27"/>
                <a:gd name="T12" fmla="*/ 6 w 19"/>
                <a:gd name="T13" fmla="*/ 13 h 27"/>
                <a:gd name="T14" fmla="*/ 9 w 19"/>
                <a:gd name="T15" fmla="*/ 22 h 27"/>
                <a:gd name="T16" fmla="*/ 13 w 19"/>
                <a:gd name="T17" fmla="*/ 13 h 27"/>
                <a:gd name="T18" fmla="*/ 9 w 19"/>
                <a:gd name="T1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7">
                  <a:moveTo>
                    <a:pt x="9" y="27"/>
                  </a:moveTo>
                  <a:cubicBezTo>
                    <a:pt x="3" y="27"/>
                    <a:pt x="0" y="21"/>
                    <a:pt x="0" y="13"/>
                  </a:cubicBezTo>
                  <a:cubicBezTo>
                    <a:pt x="0" y="6"/>
                    <a:pt x="3" y="0"/>
                    <a:pt x="9" y="0"/>
                  </a:cubicBezTo>
                  <a:cubicBezTo>
                    <a:pt x="16" y="0"/>
                    <a:pt x="19" y="6"/>
                    <a:pt x="19" y="13"/>
                  </a:cubicBezTo>
                  <a:cubicBezTo>
                    <a:pt x="19" y="21"/>
                    <a:pt x="16" y="27"/>
                    <a:pt x="9" y="27"/>
                  </a:cubicBezTo>
                  <a:moveTo>
                    <a:pt x="9" y="5"/>
                  </a:moveTo>
                  <a:cubicBezTo>
                    <a:pt x="7" y="5"/>
                    <a:pt x="6" y="8"/>
                    <a:pt x="6" y="13"/>
                  </a:cubicBezTo>
                  <a:cubicBezTo>
                    <a:pt x="6" y="18"/>
                    <a:pt x="7" y="22"/>
                    <a:pt x="9" y="22"/>
                  </a:cubicBezTo>
                  <a:cubicBezTo>
                    <a:pt x="12" y="22"/>
                    <a:pt x="13" y="18"/>
                    <a:pt x="13" y="13"/>
                  </a:cubicBezTo>
                  <a:cubicBezTo>
                    <a:pt x="13" y="9"/>
                    <a:pt x="12" y="5"/>
                    <a:pt x="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8" name="Rectangle 43"/>
            <p:cNvSpPr>
              <a:spLocks noChangeArrowheads="1"/>
            </p:cNvSpPr>
            <p:nvPr userDrawn="1"/>
          </p:nvSpPr>
          <p:spPr bwMode="auto">
            <a:xfrm>
              <a:off x="1682750" y="7310438"/>
              <a:ext cx="4762" cy="30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9" name="Freeform 44"/>
            <p:cNvSpPr>
              <a:spLocks noEditPoints="1"/>
            </p:cNvSpPr>
            <p:nvPr userDrawn="1"/>
          </p:nvSpPr>
          <p:spPr bwMode="auto">
            <a:xfrm>
              <a:off x="1690688" y="7310438"/>
              <a:ext cx="6350" cy="30163"/>
            </a:xfrm>
            <a:custGeom>
              <a:avLst/>
              <a:gdLst>
                <a:gd name="T0" fmla="*/ 4 w 7"/>
                <a:gd name="T1" fmla="*/ 7 h 37"/>
                <a:gd name="T2" fmla="*/ 0 w 7"/>
                <a:gd name="T3" fmla="*/ 4 h 37"/>
                <a:gd name="T4" fmla="*/ 4 w 7"/>
                <a:gd name="T5" fmla="*/ 0 h 37"/>
                <a:gd name="T6" fmla="*/ 7 w 7"/>
                <a:gd name="T7" fmla="*/ 4 h 37"/>
                <a:gd name="T8" fmla="*/ 4 w 7"/>
                <a:gd name="T9" fmla="*/ 7 h 37"/>
                <a:gd name="T10" fmla="*/ 1 w 7"/>
                <a:gd name="T11" fmla="*/ 11 h 37"/>
                <a:gd name="T12" fmla="*/ 7 w 7"/>
                <a:gd name="T13" fmla="*/ 11 h 37"/>
                <a:gd name="T14" fmla="*/ 7 w 7"/>
                <a:gd name="T15" fmla="*/ 37 h 37"/>
                <a:gd name="T16" fmla="*/ 1 w 7"/>
                <a:gd name="T17" fmla="*/ 37 h 37"/>
                <a:gd name="T18" fmla="*/ 1 w 7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moveTo>
                    <a:pt x="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0" name="Freeform 45"/>
            <p:cNvSpPr>
              <a:spLocks/>
            </p:cNvSpPr>
            <p:nvPr userDrawn="1"/>
          </p:nvSpPr>
          <p:spPr bwMode="auto">
            <a:xfrm>
              <a:off x="1701800" y="7318376"/>
              <a:ext cx="15875" cy="22225"/>
            </a:xfrm>
            <a:custGeom>
              <a:avLst/>
              <a:gdLst>
                <a:gd name="T0" fmla="*/ 12 w 18"/>
                <a:gd name="T1" fmla="*/ 26 h 26"/>
                <a:gd name="T2" fmla="*/ 12 w 18"/>
                <a:gd name="T3" fmla="*/ 8 h 26"/>
                <a:gd name="T4" fmla="*/ 8 w 18"/>
                <a:gd name="T5" fmla="*/ 4 h 26"/>
                <a:gd name="T6" fmla="*/ 6 w 18"/>
                <a:gd name="T7" fmla="*/ 5 h 26"/>
                <a:gd name="T8" fmla="*/ 6 w 18"/>
                <a:gd name="T9" fmla="*/ 26 h 26"/>
                <a:gd name="T10" fmla="*/ 0 w 18"/>
                <a:gd name="T11" fmla="*/ 26 h 26"/>
                <a:gd name="T12" fmla="*/ 0 w 18"/>
                <a:gd name="T13" fmla="*/ 2 h 26"/>
                <a:gd name="T14" fmla="*/ 9 w 18"/>
                <a:gd name="T15" fmla="*/ 0 h 26"/>
                <a:gd name="T16" fmla="*/ 18 w 18"/>
                <a:gd name="T17" fmla="*/ 8 h 26"/>
                <a:gd name="T18" fmla="*/ 18 w 18"/>
                <a:gd name="T19" fmla="*/ 26 h 26"/>
                <a:gd name="T20" fmla="*/ 12 w 18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6">
                  <a:moveTo>
                    <a:pt x="12" y="26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5" y="0"/>
                    <a:pt x="9" y="0"/>
                  </a:cubicBezTo>
                  <a:cubicBezTo>
                    <a:pt x="15" y="0"/>
                    <a:pt x="18" y="2"/>
                    <a:pt x="18" y="8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1" name="Freeform 46"/>
            <p:cNvSpPr>
              <a:spLocks/>
            </p:cNvSpPr>
            <p:nvPr userDrawn="1"/>
          </p:nvSpPr>
          <p:spPr bwMode="auto">
            <a:xfrm>
              <a:off x="1720850" y="7318376"/>
              <a:ext cx="12700" cy="23813"/>
            </a:xfrm>
            <a:custGeom>
              <a:avLst/>
              <a:gdLst>
                <a:gd name="T0" fmla="*/ 6 w 15"/>
                <a:gd name="T1" fmla="*/ 27 h 27"/>
                <a:gd name="T2" fmla="*/ 0 w 15"/>
                <a:gd name="T3" fmla="*/ 25 h 27"/>
                <a:gd name="T4" fmla="*/ 1 w 15"/>
                <a:gd name="T5" fmla="*/ 20 h 27"/>
                <a:gd name="T6" fmla="*/ 5 w 15"/>
                <a:gd name="T7" fmla="*/ 22 h 27"/>
                <a:gd name="T8" fmla="*/ 8 w 15"/>
                <a:gd name="T9" fmla="*/ 19 h 27"/>
                <a:gd name="T10" fmla="*/ 5 w 15"/>
                <a:gd name="T11" fmla="*/ 15 h 27"/>
                <a:gd name="T12" fmla="*/ 0 w 15"/>
                <a:gd name="T13" fmla="*/ 7 h 27"/>
                <a:gd name="T14" fmla="*/ 8 w 15"/>
                <a:gd name="T15" fmla="*/ 0 h 27"/>
                <a:gd name="T16" fmla="*/ 14 w 15"/>
                <a:gd name="T17" fmla="*/ 2 h 27"/>
                <a:gd name="T18" fmla="*/ 13 w 15"/>
                <a:gd name="T19" fmla="*/ 6 h 27"/>
                <a:gd name="T20" fmla="*/ 9 w 15"/>
                <a:gd name="T21" fmla="*/ 5 h 27"/>
                <a:gd name="T22" fmla="*/ 7 w 15"/>
                <a:gd name="T23" fmla="*/ 7 h 27"/>
                <a:gd name="T24" fmla="*/ 10 w 15"/>
                <a:gd name="T25" fmla="*/ 11 h 27"/>
                <a:gd name="T26" fmla="*/ 15 w 15"/>
                <a:gd name="T27" fmla="*/ 19 h 27"/>
                <a:gd name="T28" fmla="*/ 6 w 15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6" y="27"/>
                  </a:moveTo>
                  <a:cubicBezTo>
                    <a:pt x="3" y="27"/>
                    <a:pt x="1" y="26"/>
                    <a:pt x="0" y="25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4" y="22"/>
                    <a:pt x="5" y="22"/>
                  </a:cubicBezTo>
                  <a:cubicBezTo>
                    <a:pt x="7" y="22"/>
                    <a:pt x="8" y="21"/>
                    <a:pt x="8" y="19"/>
                  </a:cubicBezTo>
                  <a:cubicBezTo>
                    <a:pt x="8" y="17"/>
                    <a:pt x="7" y="17"/>
                    <a:pt x="5" y="15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1" y="5"/>
                    <a:pt x="9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9"/>
                    <a:pt x="8" y="10"/>
                    <a:pt x="10" y="11"/>
                  </a:cubicBezTo>
                  <a:cubicBezTo>
                    <a:pt x="13" y="13"/>
                    <a:pt x="15" y="15"/>
                    <a:pt x="15" y="19"/>
                  </a:cubicBezTo>
                  <a:cubicBezTo>
                    <a:pt x="15" y="24"/>
                    <a:pt x="11" y="27"/>
                    <a:pt x="6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2" name="Freeform 47"/>
            <p:cNvSpPr>
              <a:spLocks/>
            </p:cNvSpPr>
            <p:nvPr userDrawn="1"/>
          </p:nvSpPr>
          <p:spPr bwMode="auto">
            <a:xfrm>
              <a:off x="1736725" y="7310438"/>
              <a:ext cx="17462" cy="30163"/>
            </a:xfrm>
            <a:custGeom>
              <a:avLst/>
              <a:gdLst>
                <a:gd name="T0" fmla="*/ 7 w 11"/>
                <a:gd name="T1" fmla="*/ 19 h 19"/>
                <a:gd name="T2" fmla="*/ 3 w 11"/>
                <a:gd name="T3" fmla="*/ 12 h 19"/>
                <a:gd name="T4" fmla="*/ 3 w 11"/>
                <a:gd name="T5" fmla="*/ 12 h 19"/>
                <a:gd name="T6" fmla="*/ 3 w 11"/>
                <a:gd name="T7" fmla="*/ 19 h 19"/>
                <a:gd name="T8" fmla="*/ 0 w 11"/>
                <a:gd name="T9" fmla="*/ 19 h 19"/>
                <a:gd name="T10" fmla="*/ 0 w 11"/>
                <a:gd name="T11" fmla="*/ 0 h 19"/>
                <a:gd name="T12" fmla="*/ 3 w 11"/>
                <a:gd name="T13" fmla="*/ 0 h 19"/>
                <a:gd name="T14" fmla="*/ 3 w 11"/>
                <a:gd name="T15" fmla="*/ 12 h 19"/>
                <a:gd name="T16" fmla="*/ 3 w 11"/>
                <a:gd name="T17" fmla="*/ 12 h 19"/>
                <a:gd name="T18" fmla="*/ 7 w 11"/>
                <a:gd name="T19" fmla="*/ 5 h 19"/>
                <a:gd name="T20" fmla="*/ 10 w 11"/>
                <a:gd name="T21" fmla="*/ 5 h 19"/>
                <a:gd name="T22" fmla="*/ 7 w 11"/>
                <a:gd name="T23" fmla="*/ 12 h 19"/>
                <a:gd name="T24" fmla="*/ 11 w 11"/>
                <a:gd name="T25" fmla="*/ 19 h 19"/>
                <a:gd name="T26" fmla="*/ 7 w 11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9">
                  <a:moveTo>
                    <a:pt x="7" y="19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5"/>
                  </a:lnTo>
                  <a:lnTo>
                    <a:pt x="10" y="5"/>
                  </a:lnTo>
                  <a:lnTo>
                    <a:pt x="7" y="12"/>
                  </a:lnTo>
                  <a:lnTo>
                    <a:pt x="11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3" name="Freeform 48"/>
            <p:cNvSpPr>
              <a:spLocks noEditPoints="1"/>
            </p:cNvSpPr>
            <p:nvPr userDrawn="1"/>
          </p:nvSpPr>
          <p:spPr bwMode="auto">
            <a:xfrm>
              <a:off x="1755775" y="7318376"/>
              <a:ext cx="14287" cy="23813"/>
            </a:xfrm>
            <a:custGeom>
              <a:avLst/>
              <a:gdLst>
                <a:gd name="T0" fmla="*/ 9 w 17"/>
                <a:gd name="T1" fmla="*/ 27 h 27"/>
                <a:gd name="T2" fmla="*/ 0 w 17"/>
                <a:gd name="T3" fmla="*/ 19 h 27"/>
                <a:gd name="T4" fmla="*/ 11 w 17"/>
                <a:gd name="T5" fmla="*/ 9 h 27"/>
                <a:gd name="T6" fmla="*/ 11 w 17"/>
                <a:gd name="T7" fmla="*/ 8 h 27"/>
                <a:gd name="T8" fmla="*/ 8 w 17"/>
                <a:gd name="T9" fmla="*/ 5 h 27"/>
                <a:gd name="T10" fmla="*/ 2 w 17"/>
                <a:gd name="T11" fmla="*/ 6 h 27"/>
                <a:gd name="T12" fmla="*/ 1 w 17"/>
                <a:gd name="T13" fmla="*/ 2 h 27"/>
                <a:gd name="T14" fmla="*/ 9 w 17"/>
                <a:gd name="T15" fmla="*/ 0 h 27"/>
                <a:gd name="T16" fmla="*/ 17 w 17"/>
                <a:gd name="T17" fmla="*/ 9 h 27"/>
                <a:gd name="T18" fmla="*/ 17 w 17"/>
                <a:gd name="T19" fmla="*/ 25 h 27"/>
                <a:gd name="T20" fmla="*/ 9 w 17"/>
                <a:gd name="T21" fmla="*/ 27 h 27"/>
                <a:gd name="T22" fmla="*/ 11 w 17"/>
                <a:gd name="T23" fmla="*/ 13 h 27"/>
                <a:gd name="T24" fmla="*/ 6 w 17"/>
                <a:gd name="T25" fmla="*/ 18 h 27"/>
                <a:gd name="T26" fmla="*/ 9 w 17"/>
                <a:gd name="T27" fmla="*/ 23 h 27"/>
                <a:gd name="T28" fmla="*/ 11 w 17"/>
                <a:gd name="T29" fmla="*/ 22 h 27"/>
                <a:gd name="T30" fmla="*/ 11 w 17"/>
                <a:gd name="T3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7">
                  <a:moveTo>
                    <a:pt x="9" y="27"/>
                  </a:moveTo>
                  <a:cubicBezTo>
                    <a:pt x="3" y="27"/>
                    <a:pt x="0" y="24"/>
                    <a:pt x="0" y="19"/>
                  </a:cubicBezTo>
                  <a:cubicBezTo>
                    <a:pt x="0" y="12"/>
                    <a:pt x="5" y="10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6"/>
                    <a:pt x="10" y="5"/>
                    <a:pt x="8" y="5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5" y="0"/>
                    <a:pt x="9" y="0"/>
                  </a:cubicBezTo>
                  <a:cubicBezTo>
                    <a:pt x="14" y="0"/>
                    <a:pt x="17" y="2"/>
                    <a:pt x="17" y="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6"/>
                    <a:pt x="13" y="27"/>
                    <a:pt x="9" y="27"/>
                  </a:cubicBezTo>
                  <a:moveTo>
                    <a:pt x="11" y="13"/>
                  </a:moveTo>
                  <a:cubicBezTo>
                    <a:pt x="7" y="13"/>
                    <a:pt x="6" y="15"/>
                    <a:pt x="6" y="18"/>
                  </a:cubicBezTo>
                  <a:cubicBezTo>
                    <a:pt x="6" y="21"/>
                    <a:pt x="7" y="23"/>
                    <a:pt x="9" y="23"/>
                  </a:cubicBezTo>
                  <a:cubicBezTo>
                    <a:pt x="10" y="23"/>
                    <a:pt x="11" y="22"/>
                    <a:pt x="11" y="22"/>
                  </a:cubicBezTo>
                  <a:lnTo>
                    <a:pt x="1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4" name="Rectangle 49"/>
            <p:cNvSpPr>
              <a:spLocks noChangeArrowheads="1"/>
            </p:cNvSpPr>
            <p:nvPr userDrawn="1"/>
          </p:nvSpPr>
          <p:spPr bwMode="auto">
            <a:xfrm>
              <a:off x="1611313" y="7348538"/>
              <a:ext cx="6350" cy="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5" name="Freeform 50"/>
            <p:cNvSpPr>
              <a:spLocks/>
            </p:cNvSpPr>
            <p:nvPr userDrawn="1"/>
          </p:nvSpPr>
          <p:spPr bwMode="auto">
            <a:xfrm>
              <a:off x="1622425" y="7353301"/>
              <a:ext cx="14287" cy="22225"/>
            </a:xfrm>
            <a:custGeom>
              <a:avLst/>
              <a:gdLst>
                <a:gd name="T0" fmla="*/ 12 w 18"/>
                <a:gd name="T1" fmla="*/ 26 h 26"/>
                <a:gd name="T2" fmla="*/ 12 w 18"/>
                <a:gd name="T3" fmla="*/ 8 h 26"/>
                <a:gd name="T4" fmla="*/ 9 w 18"/>
                <a:gd name="T5" fmla="*/ 4 h 26"/>
                <a:gd name="T6" fmla="*/ 6 w 18"/>
                <a:gd name="T7" fmla="*/ 5 h 26"/>
                <a:gd name="T8" fmla="*/ 6 w 18"/>
                <a:gd name="T9" fmla="*/ 26 h 26"/>
                <a:gd name="T10" fmla="*/ 0 w 18"/>
                <a:gd name="T11" fmla="*/ 26 h 26"/>
                <a:gd name="T12" fmla="*/ 0 w 18"/>
                <a:gd name="T13" fmla="*/ 2 h 26"/>
                <a:gd name="T14" fmla="*/ 9 w 18"/>
                <a:gd name="T15" fmla="*/ 0 h 26"/>
                <a:gd name="T16" fmla="*/ 18 w 18"/>
                <a:gd name="T17" fmla="*/ 8 h 26"/>
                <a:gd name="T18" fmla="*/ 18 w 18"/>
                <a:gd name="T19" fmla="*/ 26 h 26"/>
                <a:gd name="T20" fmla="*/ 12 w 18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6">
                  <a:moveTo>
                    <a:pt x="12" y="26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5" y="0"/>
                    <a:pt x="9" y="0"/>
                  </a:cubicBezTo>
                  <a:cubicBezTo>
                    <a:pt x="15" y="0"/>
                    <a:pt x="18" y="2"/>
                    <a:pt x="18" y="8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6" name="Freeform 51"/>
            <p:cNvSpPr>
              <a:spLocks/>
            </p:cNvSpPr>
            <p:nvPr userDrawn="1"/>
          </p:nvSpPr>
          <p:spPr bwMode="auto">
            <a:xfrm>
              <a:off x="1641475" y="7353301"/>
              <a:ext cx="12700" cy="23813"/>
            </a:xfrm>
            <a:custGeom>
              <a:avLst/>
              <a:gdLst>
                <a:gd name="T0" fmla="*/ 7 w 15"/>
                <a:gd name="T1" fmla="*/ 27 h 27"/>
                <a:gd name="T2" fmla="*/ 0 w 15"/>
                <a:gd name="T3" fmla="*/ 25 h 27"/>
                <a:gd name="T4" fmla="*/ 2 w 15"/>
                <a:gd name="T5" fmla="*/ 20 h 27"/>
                <a:gd name="T6" fmla="*/ 6 w 15"/>
                <a:gd name="T7" fmla="*/ 21 h 27"/>
                <a:gd name="T8" fmla="*/ 9 w 15"/>
                <a:gd name="T9" fmla="*/ 19 h 27"/>
                <a:gd name="T10" fmla="*/ 5 w 15"/>
                <a:gd name="T11" fmla="*/ 15 h 27"/>
                <a:gd name="T12" fmla="*/ 1 w 15"/>
                <a:gd name="T13" fmla="*/ 7 h 27"/>
                <a:gd name="T14" fmla="*/ 8 w 15"/>
                <a:gd name="T15" fmla="*/ 0 h 27"/>
                <a:gd name="T16" fmla="*/ 14 w 15"/>
                <a:gd name="T17" fmla="*/ 2 h 27"/>
                <a:gd name="T18" fmla="*/ 13 w 15"/>
                <a:gd name="T19" fmla="*/ 6 h 27"/>
                <a:gd name="T20" fmla="*/ 10 w 15"/>
                <a:gd name="T21" fmla="*/ 4 h 27"/>
                <a:gd name="T22" fmla="*/ 7 w 15"/>
                <a:gd name="T23" fmla="*/ 7 h 27"/>
                <a:gd name="T24" fmla="*/ 11 w 15"/>
                <a:gd name="T25" fmla="*/ 11 h 27"/>
                <a:gd name="T26" fmla="*/ 15 w 15"/>
                <a:gd name="T27" fmla="*/ 19 h 27"/>
                <a:gd name="T28" fmla="*/ 7 w 15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7" y="27"/>
                  </a:moveTo>
                  <a:cubicBezTo>
                    <a:pt x="4" y="27"/>
                    <a:pt x="2" y="26"/>
                    <a:pt x="0" y="25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7"/>
                    <a:pt x="8" y="16"/>
                    <a:pt x="5" y="15"/>
                  </a:cubicBezTo>
                  <a:cubicBezTo>
                    <a:pt x="3" y="13"/>
                    <a:pt x="1" y="11"/>
                    <a:pt x="1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1" y="0"/>
                    <a:pt x="13" y="0"/>
                    <a:pt x="14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8" y="4"/>
                    <a:pt x="7" y="5"/>
                    <a:pt x="7" y="7"/>
                  </a:cubicBezTo>
                  <a:cubicBezTo>
                    <a:pt x="7" y="8"/>
                    <a:pt x="8" y="9"/>
                    <a:pt x="11" y="11"/>
                  </a:cubicBezTo>
                  <a:cubicBezTo>
                    <a:pt x="13" y="13"/>
                    <a:pt x="15" y="15"/>
                    <a:pt x="15" y="19"/>
                  </a:cubicBezTo>
                  <a:cubicBezTo>
                    <a:pt x="15" y="23"/>
                    <a:pt x="12" y="27"/>
                    <a:pt x="7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7" name="Freeform 52"/>
            <p:cNvSpPr>
              <a:spLocks/>
            </p:cNvSpPr>
            <p:nvPr userDrawn="1"/>
          </p:nvSpPr>
          <p:spPr bwMode="auto">
            <a:xfrm>
              <a:off x="1655763" y="7346951"/>
              <a:ext cx="11112" cy="28575"/>
            </a:xfrm>
            <a:custGeom>
              <a:avLst/>
              <a:gdLst>
                <a:gd name="T0" fmla="*/ 9 w 12"/>
                <a:gd name="T1" fmla="*/ 34 h 34"/>
                <a:gd name="T2" fmla="*/ 3 w 12"/>
                <a:gd name="T3" fmla="*/ 27 h 34"/>
                <a:gd name="T4" fmla="*/ 3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3 w 12"/>
                <a:gd name="T11" fmla="*/ 8 h 34"/>
                <a:gd name="T12" fmla="*/ 3 w 12"/>
                <a:gd name="T13" fmla="*/ 2 h 34"/>
                <a:gd name="T14" fmla="*/ 9 w 12"/>
                <a:gd name="T15" fmla="*/ 0 h 34"/>
                <a:gd name="T16" fmla="*/ 9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9 w 12"/>
                <a:gd name="T23" fmla="*/ 13 h 34"/>
                <a:gd name="T24" fmla="*/ 9 w 12"/>
                <a:gd name="T25" fmla="*/ 26 h 34"/>
                <a:gd name="T26" fmla="*/ 11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9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5" y="34"/>
                    <a:pt x="3" y="31"/>
                    <a:pt x="3" y="2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10" y="29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1" y="34"/>
                    <a:pt x="9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8" name="Freeform 53"/>
            <p:cNvSpPr>
              <a:spLocks noEditPoints="1"/>
            </p:cNvSpPr>
            <p:nvPr userDrawn="1"/>
          </p:nvSpPr>
          <p:spPr bwMode="auto">
            <a:xfrm>
              <a:off x="1670050" y="7343776"/>
              <a:ext cx="4762" cy="31750"/>
            </a:xfrm>
            <a:custGeom>
              <a:avLst/>
              <a:gdLst>
                <a:gd name="T0" fmla="*/ 3 w 6"/>
                <a:gd name="T1" fmla="*/ 7 h 37"/>
                <a:gd name="T2" fmla="*/ 0 w 6"/>
                <a:gd name="T3" fmla="*/ 3 h 37"/>
                <a:gd name="T4" fmla="*/ 3 w 6"/>
                <a:gd name="T5" fmla="*/ 0 h 37"/>
                <a:gd name="T6" fmla="*/ 6 w 6"/>
                <a:gd name="T7" fmla="*/ 3 h 37"/>
                <a:gd name="T8" fmla="*/ 3 w 6"/>
                <a:gd name="T9" fmla="*/ 7 h 37"/>
                <a:gd name="T10" fmla="*/ 0 w 6"/>
                <a:gd name="T11" fmla="*/ 11 h 37"/>
                <a:gd name="T12" fmla="*/ 6 w 6"/>
                <a:gd name="T13" fmla="*/ 11 h 37"/>
                <a:gd name="T14" fmla="*/ 6 w 6"/>
                <a:gd name="T15" fmla="*/ 37 h 37"/>
                <a:gd name="T16" fmla="*/ 0 w 6"/>
                <a:gd name="T17" fmla="*/ 37 h 37"/>
                <a:gd name="T18" fmla="*/ 0 w 6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7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7"/>
                    <a:pt x="3" y="7"/>
                  </a:cubicBezTo>
                  <a:moveTo>
                    <a:pt x="0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9" name="Freeform 54"/>
            <p:cNvSpPr>
              <a:spLocks/>
            </p:cNvSpPr>
            <p:nvPr userDrawn="1"/>
          </p:nvSpPr>
          <p:spPr bwMode="auto">
            <a:xfrm>
              <a:off x="1679575" y="7346951"/>
              <a:ext cx="9525" cy="28575"/>
            </a:xfrm>
            <a:custGeom>
              <a:avLst/>
              <a:gdLst>
                <a:gd name="T0" fmla="*/ 8 w 12"/>
                <a:gd name="T1" fmla="*/ 34 h 34"/>
                <a:gd name="T2" fmla="*/ 2 w 12"/>
                <a:gd name="T3" fmla="*/ 27 h 34"/>
                <a:gd name="T4" fmla="*/ 2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2 w 12"/>
                <a:gd name="T11" fmla="*/ 8 h 34"/>
                <a:gd name="T12" fmla="*/ 2 w 12"/>
                <a:gd name="T13" fmla="*/ 2 h 34"/>
                <a:gd name="T14" fmla="*/ 8 w 12"/>
                <a:gd name="T15" fmla="*/ 0 h 34"/>
                <a:gd name="T16" fmla="*/ 8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8 w 12"/>
                <a:gd name="T23" fmla="*/ 13 h 34"/>
                <a:gd name="T24" fmla="*/ 8 w 12"/>
                <a:gd name="T25" fmla="*/ 26 h 34"/>
                <a:gd name="T26" fmla="*/ 10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8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8" y="34"/>
                  </a:moveTo>
                  <a:cubicBezTo>
                    <a:pt x="4" y="34"/>
                    <a:pt x="2" y="31"/>
                    <a:pt x="2" y="2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9"/>
                    <a:pt x="9" y="29"/>
                    <a:pt x="10" y="29"/>
                  </a:cubicBezTo>
                  <a:cubicBezTo>
                    <a:pt x="11" y="29"/>
                    <a:pt x="11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0" y="34"/>
                    <a:pt x="8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0" name="Freeform 55"/>
            <p:cNvSpPr>
              <a:spLocks/>
            </p:cNvSpPr>
            <p:nvPr userDrawn="1"/>
          </p:nvSpPr>
          <p:spPr bwMode="auto">
            <a:xfrm>
              <a:off x="1693863" y="7353301"/>
              <a:ext cx="14287" cy="23813"/>
            </a:xfrm>
            <a:custGeom>
              <a:avLst/>
              <a:gdLst>
                <a:gd name="T0" fmla="*/ 9 w 18"/>
                <a:gd name="T1" fmla="*/ 27 h 27"/>
                <a:gd name="T2" fmla="*/ 0 w 18"/>
                <a:gd name="T3" fmla="*/ 18 h 27"/>
                <a:gd name="T4" fmla="*/ 0 w 18"/>
                <a:gd name="T5" fmla="*/ 0 h 27"/>
                <a:gd name="T6" fmla="*/ 6 w 18"/>
                <a:gd name="T7" fmla="*/ 0 h 27"/>
                <a:gd name="T8" fmla="*/ 6 w 18"/>
                <a:gd name="T9" fmla="*/ 18 h 27"/>
                <a:gd name="T10" fmla="*/ 9 w 18"/>
                <a:gd name="T11" fmla="*/ 22 h 27"/>
                <a:gd name="T12" fmla="*/ 12 w 18"/>
                <a:gd name="T13" fmla="*/ 21 h 27"/>
                <a:gd name="T14" fmla="*/ 12 w 18"/>
                <a:gd name="T15" fmla="*/ 0 h 27"/>
                <a:gd name="T16" fmla="*/ 18 w 18"/>
                <a:gd name="T17" fmla="*/ 0 h 27"/>
                <a:gd name="T18" fmla="*/ 18 w 18"/>
                <a:gd name="T19" fmla="*/ 24 h 27"/>
                <a:gd name="T20" fmla="*/ 9 w 18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7">
                  <a:moveTo>
                    <a:pt x="9" y="27"/>
                  </a:moveTo>
                  <a:cubicBezTo>
                    <a:pt x="3" y="27"/>
                    <a:pt x="0" y="24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7" y="22"/>
                    <a:pt x="9" y="22"/>
                  </a:cubicBezTo>
                  <a:cubicBezTo>
                    <a:pt x="10" y="22"/>
                    <a:pt x="11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3" y="27"/>
                    <a:pt x="9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1" name="Freeform 56"/>
            <p:cNvSpPr>
              <a:spLocks/>
            </p:cNvSpPr>
            <p:nvPr userDrawn="1"/>
          </p:nvSpPr>
          <p:spPr bwMode="auto">
            <a:xfrm>
              <a:off x="1711325" y="7346951"/>
              <a:ext cx="11112" cy="28575"/>
            </a:xfrm>
            <a:custGeom>
              <a:avLst/>
              <a:gdLst>
                <a:gd name="T0" fmla="*/ 9 w 12"/>
                <a:gd name="T1" fmla="*/ 34 h 34"/>
                <a:gd name="T2" fmla="*/ 3 w 12"/>
                <a:gd name="T3" fmla="*/ 27 h 34"/>
                <a:gd name="T4" fmla="*/ 3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3 w 12"/>
                <a:gd name="T11" fmla="*/ 8 h 34"/>
                <a:gd name="T12" fmla="*/ 3 w 12"/>
                <a:gd name="T13" fmla="*/ 2 h 34"/>
                <a:gd name="T14" fmla="*/ 9 w 12"/>
                <a:gd name="T15" fmla="*/ 0 h 34"/>
                <a:gd name="T16" fmla="*/ 9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9 w 12"/>
                <a:gd name="T23" fmla="*/ 13 h 34"/>
                <a:gd name="T24" fmla="*/ 9 w 12"/>
                <a:gd name="T25" fmla="*/ 26 h 34"/>
                <a:gd name="T26" fmla="*/ 11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9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5" y="34"/>
                    <a:pt x="3" y="31"/>
                    <a:pt x="3" y="2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1" y="34"/>
                    <a:pt x="9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2" name="Freeform 57"/>
            <p:cNvSpPr>
              <a:spLocks noEditPoints="1"/>
            </p:cNvSpPr>
            <p:nvPr userDrawn="1"/>
          </p:nvSpPr>
          <p:spPr bwMode="auto">
            <a:xfrm>
              <a:off x="1724025" y="7353301"/>
              <a:ext cx="17462" cy="23813"/>
            </a:xfrm>
            <a:custGeom>
              <a:avLst/>
              <a:gdLst>
                <a:gd name="T0" fmla="*/ 7 w 20"/>
                <a:gd name="T1" fmla="*/ 16 h 27"/>
                <a:gd name="T2" fmla="*/ 12 w 20"/>
                <a:gd name="T3" fmla="*/ 22 h 27"/>
                <a:gd name="T4" fmla="*/ 17 w 20"/>
                <a:gd name="T5" fmla="*/ 20 h 27"/>
                <a:gd name="T6" fmla="*/ 18 w 20"/>
                <a:gd name="T7" fmla="*/ 25 h 27"/>
                <a:gd name="T8" fmla="*/ 11 w 20"/>
                <a:gd name="T9" fmla="*/ 27 h 27"/>
                <a:gd name="T10" fmla="*/ 0 w 20"/>
                <a:gd name="T11" fmla="*/ 13 h 27"/>
                <a:gd name="T12" fmla="*/ 10 w 20"/>
                <a:gd name="T13" fmla="*/ 0 h 27"/>
                <a:gd name="T14" fmla="*/ 19 w 20"/>
                <a:gd name="T15" fmla="*/ 14 h 27"/>
                <a:gd name="T16" fmla="*/ 7 w 20"/>
                <a:gd name="T17" fmla="*/ 16 h 27"/>
                <a:gd name="T18" fmla="*/ 10 w 20"/>
                <a:gd name="T19" fmla="*/ 4 h 27"/>
                <a:gd name="T20" fmla="*/ 6 w 20"/>
                <a:gd name="T21" fmla="*/ 12 h 27"/>
                <a:gd name="T22" fmla="*/ 13 w 20"/>
                <a:gd name="T23" fmla="*/ 11 h 27"/>
                <a:gd name="T24" fmla="*/ 10 w 20"/>
                <a:gd name="T2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7">
                  <a:moveTo>
                    <a:pt x="7" y="16"/>
                  </a:moveTo>
                  <a:cubicBezTo>
                    <a:pt x="7" y="20"/>
                    <a:pt x="9" y="22"/>
                    <a:pt x="12" y="22"/>
                  </a:cubicBezTo>
                  <a:cubicBezTo>
                    <a:pt x="14" y="22"/>
                    <a:pt x="16" y="21"/>
                    <a:pt x="17" y="2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4" y="27"/>
                    <a:pt x="11" y="27"/>
                  </a:cubicBezTo>
                  <a:cubicBezTo>
                    <a:pt x="4" y="27"/>
                    <a:pt x="0" y="21"/>
                    <a:pt x="0" y="13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7" y="0"/>
                    <a:pt x="20" y="5"/>
                    <a:pt x="19" y="14"/>
                  </a:cubicBezTo>
                  <a:lnTo>
                    <a:pt x="7" y="16"/>
                  </a:lnTo>
                  <a:close/>
                  <a:moveTo>
                    <a:pt x="10" y="4"/>
                  </a:moveTo>
                  <a:cubicBezTo>
                    <a:pt x="8" y="4"/>
                    <a:pt x="6" y="7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"/>
                    <a:pt x="12" y="4"/>
                    <a:pt x="10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3" name="Freeform 58"/>
            <p:cNvSpPr>
              <a:spLocks/>
            </p:cNvSpPr>
            <p:nvPr userDrawn="1"/>
          </p:nvSpPr>
          <p:spPr bwMode="auto">
            <a:xfrm>
              <a:off x="1743075" y="7346951"/>
              <a:ext cx="11112" cy="28575"/>
            </a:xfrm>
            <a:custGeom>
              <a:avLst/>
              <a:gdLst>
                <a:gd name="T0" fmla="*/ 9 w 12"/>
                <a:gd name="T1" fmla="*/ 34 h 34"/>
                <a:gd name="T2" fmla="*/ 2 w 12"/>
                <a:gd name="T3" fmla="*/ 27 h 34"/>
                <a:gd name="T4" fmla="*/ 2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2 w 12"/>
                <a:gd name="T11" fmla="*/ 8 h 34"/>
                <a:gd name="T12" fmla="*/ 2 w 12"/>
                <a:gd name="T13" fmla="*/ 2 h 34"/>
                <a:gd name="T14" fmla="*/ 8 w 12"/>
                <a:gd name="T15" fmla="*/ 0 h 34"/>
                <a:gd name="T16" fmla="*/ 8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8 w 12"/>
                <a:gd name="T23" fmla="*/ 13 h 34"/>
                <a:gd name="T24" fmla="*/ 8 w 12"/>
                <a:gd name="T25" fmla="*/ 26 h 34"/>
                <a:gd name="T26" fmla="*/ 10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9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4" y="34"/>
                    <a:pt x="2" y="31"/>
                    <a:pt x="2" y="2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9"/>
                    <a:pt x="9" y="29"/>
                    <a:pt x="10" y="29"/>
                  </a:cubicBezTo>
                  <a:cubicBezTo>
                    <a:pt x="11" y="29"/>
                    <a:pt x="11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0" y="34"/>
                    <a:pt x="9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4" name="Freeform 59"/>
            <p:cNvSpPr>
              <a:spLocks noEditPoints="1"/>
            </p:cNvSpPr>
            <p:nvPr userDrawn="1"/>
          </p:nvSpPr>
          <p:spPr bwMode="auto">
            <a:xfrm>
              <a:off x="1487488" y="7327901"/>
              <a:ext cx="31750" cy="34925"/>
            </a:xfrm>
            <a:custGeom>
              <a:avLst/>
              <a:gdLst>
                <a:gd name="T0" fmla="*/ 7 w 39"/>
                <a:gd name="T1" fmla="*/ 8 h 41"/>
                <a:gd name="T2" fmla="*/ 27 w 39"/>
                <a:gd name="T3" fmla="*/ 6 h 41"/>
                <a:gd name="T4" fmla="*/ 29 w 39"/>
                <a:gd name="T5" fmla="*/ 5 h 41"/>
                <a:gd name="T6" fmla="*/ 26 w 39"/>
                <a:gd name="T7" fmla="*/ 4 h 41"/>
                <a:gd name="T8" fmla="*/ 21 w 39"/>
                <a:gd name="T9" fmla="*/ 2 h 41"/>
                <a:gd name="T10" fmla="*/ 3 w 39"/>
                <a:gd name="T11" fmla="*/ 14 h 41"/>
                <a:gd name="T12" fmla="*/ 15 w 39"/>
                <a:gd name="T13" fmla="*/ 24 h 41"/>
                <a:gd name="T14" fmla="*/ 20 w 39"/>
                <a:gd name="T15" fmla="*/ 27 h 41"/>
                <a:gd name="T16" fmla="*/ 20 w 39"/>
                <a:gd name="T17" fmla="*/ 36 h 41"/>
                <a:gd name="T18" fmla="*/ 14 w 39"/>
                <a:gd name="T19" fmla="*/ 41 h 41"/>
                <a:gd name="T20" fmla="*/ 26 w 39"/>
                <a:gd name="T21" fmla="*/ 38 h 41"/>
                <a:gd name="T22" fmla="*/ 26 w 39"/>
                <a:gd name="T23" fmla="*/ 31 h 41"/>
                <a:gd name="T24" fmla="*/ 32 w 39"/>
                <a:gd name="T25" fmla="*/ 17 h 41"/>
                <a:gd name="T26" fmla="*/ 39 w 39"/>
                <a:gd name="T27" fmla="*/ 8 h 41"/>
                <a:gd name="T28" fmla="*/ 14 w 39"/>
                <a:gd name="T29" fmla="*/ 10 h 41"/>
                <a:gd name="T30" fmla="*/ 13 w 39"/>
                <a:gd name="T31" fmla="*/ 8 h 41"/>
                <a:gd name="T32" fmla="*/ 12 w 39"/>
                <a:gd name="T33" fmla="*/ 8 h 41"/>
                <a:gd name="T34" fmla="*/ 11 w 39"/>
                <a:gd name="T35" fmla="*/ 8 h 41"/>
                <a:gd name="T36" fmla="*/ 10 w 39"/>
                <a:gd name="T37" fmla="*/ 8 h 41"/>
                <a:gd name="T38" fmla="*/ 9 w 39"/>
                <a:gd name="T39" fmla="*/ 10 h 41"/>
                <a:gd name="T40" fmla="*/ 10 w 39"/>
                <a:gd name="T41" fmla="*/ 11 h 41"/>
                <a:gd name="T42" fmla="*/ 8 w 39"/>
                <a:gd name="T43" fmla="*/ 11 h 41"/>
                <a:gd name="T44" fmla="*/ 6 w 39"/>
                <a:gd name="T45" fmla="*/ 3 h 41"/>
                <a:gd name="T46" fmla="*/ 25 w 39"/>
                <a:gd name="T47" fmla="*/ 3 h 41"/>
                <a:gd name="T48" fmla="*/ 24 w 39"/>
                <a:gd name="T49" fmla="*/ 4 h 41"/>
                <a:gd name="T50" fmla="*/ 18 w 39"/>
                <a:gd name="T51" fmla="*/ 3 h 41"/>
                <a:gd name="T52" fmla="*/ 12 w 39"/>
                <a:gd name="T53" fmla="*/ 16 h 41"/>
                <a:gd name="T54" fmla="*/ 16 w 39"/>
                <a:gd name="T55" fmla="*/ 24 h 41"/>
                <a:gd name="T56" fmla="*/ 16 w 39"/>
                <a:gd name="T57" fmla="*/ 24 h 41"/>
                <a:gd name="T58" fmla="*/ 17 w 39"/>
                <a:gd name="T59" fmla="*/ 18 h 41"/>
                <a:gd name="T60" fmla="*/ 16 w 39"/>
                <a:gd name="T61" fmla="*/ 20 h 41"/>
                <a:gd name="T62" fmla="*/ 21 w 39"/>
                <a:gd name="T63" fmla="*/ 24 h 41"/>
                <a:gd name="T64" fmla="*/ 19 w 39"/>
                <a:gd name="T65" fmla="*/ 26 h 41"/>
                <a:gd name="T66" fmla="*/ 26 w 39"/>
                <a:gd name="T67" fmla="*/ 26 h 41"/>
                <a:gd name="T68" fmla="*/ 23 w 39"/>
                <a:gd name="T69" fmla="*/ 24 h 41"/>
                <a:gd name="T70" fmla="*/ 24 w 39"/>
                <a:gd name="T71" fmla="*/ 24 h 41"/>
                <a:gd name="T72" fmla="*/ 25 w 39"/>
                <a:gd name="T73" fmla="*/ 24 h 41"/>
                <a:gd name="T74" fmla="*/ 21 w 39"/>
                <a:gd name="T75" fmla="*/ 29 h 41"/>
                <a:gd name="T76" fmla="*/ 26 w 39"/>
                <a:gd name="T77" fmla="*/ 38 h 41"/>
                <a:gd name="T78" fmla="*/ 16 w 39"/>
                <a:gd name="T79" fmla="*/ 40 h 41"/>
                <a:gd name="T80" fmla="*/ 21 w 39"/>
                <a:gd name="T81" fmla="*/ 39 h 41"/>
                <a:gd name="T82" fmla="*/ 20 w 39"/>
                <a:gd name="T83" fmla="*/ 31 h 41"/>
                <a:gd name="T84" fmla="*/ 20 w 39"/>
                <a:gd name="T85" fmla="*/ 35 h 41"/>
                <a:gd name="T86" fmla="*/ 30 w 39"/>
                <a:gd name="T87" fmla="*/ 19 h 41"/>
                <a:gd name="T88" fmla="*/ 31 w 39"/>
                <a:gd name="T89" fmla="*/ 17 h 41"/>
                <a:gd name="T90" fmla="*/ 26 w 39"/>
                <a:gd name="T91" fmla="*/ 18 h 41"/>
                <a:gd name="T92" fmla="*/ 20 w 39"/>
                <a:gd name="T93" fmla="*/ 17 h 41"/>
                <a:gd name="T94" fmla="*/ 15 w 39"/>
                <a:gd name="T95" fmla="*/ 18 h 41"/>
                <a:gd name="T96" fmla="*/ 13 w 39"/>
                <a:gd name="T97" fmla="*/ 12 h 41"/>
                <a:gd name="T98" fmla="*/ 15 w 39"/>
                <a:gd name="T99" fmla="*/ 12 h 41"/>
                <a:gd name="T100" fmla="*/ 18 w 39"/>
                <a:gd name="T101" fmla="*/ 15 h 41"/>
                <a:gd name="T102" fmla="*/ 20 w 39"/>
                <a:gd name="T103" fmla="*/ 14 h 41"/>
                <a:gd name="T104" fmla="*/ 34 w 39"/>
                <a:gd name="T105" fmla="*/ 11 h 41"/>
                <a:gd name="T106" fmla="*/ 17 w 39"/>
                <a:gd name="T107" fmla="*/ 10 h 41"/>
                <a:gd name="T108" fmla="*/ 38 w 39"/>
                <a:gd name="T10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" h="41">
                  <a:moveTo>
                    <a:pt x="39" y="8"/>
                  </a:moveTo>
                  <a:cubicBezTo>
                    <a:pt x="38" y="7"/>
                    <a:pt x="21" y="7"/>
                    <a:pt x="14" y="8"/>
                  </a:cubicBezTo>
                  <a:cubicBezTo>
                    <a:pt x="12" y="8"/>
                    <a:pt x="7" y="8"/>
                    <a:pt x="7" y="8"/>
                  </a:cubicBezTo>
                  <a:cubicBezTo>
                    <a:pt x="7" y="8"/>
                    <a:pt x="9" y="2"/>
                    <a:pt x="17" y="4"/>
                  </a:cubicBezTo>
                  <a:cubicBezTo>
                    <a:pt x="21" y="4"/>
                    <a:pt x="23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5" y="5"/>
                    <a:pt x="25" y="4"/>
                  </a:cubicBezTo>
                  <a:cubicBezTo>
                    <a:pt x="26" y="4"/>
                    <a:pt x="30" y="6"/>
                    <a:pt x="31" y="6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9" y="5"/>
                    <a:pt x="30" y="4"/>
                    <a:pt x="31" y="5"/>
                  </a:cubicBezTo>
                  <a:cubicBezTo>
                    <a:pt x="30" y="4"/>
                    <a:pt x="29" y="5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7" y="4"/>
                    <a:pt x="27" y="4"/>
                    <a:pt x="28" y="4"/>
                  </a:cubicBezTo>
                  <a:cubicBezTo>
                    <a:pt x="27" y="2"/>
                    <a:pt x="23" y="1"/>
                    <a:pt x="21" y="2"/>
                  </a:cubicBezTo>
                  <a:cubicBezTo>
                    <a:pt x="20" y="2"/>
                    <a:pt x="18" y="1"/>
                    <a:pt x="17" y="1"/>
                  </a:cubicBezTo>
                  <a:cubicBezTo>
                    <a:pt x="13" y="0"/>
                    <a:pt x="8" y="0"/>
                    <a:pt x="5" y="2"/>
                  </a:cubicBezTo>
                  <a:cubicBezTo>
                    <a:pt x="2" y="4"/>
                    <a:pt x="0" y="9"/>
                    <a:pt x="3" y="14"/>
                  </a:cubicBezTo>
                  <a:cubicBezTo>
                    <a:pt x="5" y="16"/>
                    <a:pt x="8" y="17"/>
                    <a:pt x="12" y="17"/>
                  </a:cubicBezTo>
                  <a:cubicBezTo>
                    <a:pt x="11" y="18"/>
                    <a:pt x="11" y="18"/>
                    <a:pt x="12" y="19"/>
                  </a:cubicBezTo>
                  <a:cubicBezTo>
                    <a:pt x="12" y="21"/>
                    <a:pt x="13" y="23"/>
                    <a:pt x="15" y="24"/>
                  </a:cubicBezTo>
                  <a:cubicBezTo>
                    <a:pt x="15" y="25"/>
                    <a:pt x="17" y="25"/>
                    <a:pt x="17" y="25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27"/>
                    <a:pt x="19" y="27"/>
                    <a:pt x="20" y="27"/>
                  </a:cubicBezTo>
                  <a:cubicBezTo>
                    <a:pt x="20" y="27"/>
                    <a:pt x="20" y="29"/>
                    <a:pt x="20" y="29"/>
                  </a:cubicBezTo>
                  <a:cubicBezTo>
                    <a:pt x="20" y="29"/>
                    <a:pt x="18" y="30"/>
                    <a:pt x="17" y="31"/>
                  </a:cubicBezTo>
                  <a:cubicBezTo>
                    <a:pt x="17" y="31"/>
                    <a:pt x="16" y="34"/>
                    <a:pt x="20" y="36"/>
                  </a:cubicBezTo>
                  <a:cubicBezTo>
                    <a:pt x="19" y="37"/>
                    <a:pt x="18" y="38"/>
                    <a:pt x="16" y="39"/>
                  </a:cubicBezTo>
                  <a:cubicBezTo>
                    <a:pt x="16" y="39"/>
                    <a:pt x="15" y="39"/>
                    <a:pt x="14" y="39"/>
                  </a:cubicBezTo>
                  <a:cubicBezTo>
                    <a:pt x="14" y="40"/>
                    <a:pt x="14" y="41"/>
                    <a:pt x="14" y="41"/>
                  </a:cubicBezTo>
                  <a:cubicBezTo>
                    <a:pt x="19" y="41"/>
                    <a:pt x="25" y="41"/>
                    <a:pt x="30" y="41"/>
                  </a:cubicBezTo>
                  <a:cubicBezTo>
                    <a:pt x="30" y="40"/>
                    <a:pt x="30" y="39"/>
                    <a:pt x="29" y="39"/>
                  </a:cubicBezTo>
                  <a:cubicBezTo>
                    <a:pt x="27" y="38"/>
                    <a:pt x="27" y="39"/>
                    <a:pt x="26" y="38"/>
                  </a:cubicBezTo>
                  <a:cubicBezTo>
                    <a:pt x="28" y="36"/>
                    <a:pt x="26" y="34"/>
                    <a:pt x="24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6" y="31"/>
                    <a:pt x="26" y="31"/>
                  </a:cubicBezTo>
                  <a:cubicBezTo>
                    <a:pt x="28" y="30"/>
                    <a:pt x="29" y="29"/>
                    <a:pt x="30" y="28"/>
                  </a:cubicBezTo>
                  <a:cubicBezTo>
                    <a:pt x="31" y="27"/>
                    <a:pt x="31" y="25"/>
                    <a:pt x="30" y="24"/>
                  </a:cubicBezTo>
                  <a:cubicBezTo>
                    <a:pt x="34" y="19"/>
                    <a:pt x="32" y="18"/>
                    <a:pt x="32" y="17"/>
                  </a:cubicBezTo>
                  <a:cubicBezTo>
                    <a:pt x="33" y="15"/>
                    <a:pt x="34" y="12"/>
                    <a:pt x="36" y="11"/>
                  </a:cubicBezTo>
                  <a:cubicBezTo>
                    <a:pt x="37" y="11"/>
                    <a:pt x="39" y="11"/>
                    <a:pt x="39" y="11"/>
                  </a:cubicBezTo>
                  <a:cubicBezTo>
                    <a:pt x="39" y="10"/>
                    <a:pt x="39" y="9"/>
                    <a:pt x="39" y="8"/>
                  </a:cubicBezTo>
                  <a:moveTo>
                    <a:pt x="16" y="8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8"/>
                  </a:cubicBezTo>
                  <a:lnTo>
                    <a:pt x="16" y="8"/>
                  </a:lnTo>
                  <a:close/>
                  <a:moveTo>
                    <a:pt x="13" y="8"/>
                  </a:moveTo>
                  <a:cubicBezTo>
                    <a:pt x="13" y="9"/>
                    <a:pt x="13" y="9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moveTo>
                    <a:pt x="10" y="8"/>
                  </a:moveTo>
                  <a:cubicBezTo>
                    <a:pt x="10" y="8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moveTo>
                    <a:pt x="8" y="9"/>
                  </a:moveTo>
                  <a:cubicBezTo>
                    <a:pt x="8" y="9"/>
                    <a:pt x="9" y="8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moveTo>
                    <a:pt x="10" y="11"/>
                  </a:moveTo>
                  <a:cubicBezTo>
                    <a:pt x="10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8" y="11"/>
                  </a:cubicBezTo>
                  <a:lnTo>
                    <a:pt x="10" y="11"/>
                  </a:lnTo>
                  <a:close/>
                  <a:moveTo>
                    <a:pt x="4" y="9"/>
                  </a:moveTo>
                  <a:cubicBezTo>
                    <a:pt x="4" y="7"/>
                    <a:pt x="5" y="5"/>
                    <a:pt x="6" y="3"/>
                  </a:cubicBezTo>
                  <a:cubicBezTo>
                    <a:pt x="9" y="1"/>
                    <a:pt x="12" y="0"/>
                    <a:pt x="20" y="2"/>
                  </a:cubicBezTo>
                  <a:cubicBezTo>
                    <a:pt x="22" y="3"/>
                    <a:pt x="23" y="2"/>
                    <a:pt x="24" y="2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23" y="3"/>
                    <a:pt x="23" y="3"/>
                    <a:pt x="24" y="4"/>
                  </a:cubicBezTo>
                  <a:cubicBezTo>
                    <a:pt x="24" y="3"/>
                    <a:pt x="25" y="4"/>
                    <a:pt x="25" y="4"/>
                  </a:cubicBezTo>
                  <a:cubicBezTo>
                    <a:pt x="24" y="4"/>
                    <a:pt x="25" y="5"/>
                    <a:pt x="25" y="5"/>
                  </a:cubicBezTo>
                  <a:cubicBezTo>
                    <a:pt x="22" y="5"/>
                    <a:pt x="20" y="4"/>
                    <a:pt x="18" y="3"/>
                  </a:cubicBezTo>
                  <a:cubicBezTo>
                    <a:pt x="16" y="2"/>
                    <a:pt x="12" y="2"/>
                    <a:pt x="9" y="3"/>
                  </a:cubicBezTo>
                  <a:cubicBezTo>
                    <a:pt x="5" y="5"/>
                    <a:pt x="4" y="13"/>
                    <a:pt x="11" y="13"/>
                  </a:cubicBezTo>
                  <a:cubicBezTo>
                    <a:pt x="11" y="14"/>
                    <a:pt x="11" y="15"/>
                    <a:pt x="12" y="16"/>
                  </a:cubicBezTo>
                  <a:cubicBezTo>
                    <a:pt x="5" y="16"/>
                    <a:pt x="4" y="10"/>
                    <a:pt x="4" y="9"/>
                  </a:cubicBezTo>
                  <a:moveTo>
                    <a:pt x="16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5" y="23"/>
                    <a:pt x="14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4" y="17"/>
                    <a:pt x="15" y="22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16" y="20"/>
                  </a:moveTo>
                  <a:cubicBezTo>
                    <a:pt x="16" y="19"/>
                    <a:pt x="16" y="18"/>
                    <a:pt x="17" y="18"/>
                  </a:cubicBezTo>
                  <a:cubicBezTo>
                    <a:pt x="19" y="18"/>
                    <a:pt x="19" y="22"/>
                    <a:pt x="20" y="24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9" y="24"/>
                    <a:pt x="17" y="24"/>
                    <a:pt x="16" y="20"/>
                  </a:cubicBezTo>
                  <a:moveTo>
                    <a:pt x="19" y="20"/>
                  </a:moveTo>
                  <a:cubicBezTo>
                    <a:pt x="19" y="18"/>
                    <a:pt x="21" y="17"/>
                    <a:pt x="21" y="18"/>
                  </a:cubicBezTo>
                  <a:cubicBezTo>
                    <a:pt x="22" y="18"/>
                    <a:pt x="22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9" y="21"/>
                    <a:pt x="19" y="20"/>
                  </a:cubicBezTo>
                  <a:moveTo>
                    <a:pt x="19" y="26"/>
                  </a:moveTo>
                  <a:cubicBezTo>
                    <a:pt x="19" y="26"/>
                    <a:pt x="19" y="25"/>
                    <a:pt x="19" y="25"/>
                  </a:cubicBezTo>
                  <a:cubicBezTo>
                    <a:pt x="21" y="25"/>
                    <a:pt x="24" y="25"/>
                    <a:pt x="27" y="25"/>
                  </a:cubicBezTo>
                  <a:cubicBezTo>
                    <a:pt x="27" y="25"/>
                    <a:pt x="26" y="26"/>
                    <a:pt x="26" y="26"/>
                  </a:cubicBezTo>
                  <a:cubicBezTo>
                    <a:pt x="25" y="27"/>
                    <a:pt x="19" y="26"/>
                    <a:pt x="19" y="26"/>
                  </a:cubicBezTo>
                  <a:moveTo>
                    <a:pt x="24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3" y="22"/>
                    <a:pt x="22" y="20"/>
                    <a:pt x="23" y="19"/>
                  </a:cubicBezTo>
                  <a:cubicBezTo>
                    <a:pt x="23" y="18"/>
                    <a:pt x="25" y="17"/>
                    <a:pt x="25" y="18"/>
                  </a:cubicBezTo>
                  <a:cubicBezTo>
                    <a:pt x="26" y="19"/>
                    <a:pt x="25" y="22"/>
                    <a:pt x="24" y="24"/>
                  </a:cubicBezTo>
                  <a:moveTo>
                    <a:pt x="28" y="18"/>
                  </a:moveTo>
                  <a:cubicBezTo>
                    <a:pt x="29" y="18"/>
                    <a:pt x="29" y="23"/>
                    <a:pt x="26" y="24"/>
                  </a:cubicBezTo>
                  <a:cubicBezTo>
                    <a:pt x="26" y="24"/>
                    <a:pt x="25" y="24"/>
                    <a:pt x="25" y="24"/>
                  </a:cubicBezTo>
                  <a:cubicBezTo>
                    <a:pt x="26" y="22"/>
                    <a:pt x="26" y="18"/>
                    <a:pt x="28" y="18"/>
                  </a:cubicBezTo>
                  <a:moveTo>
                    <a:pt x="25" y="27"/>
                  </a:moveTo>
                  <a:cubicBezTo>
                    <a:pt x="25" y="27"/>
                    <a:pt x="23" y="28"/>
                    <a:pt x="21" y="29"/>
                  </a:cubicBezTo>
                  <a:cubicBezTo>
                    <a:pt x="21" y="28"/>
                    <a:pt x="21" y="27"/>
                    <a:pt x="21" y="27"/>
                  </a:cubicBezTo>
                  <a:lnTo>
                    <a:pt x="25" y="27"/>
                  </a:lnTo>
                  <a:close/>
                  <a:moveTo>
                    <a:pt x="26" y="38"/>
                  </a:moveTo>
                  <a:cubicBezTo>
                    <a:pt x="26" y="39"/>
                    <a:pt x="30" y="40"/>
                    <a:pt x="29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2" y="38"/>
                    <a:pt x="19" y="34"/>
                    <a:pt x="24" y="32"/>
                  </a:cubicBezTo>
                  <a:cubicBezTo>
                    <a:pt x="24" y="32"/>
                    <a:pt x="24" y="36"/>
                    <a:pt x="24" y="36"/>
                  </a:cubicBezTo>
                  <a:cubicBezTo>
                    <a:pt x="24" y="37"/>
                    <a:pt x="24" y="38"/>
                    <a:pt x="21" y="39"/>
                  </a:cubicBezTo>
                  <a:cubicBezTo>
                    <a:pt x="21" y="39"/>
                    <a:pt x="25" y="39"/>
                    <a:pt x="26" y="38"/>
                  </a:cubicBezTo>
                  <a:moveTo>
                    <a:pt x="20" y="35"/>
                  </a:moveTo>
                  <a:cubicBezTo>
                    <a:pt x="20" y="35"/>
                    <a:pt x="18" y="33"/>
                    <a:pt x="20" y="31"/>
                  </a:cubicBezTo>
                  <a:cubicBezTo>
                    <a:pt x="22" y="29"/>
                    <a:pt x="27" y="29"/>
                    <a:pt x="28" y="25"/>
                  </a:cubicBezTo>
                  <a:cubicBezTo>
                    <a:pt x="28" y="25"/>
                    <a:pt x="30" y="24"/>
                    <a:pt x="30" y="24"/>
                  </a:cubicBezTo>
                  <a:cubicBezTo>
                    <a:pt x="31" y="30"/>
                    <a:pt x="21" y="30"/>
                    <a:pt x="20" y="35"/>
                  </a:cubicBezTo>
                  <a:moveTo>
                    <a:pt x="28" y="24"/>
                  </a:moveTo>
                  <a:cubicBezTo>
                    <a:pt x="28" y="25"/>
                    <a:pt x="27" y="24"/>
                    <a:pt x="27" y="24"/>
                  </a:cubicBezTo>
                  <a:cubicBezTo>
                    <a:pt x="27" y="24"/>
                    <a:pt x="29" y="23"/>
                    <a:pt x="30" y="19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3" y="19"/>
                    <a:pt x="30" y="24"/>
                    <a:pt x="28" y="24"/>
                  </a:cubicBezTo>
                  <a:moveTo>
                    <a:pt x="31" y="17"/>
                  </a:moveTo>
                  <a:cubicBezTo>
                    <a:pt x="31" y="17"/>
                    <a:pt x="30" y="17"/>
                    <a:pt x="30" y="18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6" y="17"/>
                    <a:pt x="25" y="17"/>
                    <a:pt x="24" y="17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8"/>
                    <a:pt x="22" y="17"/>
                    <a:pt x="20" y="17"/>
                  </a:cubicBezTo>
                  <a:cubicBezTo>
                    <a:pt x="19" y="17"/>
                    <a:pt x="19" y="17"/>
                    <a:pt x="18" y="18"/>
                  </a:cubicBezTo>
                  <a:cubicBezTo>
                    <a:pt x="18" y="18"/>
                    <a:pt x="18" y="17"/>
                    <a:pt x="17" y="17"/>
                  </a:cubicBezTo>
                  <a:cubicBezTo>
                    <a:pt x="16" y="17"/>
                    <a:pt x="15" y="17"/>
                    <a:pt x="15" y="18"/>
                  </a:cubicBezTo>
                  <a:cubicBezTo>
                    <a:pt x="15" y="18"/>
                    <a:pt x="14" y="17"/>
                    <a:pt x="13" y="17"/>
                  </a:cubicBezTo>
                  <a:cubicBezTo>
                    <a:pt x="13" y="17"/>
                    <a:pt x="13" y="13"/>
                    <a:pt x="12" y="12"/>
                  </a:cubicBezTo>
                  <a:cubicBezTo>
                    <a:pt x="12" y="11"/>
                    <a:pt x="12" y="11"/>
                    <a:pt x="13" y="12"/>
                  </a:cubicBezTo>
                  <a:cubicBezTo>
                    <a:pt x="14" y="12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3"/>
                    <a:pt x="15" y="12"/>
                  </a:cubicBezTo>
                  <a:cubicBezTo>
                    <a:pt x="15" y="12"/>
                    <a:pt x="16" y="11"/>
                    <a:pt x="16" y="12"/>
                  </a:cubicBezTo>
                  <a:cubicBezTo>
                    <a:pt x="17" y="13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3"/>
                    <a:pt x="18" y="11"/>
                  </a:cubicBezTo>
                  <a:cubicBezTo>
                    <a:pt x="18" y="11"/>
                    <a:pt x="19" y="11"/>
                    <a:pt x="19" y="12"/>
                  </a:cubicBezTo>
                  <a:cubicBezTo>
                    <a:pt x="19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6" y="11"/>
                    <a:pt x="33" y="11"/>
                    <a:pt x="34" y="11"/>
                  </a:cubicBezTo>
                  <a:cubicBezTo>
                    <a:pt x="34" y="11"/>
                    <a:pt x="32" y="13"/>
                    <a:pt x="31" y="17"/>
                  </a:cubicBezTo>
                  <a:moveTo>
                    <a:pt x="38" y="10"/>
                  </a:moveTo>
                  <a:cubicBezTo>
                    <a:pt x="37" y="10"/>
                    <a:pt x="24" y="9"/>
                    <a:pt x="17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6" y="8"/>
                    <a:pt x="38" y="9"/>
                    <a:pt x="38" y="9"/>
                  </a:cubicBezTo>
                  <a:cubicBezTo>
                    <a:pt x="38" y="9"/>
                    <a:pt x="38" y="9"/>
                    <a:pt x="38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5" name="Freeform 60"/>
            <p:cNvSpPr>
              <a:spLocks/>
            </p:cNvSpPr>
            <p:nvPr userDrawn="1"/>
          </p:nvSpPr>
          <p:spPr bwMode="auto">
            <a:xfrm>
              <a:off x="1552575" y="7319963"/>
              <a:ext cx="26987" cy="23813"/>
            </a:xfrm>
            <a:custGeom>
              <a:avLst/>
              <a:gdLst>
                <a:gd name="T0" fmla="*/ 30 w 32"/>
                <a:gd name="T1" fmla="*/ 17 h 28"/>
                <a:gd name="T2" fmla="*/ 18 w 32"/>
                <a:gd name="T3" fmla="*/ 13 h 28"/>
                <a:gd name="T4" fmla="*/ 12 w 32"/>
                <a:gd name="T5" fmla="*/ 22 h 28"/>
                <a:gd name="T6" fmla="*/ 10 w 32"/>
                <a:gd name="T7" fmla="*/ 9 h 28"/>
                <a:gd name="T8" fmla="*/ 10 w 32"/>
                <a:gd name="T9" fmla="*/ 7 h 28"/>
                <a:gd name="T10" fmla="*/ 12 w 32"/>
                <a:gd name="T11" fmla="*/ 6 h 28"/>
                <a:gd name="T12" fmla="*/ 11 w 32"/>
                <a:gd name="T13" fmla="*/ 4 h 28"/>
                <a:gd name="T14" fmla="*/ 9 w 32"/>
                <a:gd name="T15" fmla="*/ 3 h 28"/>
                <a:gd name="T16" fmla="*/ 7 w 32"/>
                <a:gd name="T17" fmla="*/ 2 h 28"/>
                <a:gd name="T18" fmla="*/ 4 w 32"/>
                <a:gd name="T19" fmla="*/ 3 h 28"/>
                <a:gd name="T20" fmla="*/ 0 w 32"/>
                <a:gd name="T21" fmla="*/ 3 h 28"/>
                <a:gd name="T22" fmla="*/ 2 w 32"/>
                <a:gd name="T23" fmla="*/ 4 h 28"/>
                <a:gd name="T24" fmla="*/ 0 w 32"/>
                <a:gd name="T25" fmla="*/ 5 h 28"/>
                <a:gd name="T26" fmla="*/ 3 w 32"/>
                <a:gd name="T27" fmla="*/ 5 h 28"/>
                <a:gd name="T28" fmla="*/ 2 w 32"/>
                <a:gd name="T29" fmla="*/ 3 h 28"/>
                <a:gd name="T30" fmla="*/ 5 w 32"/>
                <a:gd name="T31" fmla="*/ 4 h 28"/>
                <a:gd name="T32" fmla="*/ 9 w 32"/>
                <a:gd name="T33" fmla="*/ 8 h 28"/>
                <a:gd name="T34" fmla="*/ 9 w 32"/>
                <a:gd name="T35" fmla="*/ 11 h 28"/>
                <a:gd name="T36" fmla="*/ 9 w 32"/>
                <a:gd name="T37" fmla="*/ 18 h 28"/>
                <a:gd name="T38" fmla="*/ 13 w 32"/>
                <a:gd name="T39" fmla="*/ 24 h 28"/>
                <a:gd name="T40" fmla="*/ 15 w 32"/>
                <a:gd name="T41" fmla="*/ 18 h 28"/>
                <a:gd name="T42" fmla="*/ 24 w 32"/>
                <a:gd name="T43" fmla="*/ 13 h 28"/>
                <a:gd name="T44" fmla="*/ 31 w 32"/>
                <a:gd name="T45" fmla="*/ 22 h 28"/>
                <a:gd name="T46" fmla="*/ 30 w 32"/>
                <a:gd name="T47" fmla="*/ 23 h 28"/>
                <a:gd name="T48" fmla="*/ 27 w 32"/>
                <a:gd name="T49" fmla="*/ 17 h 28"/>
                <a:gd name="T50" fmla="*/ 27 w 32"/>
                <a:gd name="T51" fmla="*/ 25 h 28"/>
                <a:gd name="T52" fmla="*/ 23 w 32"/>
                <a:gd name="T53" fmla="*/ 16 h 28"/>
                <a:gd name="T54" fmla="*/ 24 w 32"/>
                <a:gd name="T55" fmla="*/ 24 h 28"/>
                <a:gd name="T56" fmla="*/ 20 w 32"/>
                <a:gd name="T57" fmla="*/ 17 h 28"/>
                <a:gd name="T58" fmla="*/ 22 w 32"/>
                <a:gd name="T59" fmla="*/ 28 h 28"/>
                <a:gd name="T60" fmla="*/ 25 w 32"/>
                <a:gd name="T61" fmla="*/ 18 h 28"/>
                <a:gd name="T62" fmla="*/ 25 w 32"/>
                <a:gd name="T63" fmla="*/ 27 h 28"/>
                <a:gd name="T64" fmla="*/ 29 w 32"/>
                <a:gd name="T65" fmla="*/ 19 h 28"/>
                <a:gd name="T66" fmla="*/ 29 w 32"/>
                <a:gd name="T67" fmla="*/ 25 h 28"/>
                <a:gd name="T68" fmla="*/ 31 w 32"/>
                <a:gd name="T69" fmla="*/ 22 h 28"/>
                <a:gd name="T70" fmla="*/ 30 w 32"/>
                <a:gd name="T71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28">
                  <a:moveTo>
                    <a:pt x="30" y="17"/>
                  </a:moveTo>
                  <a:cubicBezTo>
                    <a:pt x="27" y="10"/>
                    <a:pt x="19" y="12"/>
                    <a:pt x="18" y="13"/>
                  </a:cubicBezTo>
                  <a:cubicBezTo>
                    <a:pt x="15" y="13"/>
                    <a:pt x="12" y="18"/>
                    <a:pt x="12" y="22"/>
                  </a:cubicBezTo>
                  <a:cubicBezTo>
                    <a:pt x="8" y="18"/>
                    <a:pt x="10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1" y="7"/>
                    <a:pt x="12" y="6"/>
                  </a:cubicBezTo>
                  <a:cubicBezTo>
                    <a:pt x="14" y="2"/>
                    <a:pt x="12" y="2"/>
                    <a:pt x="11" y="4"/>
                  </a:cubicBezTo>
                  <a:cubicBezTo>
                    <a:pt x="11" y="1"/>
                    <a:pt x="10" y="2"/>
                    <a:pt x="9" y="3"/>
                  </a:cubicBezTo>
                  <a:cubicBezTo>
                    <a:pt x="9" y="1"/>
                    <a:pt x="8" y="2"/>
                    <a:pt x="7" y="2"/>
                  </a:cubicBezTo>
                  <a:cubicBezTo>
                    <a:pt x="7" y="0"/>
                    <a:pt x="5" y="2"/>
                    <a:pt x="4" y="3"/>
                  </a:cubicBezTo>
                  <a:cubicBezTo>
                    <a:pt x="2" y="2"/>
                    <a:pt x="0" y="3"/>
                    <a:pt x="0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2" y="5"/>
                    <a:pt x="0" y="5"/>
                  </a:cubicBezTo>
                  <a:cubicBezTo>
                    <a:pt x="0" y="5"/>
                    <a:pt x="2" y="6"/>
                    <a:pt x="3" y="5"/>
                  </a:cubicBezTo>
                  <a:cubicBezTo>
                    <a:pt x="4" y="4"/>
                    <a:pt x="2" y="3"/>
                    <a:pt x="2" y="3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7" y="4"/>
                    <a:pt x="9" y="5"/>
                    <a:pt x="9" y="8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8" y="13"/>
                    <a:pt x="8" y="16"/>
                    <a:pt x="9" y="18"/>
                  </a:cubicBezTo>
                  <a:cubicBezTo>
                    <a:pt x="9" y="20"/>
                    <a:pt x="12" y="26"/>
                    <a:pt x="13" y="24"/>
                  </a:cubicBezTo>
                  <a:cubicBezTo>
                    <a:pt x="14" y="23"/>
                    <a:pt x="14" y="21"/>
                    <a:pt x="15" y="18"/>
                  </a:cubicBezTo>
                  <a:cubicBezTo>
                    <a:pt x="16" y="15"/>
                    <a:pt x="20" y="12"/>
                    <a:pt x="24" y="13"/>
                  </a:cubicBezTo>
                  <a:cubicBezTo>
                    <a:pt x="32" y="15"/>
                    <a:pt x="31" y="21"/>
                    <a:pt x="31" y="22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30" y="23"/>
                    <a:pt x="31" y="18"/>
                    <a:pt x="27" y="17"/>
                  </a:cubicBezTo>
                  <a:cubicBezTo>
                    <a:pt x="28" y="18"/>
                    <a:pt x="29" y="23"/>
                    <a:pt x="27" y="25"/>
                  </a:cubicBezTo>
                  <a:cubicBezTo>
                    <a:pt x="29" y="21"/>
                    <a:pt x="27" y="17"/>
                    <a:pt x="23" y="16"/>
                  </a:cubicBezTo>
                  <a:cubicBezTo>
                    <a:pt x="25" y="17"/>
                    <a:pt x="27" y="21"/>
                    <a:pt x="24" y="24"/>
                  </a:cubicBezTo>
                  <a:cubicBezTo>
                    <a:pt x="25" y="22"/>
                    <a:pt x="25" y="18"/>
                    <a:pt x="20" y="17"/>
                  </a:cubicBezTo>
                  <a:cubicBezTo>
                    <a:pt x="27" y="21"/>
                    <a:pt x="22" y="28"/>
                    <a:pt x="22" y="28"/>
                  </a:cubicBezTo>
                  <a:cubicBezTo>
                    <a:pt x="28" y="23"/>
                    <a:pt x="25" y="18"/>
                    <a:pt x="25" y="18"/>
                  </a:cubicBezTo>
                  <a:cubicBezTo>
                    <a:pt x="25" y="18"/>
                    <a:pt x="28" y="21"/>
                    <a:pt x="25" y="27"/>
                  </a:cubicBezTo>
                  <a:cubicBezTo>
                    <a:pt x="30" y="24"/>
                    <a:pt x="29" y="19"/>
                    <a:pt x="29" y="19"/>
                  </a:cubicBezTo>
                  <a:cubicBezTo>
                    <a:pt x="31" y="21"/>
                    <a:pt x="29" y="25"/>
                    <a:pt x="29" y="25"/>
                  </a:cubicBezTo>
                  <a:cubicBezTo>
                    <a:pt x="29" y="25"/>
                    <a:pt x="31" y="23"/>
                    <a:pt x="31" y="22"/>
                  </a:cubicBezTo>
                  <a:cubicBezTo>
                    <a:pt x="32" y="20"/>
                    <a:pt x="31" y="18"/>
                    <a:pt x="30" y="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6" name="Freeform 61"/>
            <p:cNvSpPr>
              <a:spLocks/>
            </p:cNvSpPr>
            <p:nvPr userDrawn="1"/>
          </p:nvSpPr>
          <p:spPr bwMode="auto">
            <a:xfrm>
              <a:off x="1555750" y="7324726"/>
              <a:ext cx="1587" cy="158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7" name="Freeform 62"/>
            <p:cNvSpPr>
              <a:spLocks/>
            </p:cNvSpPr>
            <p:nvPr userDrawn="1"/>
          </p:nvSpPr>
          <p:spPr bwMode="auto">
            <a:xfrm>
              <a:off x="1546225" y="7326313"/>
              <a:ext cx="19050" cy="36513"/>
            </a:xfrm>
            <a:custGeom>
              <a:avLst/>
              <a:gdLst>
                <a:gd name="T0" fmla="*/ 16 w 22"/>
                <a:gd name="T1" fmla="*/ 42 h 44"/>
                <a:gd name="T2" fmla="*/ 17 w 22"/>
                <a:gd name="T3" fmla="*/ 42 h 44"/>
                <a:gd name="T4" fmla="*/ 17 w 22"/>
                <a:gd name="T5" fmla="*/ 40 h 44"/>
                <a:gd name="T6" fmla="*/ 17 w 22"/>
                <a:gd name="T7" fmla="*/ 36 h 44"/>
                <a:gd name="T8" fmla="*/ 18 w 22"/>
                <a:gd name="T9" fmla="*/ 29 h 44"/>
                <a:gd name="T10" fmla="*/ 14 w 22"/>
                <a:gd name="T11" fmla="*/ 27 h 44"/>
                <a:gd name="T12" fmla="*/ 6 w 22"/>
                <a:gd name="T13" fmla="*/ 12 h 44"/>
                <a:gd name="T14" fmla="*/ 8 w 22"/>
                <a:gd name="T15" fmla="*/ 0 h 44"/>
                <a:gd name="T16" fmla="*/ 6 w 22"/>
                <a:gd name="T17" fmla="*/ 5 h 44"/>
                <a:gd name="T18" fmla="*/ 4 w 22"/>
                <a:gd name="T19" fmla="*/ 14 h 44"/>
                <a:gd name="T20" fmla="*/ 7 w 22"/>
                <a:gd name="T21" fmla="*/ 30 h 44"/>
                <a:gd name="T22" fmla="*/ 2 w 22"/>
                <a:gd name="T23" fmla="*/ 30 h 44"/>
                <a:gd name="T24" fmla="*/ 2 w 22"/>
                <a:gd name="T25" fmla="*/ 31 h 44"/>
                <a:gd name="T26" fmla="*/ 2 w 22"/>
                <a:gd name="T27" fmla="*/ 32 h 44"/>
                <a:gd name="T28" fmla="*/ 4 w 22"/>
                <a:gd name="T29" fmla="*/ 31 h 44"/>
                <a:gd name="T30" fmla="*/ 3 w 22"/>
                <a:gd name="T31" fmla="*/ 34 h 44"/>
                <a:gd name="T32" fmla="*/ 5 w 22"/>
                <a:gd name="T33" fmla="*/ 32 h 44"/>
                <a:gd name="T34" fmla="*/ 9 w 22"/>
                <a:gd name="T35" fmla="*/ 32 h 44"/>
                <a:gd name="T36" fmla="*/ 13 w 22"/>
                <a:gd name="T37" fmla="*/ 30 h 44"/>
                <a:gd name="T38" fmla="*/ 14 w 22"/>
                <a:gd name="T39" fmla="*/ 40 h 44"/>
                <a:gd name="T40" fmla="*/ 15 w 22"/>
                <a:gd name="T41" fmla="*/ 40 h 44"/>
                <a:gd name="T42" fmla="*/ 15 w 22"/>
                <a:gd name="T43" fmla="*/ 31 h 44"/>
                <a:gd name="T44" fmla="*/ 10 w 22"/>
                <a:gd name="T45" fmla="*/ 26 h 44"/>
                <a:gd name="T46" fmla="*/ 16 w 22"/>
                <a:gd name="T47" fmla="*/ 34 h 44"/>
                <a:gd name="T48" fmla="*/ 16 w 22"/>
                <a:gd name="T49" fmla="*/ 38 h 44"/>
                <a:gd name="T50" fmla="*/ 15 w 22"/>
                <a:gd name="T51" fmla="*/ 40 h 44"/>
                <a:gd name="T52" fmla="*/ 14 w 22"/>
                <a:gd name="T53" fmla="*/ 40 h 44"/>
                <a:gd name="T54" fmla="*/ 14 w 22"/>
                <a:gd name="T55" fmla="*/ 40 h 44"/>
                <a:gd name="T56" fmla="*/ 11 w 22"/>
                <a:gd name="T57" fmla="*/ 41 h 44"/>
                <a:gd name="T58" fmla="*/ 4 w 22"/>
                <a:gd name="T59" fmla="*/ 43 h 44"/>
                <a:gd name="T60" fmla="*/ 7 w 22"/>
                <a:gd name="T61" fmla="*/ 44 h 44"/>
                <a:gd name="T62" fmla="*/ 14 w 22"/>
                <a:gd name="T63" fmla="*/ 44 h 44"/>
                <a:gd name="T64" fmla="*/ 7 w 22"/>
                <a:gd name="T65" fmla="*/ 43 h 44"/>
                <a:gd name="T66" fmla="*/ 11 w 22"/>
                <a:gd name="T67" fmla="*/ 42 h 44"/>
                <a:gd name="T68" fmla="*/ 13 w 22"/>
                <a:gd name="T69" fmla="*/ 41 h 44"/>
                <a:gd name="T70" fmla="*/ 14 w 22"/>
                <a:gd name="T71" fmla="*/ 43 h 44"/>
                <a:gd name="T72" fmla="*/ 15 w 22"/>
                <a:gd name="T7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44"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ubicBezTo>
                    <a:pt x="17" y="43"/>
                    <a:pt x="17" y="43"/>
                    <a:pt x="17" y="42"/>
                  </a:cubicBezTo>
                  <a:cubicBezTo>
                    <a:pt x="17" y="41"/>
                    <a:pt x="17" y="41"/>
                    <a:pt x="16" y="41"/>
                  </a:cubicBezTo>
                  <a:cubicBezTo>
                    <a:pt x="16" y="41"/>
                    <a:pt x="17" y="40"/>
                    <a:pt x="17" y="40"/>
                  </a:cubicBezTo>
                  <a:cubicBezTo>
                    <a:pt x="17" y="39"/>
                    <a:pt x="16" y="38"/>
                    <a:pt x="16" y="37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3"/>
                    <a:pt x="18" y="32"/>
                    <a:pt x="18" y="29"/>
                  </a:cubicBezTo>
                  <a:cubicBezTo>
                    <a:pt x="20" y="30"/>
                    <a:pt x="21" y="29"/>
                    <a:pt x="22" y="29"/>
                  </a:cubicBezTo>
                  <a:cubicBezTo>
                    <a:pt x="20" y="29"/>
                    <a:pt x="16" y="28"/>
                    <a:pt x="14" y="27"/>
                  </a:cubicBezTo>
                  <a:cubicBezTo>
                    <a:pt x="12" y="26"/>
                    <a:pt x="8" y="21"/>
                    <a:pt x="7" y="20"/>
                  </a:cubicBezTo>
                  <a:cubicBezTo>
                    <a:pt x="6" y="18"/>
                    <a:pt x="5" y="15"/>
                    <a:pt x="6" y="12"/>
                  </a:cubicBezTo>
                  <a:cubicBezTo>
                    <a:pt x="6" y="9"/>
                    <a:pt x="10" y="3"/>
                    <a:pt x="10" y="2"/>
                  </a:cubicBezTo>
                  <a:cubicBezTo>
                    <a:pt x="10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5" y="5"/>
                    <a:pt x="6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7"/>
                    <a:pt x="4" y="11"/>
                    <a:pt x="4" y="14"/>
                  </a:cubicBezTo>
                  <a:cubicBezTo>
                    <a:pt x="4" y="22"/>
                    <a:pt x="8" y="24"/>
                    <a:pt x="9" y="25"/>
                  </a:cubicBezTo>
                  <a:cubicBezTo>
                    <a:pt x="11" y="28"/>
                    <a:pt x="8" y="30"/>
                    <a:pt x="7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3" y="30"/>
                    <a:pt x="3" y="30"/>
                    <a:pt x="2" y="30"/>
                  </a:cubicBezTo>
                  <a:cubicBezTo>
                    <a:pt x="1" y="30"/>
                    <a:pt x="1" y="31"/>
                    <a:pt x="0" y="31"/>
                  </a:cubicBezTo>
                  <a:cubicBezTo>
                    <a:pt x="0" y="31"/>
                    <a:pt x="2" y="30"/>
                    <a:pt x="2" y="31"/>
                  </a:cubicBezTo>
                  <a:cubicBezTo>
                    <a:pt x="2" y="31"/>
                    <a:pt x="1" y="32"/>
                    <a:pt x="1" y="33"/>
                  </a:cubicBezTo>
                  <a:cubicBezTo>
                    <a:pt x="2" y="33"/>
                    <a:pt x="1" y="33"/>
                    <a:pt x="2" y="32"/>
                  </a:cubicBezTo>
                  <a:cubicBezTo>
                    <a:pt x="2" y="32"/>
                    <a:pt x="3" y="32"/>
                    <a:pt x="3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4" y="33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5" y="33"/>
                    <a:pt x="5" y="32"/>
                  </a:cubicBezTo>
                  <a:cubicBezTo>
                    <a:pt x="7" y="32"/>
                    <a:pt x="8" y="32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6" y="33"/>
                    <a:pt x="14" y="39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3"/>
                    <a:pt x="15" y="31"/>
                  </a:cubicBezTo>
                  <a:cubicBezTo>
                    <a:pt x="14" y="30"/>
                    <a:pt x="11" y="27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4" y="29"/>
                    <a:pt x="17" y="29"/>
                  </a:cubicBezTo>
                  <a:cubicBezTo>
                    <a:pt x="17" y="31"/>
                    <a:pt x="16" y="33"/>
                    <a:pt x="16" y="34"/>
                  </a:cubicBezTo>
                  <a:cubicBezTo>
                    <a:pt x="16" y="34"/>
                    <a:pt x="16" y="35"/>
                    <a:pt x="16" y="36"/>
                  </a:cubicBezTo>
                  <a:cubicBezTo>
                    <a:pt x="16" y="37"/>
                    <a:pt x="16" y="38"/>
                    <a:pt x="16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3" y="40"/>
                    <a:pt x="12" y="40"/>
                  </a:cubicBezTo>
                  <a:cubicBezTo>
                    <a:pt x="12" y="40"/>
                    <a:pt x="12" y="40"/>
                    <a:pt x="11" y="41"/>
                  </a:cubicBezTo>
                  <a:cubicBezTo>
                    <a:pt x="10" y="41"/>
                    <a:pt x="9" y="40"/>
                    <a:pt x="8" y="40"/>
                  </a:cubicBezTo>
                  <a:cubicBezTo>
                    <a:pt x="6" y="41"/>
                    <a:pt x="4" y="43"/>
                    <a:pt x="4" y="43"/>
                  </a:cubicBezTo>
                  <a:cubicBezTo>
                    <a:pt x="4" y="43"/>
                    <a:pt x="4" y="44"/>
                    <a:pt x="4" y="44"/>
                  </a:cubicBezTo>
                  <a:cubicBezTo>
                    <a:pt x="4" y="44"/>
                    <a:pt x="6" y="44"/>
                    <a:pt x="7" y="44"/>
                  </a:cubicBezTo>
                  <a:cubicBezTo>
                    <a:pt x="8" y="44"/>
                    <a:pt x="11" y="44"/>
                    <a:pt x="12" y="44"/>
                  </a:cubicBezTo>
                  <a:cubicBezTo>
                    <a:pt x="13" y="44"/>
                    <a:pt x="15" y="44"/>
                    <a:pt x="14" y="44"/>
                  </a:cubicBezTo>
                  <a:cubicBezTo>
                    <a:pt x="14" y="43"/>
                    <a:pt x="10" y="43"/>
                    <a:pt x="10" y="43"/>
                  </a:cubicBezTo>
                  <a:cubicBezTo>
                    <a:pt x="9" y="43"/>
                    <a:pt x="7" y="43"/>
                    <a:pt x="7" y="43"/>
                  </a:cubicBezTo>
                  <a:cubicBezTo>
                    <a:pt x="8" y="41"/>
                    <a:pt x="11" y="41"/>
                    <a:pt x="11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2"/>
                    <a:pt x="14" y="43"/>
                    <a:pt x="14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16" y="41"/>
                    <a:pt x="16" y="42"/>
                    <a:pt x="16" y="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8" name="Freeform 63"/>
            <p:cNvSpPr>
              <a:spLocks/>
            </p:cNvSpPr>
            <p:nvPr userDrawn="1"/>
          </p:nvSpPr>
          <p:spPr bwMode="auto">
            <a:xfrm>
              <a:off x="1566863" y="7337426"/>
              <a:ext cx="4762" cy="7938"/>
            </a:xfrm>
            <a:custGeom>
              <a:avLst/>
              <a:gdLst>
                <a:gd name="T0" fmla="*/ 0 w 6"/>
                <a:gd name="T1" fmla="*/ 2 h 10"/>
                <a:gd name="T2" fmla="*/ 3 w 6"/>
                <a:gd name="T3" fmla="*/ 4 h 10"/>
                <a:gd name="T4" fmla="*/ 2 w 6"/>
                <a:gd name="T5" fmla="*/ 10 h 10"/>
                <a:gd name="T6" fmla="*/ 1 w 6"/>
                <a:gd name="T7" fmla="*/ 0 h 10"/>
                <a:gd name="T8" fmla="*/ 4 w 6"/>
                <a:gd name="T9" fmla="*/ 4 h 10"/>
                <a:gd name="T10" fmla="*/ 0 w 6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2" y="3"/>
                    <a:pt x="2" y="3"/>
                    <a:pt x="3" y="4"/>
                  </a:cubicBezTo>
                  <a:cubicBezTo>
                    <a:pt x="4" y="7"/>
                    <a:pt x="2" y="10"/>
                    <a:pt x="2" y="10"/>
                  </a:cubicBezTo>
                  <a:cubicBezTo>
                    <a:pt x="6" y="7"/>
                    <a:pt x="5" y="1"/>
                    <a:pt x="1" y="0"/>
                  </a:cubicBezTo>
                  <a:cubicBezTo>
                    <a:pt x="2" y="1"/>
                    <a:pt x="3" y="1"/>
                    <a:pt x="4" y="4"/>
                  </a:cubicBezTo>
                  <a:cubicBezTo>
                    <a:pt x="4" y="4"/>
                    <a:pt x="2" y="2"/>
                    <a:pt x="0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9" name="Freeform 64"/>
            <p:cNvSpPr>
              <a:spLocks/>
            </p:cNvSpPr>
            <p:nvPr userDrawn="1"/>
          </p:nvSpPr>
          <p:spPr bwMode="auto">
            <a:xfrm>
              <a:off x="1550988" y="7335838"/>
              <a:ext cx="4762" cy="6350"/>
            </a:xfrm>
            <a:custGeom>
              <a:avLst/>
              <a:gdLst>
                <a:gd name="T0" fmla="*/ 5 w 5"/>
                <a:gd name="T1" fmla="*/ 8 h 8"/>
                <a:gd name="T2" fmla="*/ 3 w 5"/>
                <a:gd name="T3" fmla="*/ 0 h 8"/>
                <a:gd name="T4" fmla="*/ 5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2" y="5"/>
                    <a:pt x="3" y="0"/>
                  </a:cubicBezTo>
                  <a:cubicBezTo>
                    <a:pt x="3" y="0"/>
                    <a:pt x="0" y="5"/>
                    <a:pt x="5" y="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0" name="Freeform 65"/>
            <p:cNvSpPr>
              <a:spLocks/>
            </p:cNvSpPr>
            <p:nvPr userDrawn="1"/>
          </p:nvSpPr>
          <p:spPr bwMode="auto">
            <a:xfrm>
              <a:off x="1557338" y="7345363"/>
              <a:ext cx="6350" cy="4763"/>
            </a:xfrm>
            <a:custGeom>
              <a:avLst/>
              <a:gdLst>
                <a:gd name="T0" fmla="*/ 7 w 7"/>
                <a:gd name="T1" fmla="*/ 4 h 6"/>
                <a:gd name="T2" fmla="*/ 0 w 7"/>
                <a:gd name="T3" fmla="*/ 0 h 6"/>
                <a:gd name="T4" fmla="*/ 7 w 7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cubicBezTo>
                    <a:pt x="7" y="4"/>
                    <a:pt x="4" y="5"/>
                    <a:pt x="0" y="0"/>
                  </a:cubicBezTo>
                  <a:cubicBezTo>
                    <a:pt x="0" y="1"/>
                    <a:pt x="2" y="6"/>
                    <a:pt x="7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1" name="Freeform 66"/>
            <p:cNvSpPr>
              <a:spLocks/>
            </p:cNvSpPr>
            <p:nvPr userDrawn="1"/>
          </p:nvSpPr>
          <p:spPr bwMode="auto">
            <a:xfrm>
              <a:off x="1563688" y="7348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2" name="Freeform 67"/>
            <p:cNvSpPr>
              <a:spLocks/>
            </p:cNvSpPr>
            <p:nvPr userDrawn="1"/>
          </p:nvSpPr>
          <p:spPr bwMode="auto">
            <a:xfrm>
              <a:off x="1557338" y="7343776"/>
              <a:ext cx="7937" cy="6350"/>
            </a:xfrm>
            <a:custGeom>
              <a:avLst/>
              <a:gdLst>
                <a:gd name="T0" fmla="*/ 0 w 8"/>
                <a:gd name="T1" fmla="*/ 0 h 7"/>
                <a:gd name="T2" fmla="*/ 8 w 8"/>
                <a:gd name="T3" fmla="*/ 5 h 7"/>
                <a:gd name="T4" fmla="*/ 0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2" y="7"/>
                    <a:pt x="8" y="5"/>
                  </a:cubicBezTo>
                  <a:cubicBezTo>
                    <a:pt x="8" y="5"/>
                    <a:pt x="4" y="5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3" name="Freeform 68"/>
            <p:cNvSpPr>
              <a:spLocks/>
            </p:cNvSpPr>
            <p:nvPr userDrawn="1"/>
          </p:nvSpPr>
          <p:spPr bwMode="auto">
            <a:xfrm>
              <a:off x="1565275" y="7348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4" name="Freeform 69"/>
            <p:cNvSpPr>
              <a:spLocks/>
            </p:cNvSpPr>
            <p:nvPr userDrawn="1"/>
          </p:nvSpPr>
          <p:spPr bwMode="auto">
            <a:xfrm>
              <a:off x="1563688" y="7345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5" name="Freeform 70"/>
            <p:cNvSpPr>
              <a:spLocks/>
            </p:cNvSpPr>
            <p:nvPr userDrawn="1"/>
          </p:nvSpPr>
          <p:spPr bwMode="auto">
            <a:xfrm>
              <a:off x="1563688" y="7345363"/>
              <a:ext cx="4762" cy="7938"/>
            </a:xfrm>
            <a:custGeom>
              <a:avLst/>
              <a:gdLst>
                <a:gd name="T0" fmla="*/ 0 w 6"/>
                <a:gd name="T1" fmla="*/ 0 h 9"/>
                <a:gd name="T2" fmla="*/ 2 w 6"/>
                <a:gd name="T3" fmla="*/ 9 h 9"/>
                <a:gd name="T4" fmla="*/ 0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1" y="0"/>
                    <a:pt x="4" y="3"/>
                    <a:pt x="2" y="9"/>
                  </a:cubicBezTo>
                  <a:cubicBezTo>
                    <a:pt x="3" y="9"/>
                    <a:pt x="6" y="3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6" name="Freeform 71"/>
            <p:cNvSpPr>
              <a:spLocks/>
            </p:cNvSpPr>
            <p:nvPr userDrawn="1"/>
          </p:nvSpPr>
          <p:spPr bwMode="auto">
            <a:xfrm>
              <a:off x="1565275" y="73437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7" name="Freeform 72"/>
            <p:cNvSpPr>
              <a:spLocks/>
            </p:cNvSpPr>
            <p:nvPr userDrawn="1"/>
          </p:nvSpPr>
          <p:spPr bwMode="auto">
            <a:xfrm>
              <a:off x="1565275" y="7343776"/>
              <a:ext cx="4762" cy="7938"/>
            </a:xfrm>
            <a:custGeom>
              <a:avLst/>
              <a:gdLst>
                <a:gd name="T0" fmla="*/ 0 w 6"/>
                <a:gd name="T1" fmla="*/ 0 h 9"/>
                <a:gd name="T2" fmla="*/ 4 w 6"/>
                <a:gd name="T3" fmla="*/ 9 h 9"/>
                <a:gd name="T4" fmla="*/ 0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1" y="0"/>
                    <a:pt x="4" y="2"/>
                    <a:pt x="4" y="9"/>
                  </a:cubicBezTo>
                  <a:cubicBezTo>
                    <a:pt x="4" y="9"/>
                    <a:pt x="6" y="2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8" name="Freeform 73"/>
            <p:cNvSpPr>
              <a:spLocks/>
            </p:cNvSpPr>
            <p:nvPr userDrawn="1"/>
          </p:nvSpPr>
          <p:spPr bwMode="auto">
            <a:xfrm>
              <a:off x="1565275" y="73437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9" name="Freeform 74"/>
            <p:cNvSpPr>
              <a:spLocks/>
            </p:cNvSpPr>
            <p:nvPr userDrawn="1"/>
          </p:nvSpPr>
          <p:spPr bwMode="auto">
            <a:xfrm>
              <a:off x="1565275" y="7343776"/>
              <a:ext cx="4762" cy="6350"/>
            </a:xfrm>
            <a:custGeom>
              <a:avLst/>
              <a:gdLst>
                <a:gd name="T0" fmla="*/ 0 w 7"/>
                <a:gd name="T1" fmla="*/ 0 h 8"/>
                <a:gd name="T2" fmla="*/ 6 w 7"/>
                <a:gd name="T3" fmla="*/ 8 h 8"/>
                <a:gd name="T4" fmla="*/ 0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1" y="0"/>
                    <a:pt x="5" y="2"/>
                    <a:pt x="6" y="8"/>
                  </a:cubicBezTo>
                  <a:cubicBezTo>
                    <a:pt x="6" y="8"/>
                    <a:pt x="7" y="1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0" name="Freeform 75"/>
            <p:cNvSpPr>
              <a:spLocks/>
            </p:cNvSpPr>
            <p:nvPr userDrawn="1"/>
          </p:nvSpPr>
          <p:spPr bwMode="auto">
            <a:xfrm>
              <a:off x="1554163" y="7337426"/>
              <a:ext cx="1587" cy="4763"/>
            </a:xfrm>
            <a:custGeom>
              <a:avLst/>
              <a:gdLst>
                <a:gd name="T0" fmla="*/ 3 w 3"/>
                <a:gd name="T1" fmla="*/ 5 h 5"/>
                <a:gd name="T2" fmla="*/ 2 w 3"/>
                <a:gd name="T3" fmla="*/ 0 h 5"/>
                <a:gd name="T4" fmla="*/ 3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3" y="5"/>
                    <a:pt x="1" y="3"/>
                    <a:pt x="2" y="0"/>
                  </a:cubicBezTo>
                  <a:cubicBezTo>
                    <a:pt x="2" y="0"/>
                    <a:pt x="0" y="3"/>
                    <a:pt x="3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1" name="Freeform 76"/>
            <p:cNvSpPr>
              <a:spLocks/>
            </p:cNvSpPr>
            <p:nvPr userDrawn="1"/>
          </p:nvSpPr>
          <p:spPr bwMode="auto">
            <a:xfrm>
              <a:off x="1563688" y="7361238"/>
              <a:ext cx="3175" cy="1588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4 w 4"/>
                <a:gd name="T7" fmla="*/ 2 h 2"/>
                <a:gd name="T8" fmla="*/ 1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2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2" name="Freeform 77"/>
            <p:cNvSpPr>
              <a:spLocks/>
            </p:cNvSpPr>
            <p:nvPr userDrawn="1"/>
          </p:nvSpPr>
          <p:spPr bwMode="auto">
            <a:xfrm>
              <a:off x="1558925" y="7362826"/>
              <a:ext cx="7937" cy="0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3 w 9"/>
                <a:gd name="T5" fmla="*/ 1 h 1"/>
                <a:gd name="T6" fmla="*/ 9 w 9"/>
                <a:gd name="T7" fmla="*/ 1 h 1"/>
                <a:gd name="T8" fmla="*/ 9 w 9"/>
                <a:gd name="T9" fmla="*/ 0 h 1"/>
                <a:gd name="T10" fmla="*/ 6 w 9"/>
                <a:gd name="T11" fmla="*/ 0 h 1"/>
                <a:gd name="T12" fmla="*/ 0 w 9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5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1" y="0"/>
                    <a:pt x="0" y="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3" name="Freeform 78"/>
            <p:cNvSpPr>
              <a:spLocks/>
            </p:cNvSpPr>
            <p:nvPr userDrawn="1"/>
          </p:nvSpPr>
          <p:spPr bwMode="auto">
            <a:xfrm>
              <a:off x="1558925" y="73596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4" name="Freeform 79"/>
            <p:cNvSpPr>
              <a:spLocks noEditPoints="1"/>
            </p:cNvSpPr>
            <p:nvPr userDrawn="1"/>
          </p:nvSpPr>
          <p:spPr bwMode="auto">
            <a:xfrm>
              <a:off x="1519238" y="7299326"/>
              <a:ext cx="28575" cy="87313"/>
            </a:xfrm>
            <a:custGeom>
              <a:avLst/>
              <a:gdLst>
                <a:gd name="T0" fmla="*/ 21 w 33"/>
                <a:gd name="T1" fmla="*/ 42 h 104"/>
                <a:gd name="T2" fmla="*/ 18 w 33"/>
                <a:gd name="T3" fmla="*/ 12 h 104"/>
                <a:gd name="T4" fmla="*/ 10 w 33"/>
                <a:gd name="T5" fmla="*/ 17 h 104"/>
                <a:gd name="T6" fmla="*/ 12 w 33"/>
                <a:gd name="T7" fmla="*/ 5 h 104"/>
                <a:gd name="T8" fmla="*/ 11 w 33"/>
                <a:gd name="T9" fmla="*/ 4 h 104"/>
                <a:gd name="T10" fmla="*/ 6 w 33"/>
                <a:gd name="T11" fmla="*/ 16 h 104"/>
                <a:gd name="T12" fmla="*/ 3 w 33"/>
                <a:gd name="T13" fmla="*/ 37 h 104"/>
                <a:gd name="T14" fmla="*/ 2 w 33"/>
                <a:gd name="T15" fmla="*/ 59 h 104"/>
                <a:gd name="T16" fmla="*/ 6 w 33"/>
                <a:gd name="T17" fmla="*/ 81 h 104"/>
                <a:gd name="T18" fmla="*/ 16 w 33"/>
                <a:gd name="T19" fmla="*/ 103 h 104"/>
                <a:gd name="T20" fmla="*/ 21 w 33"/>
                <a:gd name="T21" fmla="*/ 91 h 104"/>
                <a:gd name="T22" fmla="*/ 30 w 33"/>
                <a:gd name="T23" fmla="*/ 75 h 104"/>
                <a:gd name="T24" fmla="*/ 19 w 33"/>
                <a:gd name="T25" fmla="*/ 22 h 104"/>
                <a:gd name="T26" fmla="*/ 12 w 33"/>
                <a:gd name="T27" fmla="*/ 26 h 104"/>
                <a:gd name="T28" fmla="*/ 7 w 33"/>
                <a:gd name="T29" fmla="*/ 23 h 104"/>
                <a:gd name="T30" fmla="*/ 6 w 33"/>
                <a:gd name="T31" fmla="*/ 19 h 104"/>
                <a:gd name="T32" fmla="*/ 10 w 33"/>
                <a:gd name="T33" fmla="*/ 7 h 104"/>
                <a:gd name="T34" fmla="*/ 11 w 33"/>
                <a:gd name="T35" fmla="*/ 12 h 104"/>
                <a:gd name="T36" fmla="*/ 9 w 33"/>
                <a:gd name="T37" fmla="*/ 17 h 104"/>
                <a:gd name="T38" fmla="*/ 12 w 33"/>
                <a:gd name="T39" fmla="*/ 26 h 104"/>
                <a:gd name="T40" fmla="*/ 8 w 33"/>
                <a:gd name="T41" fmla="*/ 42 h 104"/>
                <a:gd name="T42" fmla="*/ 11 w 33"/>
                <a:gd name="T43" fmla="*/ 38 h 104"/>
                <a:gd name="T44" fmla="*/ 18 w 33"/>
                <a:gd name="T45" fmla="*/ 37 h 104"/>
                <a:gd name="T46" fmla="*/ 26 w 33"/>
                <a:gd name="T47" fmla="*/ 31 h 104"/>
                <a:gd name="T48" fmla="*/ 20 w 33"/>
                <a:gd name="T49" fmla="*/ 23 h 104"/>
                <a:gd name="T50" fmla="*/ 12 w 33"/>
                <a:gd name="T51" fmla="*/ 43 h 104"/>
                <a:gd name="T52" fmla="*/ 14 w 33"/>
                <a:gd name="T53" fmla="*/ 53 h 104"/>
                <a:gd name="T54" fmla="*/ 16 w 33"/>
                <a:gd name="T55" fmla="*/ 53 h 104"/>
                <a:gd name="T56" fmla="*/ 10 w 33"/>
                <a:gd name="T57" fmla="*/ 70 h 104"/>
                <a:gd name="T58" fmla="*/ 3 w 33"/>
                <a:gd name="T59" fmla="*/ 63 h 104"/>
                <a:gd name="T60" fmla="*/ 8 w 33"/>
                <a:gd name="T61" fmla="*/ 57 h 104"/>
                <a:gd name="T62" fmla="*/ 14 w 33"/>
                <a:gd name="T63" fmla="*/ 55 h 104"/>
                <a:gd name="T64" fmla="*/ 20 w 33"/>
                <a:gd name="T65" fmla="*/ 54 h 104"/>
                <a:gd name="T66" fmla="*/ 22 w 33"/>
                <a:gd name="T67" fmla="*/ 50 h 104"/>
                <a:gd name="T68" fmla="*/ 28 w 33"/>
                <a:gd name="T69" fmla="*/ 47 h 104"/>
                <a:gd name="T70" fmla="*/ 12 w 33"/>
                <a:gd name="T71" fmla="*/ 69 h 104"/>
                <a:gd name="T72" fmla="*/ 16 w 33"/>
                <a:gd name="T73" fmla="*/ 75 h 104"/>
                <a:gd name="T74" fmla="*/ 15 w 33"/>
                <a:gd name="T75" fmla="*/ 75 h 104"/>
                <a:gd name="T76" fmla="*/ 15 w 33"/>
                <a:gd name="T77" fmla="*/ 75 h 104"/>
                <a:gd name="T78" fmla="*/ 14 w 33"/>
                <a:gd name="T79" fmla="*/ 92 h 104"/>
                <a:gd name="T80" fmla="*/ 15 w 33"/>
                <a:gd name="T81" fmla="*/ 82 h 104"/>
                <a:gd name="T82" fmla="*/ 20 w 33"/>
                <a:gd name="T83" fmla="*/ 92 h 104"/>
                <a:gd name="T84" fmla="*/ 21 w 33"/>
                <a:gd name="T85" fmla="*/ 87 h 104"/>
                <a:gd name="T86" fmla="*/ 24 w 33"/>
                <a:gd name="T87" fmla="*/ 86 h 104"/>
                <a:gd name="T88" fmla="*/ 18 w 33"/>
                <a:gd name="T89" fmla="*/ 93 h 104"/>
                <a:gd name="T90" fmla="*/ 21 w 33"/>
                <a:gd name="T91" fmla="*/ 89 h 104"/>
                <a:gd name="T92" fmla="*/ 16 w 33"/>
                <a:gd name="T93" fmla="*/ 92 h 104"/>
                <a:gd name="T94" fmla="*/ 12 w 33"/>
                <a:gd name="T95" fmla="*/ 85 h 104"/>
                <a:gd name="T96" fmla="*/ 8 w 33"/>
                <a:gd name="T97" fmla="*/ 84 h 104"/>
                <a:gd name="T98" fmla="*/ 9 w 33"/>
                <a:gd name="T99" fmla="*/ 79 h 104"/>
                <a:gd name="T100" fmla="*/ 14 w 33"/>
                <a:gd name="T101" fmla="*/ 77 h 104"/>
                <a:gd name="T102" fmla="*/ 21 w 33"/>
                <a:gd name="T103" fmla="*/ 76 h 104"/>
                <a:gd name="T104" fmla="*/ 21 w 33"/>
                <a:gd name="T105" fmla="*/ 72 h 104"/>
                <a:gd name="T106" fmla="*/ 28 w 33"/>
                <a:gd name="T107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" h="104">
                  <a:moveTo>
                    <a:pt x="21" y="65"/>
                  </a:moveTo>
                  <a:cubicBezTo>
                    <a:pt x="20" y="64"/>
                    <a:pt x="20" y="62"/>
                    <a:pt x="21" y="60"/>
                  </a:cubicBezTo>
                  <a:cubicBezTo>
                    <a:pt x="25" y="60"/>
                    <a:pt x="28" y="57"/>
                    <a:pt x="29" y="54"/>
                  </a:cubicBezTo>
                  <a:cubicBezTo>
                    <a:pt x="33" y="43"/>
                    <a:pt x="22" y="42"/>
                    <a:pt x="21" y="42"/>
                  </a:cubicBezTo>
                  <a:cubicBezTo>
                    <a:pt x="21" y="41"/>
                    <a:pt x="21" y="40"/>
                    <a:pt x="21" y="39"/>
                  </a:cubicBezTo>
                  <a:cubicBezTo>
                    <a:pt x="28" y="38"/>
                    <a:pt x="30" y="31"/>
                    <a:pt x="26" y="26"/>
                  </a:cubicBezTo>
                  <a:cubicBezTo>
                    <a:pt x="25" y="23"/>
                    <a:pt x="20" y="22"/>
                    <a:pt x="20" y="22"/>
                  </a:cubicBezTo>
                  <a:cubicBezTo>
                    <a:pt x="20" y="19"/>
                    <a:pt x="19" y="14"/>
                    <a:pt x="18" y="12"/>
                  </a:cubicBezTo>
                  <a:cubicBezTo>
                    <a:pt x="17" y="12"/>
                    <a:pt x="17" y="12"/>
                    <a:pt x="16" y="12"/>
                  </a:cubicBezTo>
                  <a:cubicBezTo>
                    <a:pt x="12" y="12"/>
                    <a:pt x="13" y="21"/>
                    <a:pt x="13" y="22"/>
                  </a:cubicBezTo>
                  <a:cubicBezTo>
                    <a:pt x="11" y="22"/>
                    <a:pt x="10" y="21"/>
                    <a:pt x="9" y="19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2" y="17"/>
                    <a:pt x="13" y="14"/>
                    <a:pt x="13" y="11"/>
                  </a:cubicBezTo>
                  <a:cubicBezTo>
                    <a:pt x="13" y="10"/>
                    <a:pt x="12" y="9"/>
                    <a:pt x="13" y="8"/>
                  </a:cubicBezTo>
                  <a:cubicBezTo>
                    <a:pt x="13" y="7"/>
                    <a:pt x="12" y="7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4" y="3"/>
                    <a:pt x="15" y="3"/>
                  </a:cubicBezTo>
                  <a:cubicBezTo>
                    <a:pt x="14" y="3"/>
                    <a:pt x="12" y="5"/>
                    <a:pt x="12" y="5"/>
                  </a:cubicBezTo>
                  <a:cubicBezTo>
                    <a:pt x="11" y="5"/>
                    <a:pt x="12" y="0"/>
                    <a:pt x="12" y="0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1" y="5"/>
                    <a:pt x="12" y="5"/>
                    <a:pt x="11" y="6"/>
                  </a:cubicBezTo>
                  <a:cubicBezTo>
                    <a:pt x="11" y="7"/>
                    <a:pt x="10" y="6"/>
                    <a:pt x="10" y="7"/>
                  </a:cubicBezTo>
                  <a:cubicBezTo>
                    <a:pt x="10" y="7"/>
                    <a:pt x="4" y="11"/>
                    <a:pt x="6" y="15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6" y="17"/>
                    <a:pt x="5" y="18"/>
                    <a:pt x="5" y="19"/>
                  </a:cubicBezTo>
                  <a:cubicBezTo>
                    <a:pt x="3" y="25"/>
                    <a:pt x="8" y="27"/>
                    <a:pt x="13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8" y="32"/>
                    <a:pt x="5" y="34"/>
                    <a:pt x="3" y="37"/>
                  </a:cubicBezTo>
                  <a:cubicBezTo>
                    <a:pt x="2" y="39"/>
                    <a:pt x="2" y="42"/>
                    <a:pt x="3" y="43"/>
                  </a:cubicBezTo>
                  <a:cubicBezTo>
                    <a:pt x="5" y="47"/>
                    <a:pt x="8" y="48"/>
                    <a:pt x="12" y="50"/>
                  </a:cubicBezTo>
                  <a:cubicBezTo>
                    <a:pt x="12" y="51"/>
                    <a:pt x="12" y="54"/>
                    <a:pt x="12" y="54"/>
                  </a:cubicBezTo>
                  <a:cubicBezTo>
                    <a:pt x="8" y="55"/>
                    <a:pt x="4" y="56"/>
                    <a:pt x="2" y="59"/>
                  </a:cubicBezTo>
                  <a:cubicBezTo>
                    <a:pt x="0" y="61"/>
                    <a:pt x="0" y="65"/>
                    <a:pt x="2" y="67"/>
                  </a:cubicBezTo>
                  <a:cubicBezTo>
                    <a:pt x="3" y="69"/>
                    <a:pt x="8" y="72"/>
                    <a:pt x="11" y="72"/>
                  </a:cubicBezTo>
                  <a:cubicBezTo>
                    <a:pt x="11" y="73"/>
                    <a:pt x="12" y="76"/>
                    <a:pt x="11" y="76"/>
                  </a:cubicBezTo>
                  <a:cubicBezTo>
                    <a:pt x="10" y="76"/>
                    <a:pt x="7" y="78"/>
                    <a:pt x="6" y="81"/>
                  </a:cubicBezTo>
                  <a:cubicBezTo>
                    <a:pt x="4" y="86"/>
                    <a:pt x="8" y="88"/>
                    <a:pt x="11" y="90"/>
                  </a:cubicBezTo>
                  <a:cubicBezTo>
                    <a:pt x="11" y="94"/>
                    <a:pt x="11" y="99"/>
                    <a:pt x="11" y="102"/>
                  </a:cubicBezTo>
                  <a:cubicBezTo>
                    <a:pt x="11" y="103"/>
                    <a:pt x="12" y="103"/>
                    <a:pt x="13" y="104"/>
                  </a:cubicBezTo>
                  <a:cubicBezTo>
                    <a:pt x="13" y="104"/>
                    <a:pt x="15" y="103"/>
                    <a:pt x="16" y="103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7" y="104"/>
                    <a:pt x="21" y="103"/>
                    <a:pt x="21" y="102"/>
                  </a:cubicBezTo>
                  <a:cubicBezTo>
                    <a:pt x="21" y="102"/>
                    <a:pt x="21" y="100"/>
                    <a:pt x="21" y="99"/>
                  </a:cubicBezTo>
                  <a:cubicBezTo>
                    <a:pt x="21" y="96"/>
                    <a:pt x="21" y="94"/>
                    <a:pt x="21" y="91"/>
                  </a:cubicBezTo>
                  <a:cubicBezTo>
                    <a:pt x="22" y="91"/>
                    <a:pt x="23" y="89"/>
                    <a:pt x="24" y="88"/>
                  </a:cubicBezTo>
                  <a:cubicBezTo>
                    <a:pt x="27" y="83"/>
                    <a:pt x="21" y="83"/>
                    <a:pt x="21" y="83"/>
                  </a:cubicBezTo>
                  <a:cubicBezTo>
                    <a:pt x="21" y="83"/>
                    <a:pt x="20" y="82"/>
                    <a:pt x="21" y="82"/>
                  </a:cubicBezTo>
                  <a:cubicBezTo>
                    <a:pt x="25" y="81"/>
                    <a:pt x="29" y="80"/>
                    <a:pt x="30" y="75"/>
                  </a:cubicBezTo>
                  <a:cubicBezTo>
                    <a:pt x="32" y="67"/>
                    <a:pt x="24" y="65"/>
                    <a:pt x="21" y="65"/>
                  </a:cubicBezTo>
                  <a:moveTo>
                    <a:pt x="15" y="13"/>
                  </a:moveTo>
                  <a:cubicBezTo>
                    <a:pt x="16" y="12"/>
                    <a:pt x="17" y="12"/>
                    <a:pt x="17" y="12"/>
                  </a:cubicBezTo>
                  <a:cubicBezTo>
                    <a:pt x="19" y="13"/>
                    <a:pt x="19" y="20"/>
                    <a:pt x="19" y="22"/>
                  </a:cubicBezTo>
                  <a:cubicBezTo>
                    <a:pt x="19" y="23"/>
                    <a:pt x="19" y="29"/>
                    <a:pt x="19" y="31"/>
                  </a:cubicBezTo>
                  <a:cubicBezTo>
                    <a:pt x="18" y="31"/>
                    <a:pt x="15" y="31"/>
                    <a:pt x="15" y="31"/>
                  </a:cubicBezTo>
                  <a:cubicBezTo>
                    <a:pt x="15" y="31"/>
                    <a:pt x="14" y="16"/>
                    <a:pt x="15" y="13"/>
                  </a:cubicBezTo>
                  <a:moveTo>
                    <a:pt x="12" y="26"/>
                  </a:moveTo>
                  <a:cubicBezTo>
                    <a:pt x="12" y="25"/>
                    <a:pt x="13" y="24"/>
                    <a:pt x="13" y="24"/>
                  </a:cubicBezTo>
                  <a:cubicBezTo>
                    <a:pt x="12" y="24"/>
                    <a:pt x="10" y="25"/>
                    <a:pt x="10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1" y="23"/>
                    <a:pt x="8" y="23"/>
                    <a:pt x="7" y="23"/>
                  </a:cubicBezTo>
                  <a:cubicBezTo>
                    <a:pt x="7" y="23"/>
                    <a:pt x="9" y="22"/>
                    <a:pt x="9" y="22"/>
                  </a:cubicBezTo>
                  <a:cubicBezTo>
                    <a:pt x="9" y="22"/>
                    <a:pt x="6" y="21"/>
                    <a:pt x="6" y="21"/>
                  </a:cubicBezTo>
                  <a:cubicBezTo>
                    <a:pt x="6" y="21"/>
                    <a:pt x="8" y="20"/>
                    <a:pt x="8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6" y="18"/>
                    <a:pt x="8" y="18"/>
                    <a:pt x="8" y="18"/>
                  </a:cubicBezTo>
                  <a:cubicBezTo>
                    <a:pt x="8" y="17"/>
                    <a:pt x="7" y="17"/>
                    <a:pt x="7" y="16"/>
                  </a:cubicBezTo>
                  <a:cubicBezTo>
                    <a:pt x="7" y="16"/>
                    <a:pt x="8" y="15"/>
                    <a:pt x="8" y="14"/>
                  </a:cubicBezTo>
                  <a:cubicBezTo>
                    <a:pt x="5" y="13"/>
                    <a:pt x="10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9"/>
                    <a:pt x="11" y="9"/>
                    <a:pt x="11" y="10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1"/>
                    <a:pt x="12" y="11"/>
                    <a:pt x="12" y="10"/>
                  </a:cubicBezTo>
                  <a:cubicBezTo>
                    <a:pt x="13" y="14"/>
                    <a:pt x="11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8" y="19"/>
                    <a:pt x="9" y="22"/>
                    <a:pt x="13" y="22"/>
                  </a:cubicBezTo>
                  <a:cubicBezTo>
                    <a:pt x="13" y="23"/>
                    <a:pt x="13" y="25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moveTo>
                    <a:pt x="8" y="46"/>
                  </a:moveTo>
                  <a:cubicBezTo>
                    <a:pt x="8" y="46"/>
                    <a:pt x="10" y="44"/>
                    <a:pt x="10" y="44"/>
                  </a:cubicBezTo>
                  <a:cubicBezTo>
                    <a:pt x="10" y="43"/>
                    <a:pt x="5" y="43"/>
                    <a:pt x="5" y="43"/>
                  </a:cubicBezTo>
                  <a:cubicBezTo>
                    <a:pt x="4" y="42"/>
                    <a:pt x="8" y="42"/>
                    <a:pt x="8" y="42"/>
                  </a:cubicBezTo>
                  <a:cubicBezTo>
                    <a:pt x="8" y="41"/>
                    <a:pt x="5" y="39"/>
                    <a:pt x="5" y="39"/>
                  </a:cubicBezTo>
                  <a:cubicBezTo>
                    <a:pt x="6" y="39"/>
                    <a:pt x="8" y="41"/>
                    <a:pt x="9" y="40"/>
                  </a:cubicBezTo>
                  <a:cubicBezTo>
                    <a:pt x="9" y="40"/>
                    <a:pt x="7" y="35"/>
                    <a:pt x="7" y="35"/>
                  </a:cubicBezTo>
                  <a:cubicBezTo>
                    <a:pt x="8" y="37"/>
                    <a:pt x="10" y="39"/>
                    <a:pt x="11" y="38"/>
                  </a:cubicBezTo>
                  <a:cubicBezTo>
                    <a:pt x="11" y="38"/>
                    <a:pt x="10" y="34"/>
                    <a:pt x="10" y="34"/>
                  </a:cubicBezTo>
                  <a:cubicBezTo>
                    <a:pt x="11" y="34"/>
                    <a:pt x="13" y="37"/>
                    <a:pt x="14" y="37"/>
                  </a:cubicBezTo>
                  <a:cubicBezTo>
                    <a:pt x="14" y="37"/>
                    <a:pt x="13" y="34"/>
                    <a:pt x="13" y="34"/>
                  </a:cubicBezTo>
                  <a:cubicBezTo>
                    <a:pt x="14" y="34"/>
                    <a:pt x="18" y="37"/>
                    <a:pt x="18" y="37"/>
                  </a:cubicBezTo>
                  <a:cubicBezTo>
                    <a:pt x="19" y="37"/>
                    <a:pt x="16" y="33"/>
                    <a:pt x="16" y="33"/>
                  </a:cubicBezTo>
                  <a:cubicBezTo>
                    <a:pt x="18" y="34"/>
                    <a:pt x="23" y="36"/>
                    <a:pt x="24" y="35"/>
                  </a:cubicBezTo>
                  <a:cubicBezTo>
                    <a:pt x="24" y="35"/>
                    <a:pt x="19" y="32"/>
                    <a:pt x="19" y="32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0"/>
                    <a:pt x="21" y="29"/>
                    <a:pt x="21" y="29"/>
                  </a:cubicBezTo>
                  <a:cubicBezTo>
                    <a:pt x="24" y="28"/>
                    <a:pt x="25" y="27"/>
                    <a:pt x="25" y="27"/>
                  </a:cubicBezTo>
                  <a:cubicBezTo>
                    <a:pt x="24" y="27"/>
                    <a:pt x="21" y="27"/>
                    <a:pt x="20" y="27"/>
                  </a:cubicBezTo>
                  <a:cubicBezTo>
                    <a:pt x="20" y="26"/>
                    <a:pt x="20" y="25"/>
                    <a:pt x="20" y="23"/>
                  </a:cubicBezTo>
                  <a:cubicBezTo>
                    <a:pt x="23" y="23"/>
                    <a:pt x="26" y="26"/>
                    <a:pt x="27" y="28"/>
                  </a:cubicBezTo>
                  <a:cubicBezTo>
                    <a:pt x="28" y="32"/>
                    <a:pt x="27" y="35"/>
                    <a:pt x="24" y="37"/>
                  </a:cubicBezTo>
                  <a:cubicBezTo>
                    <a:pt x="21" y="38"/>
                    <a:pt x="15" y="38"/>
                    <a:pt x="14" y="39"/>
                  </a:cubicBezTo>
                  <a:cubicBezTo>
                    <a:pt x="11" y="40"/>
                    <a:pt x="11" y="41"/>
                    <a:pt x="12" y="43"/>
                  </a:cubicBezTo>
                  <a:cubicBezTo>
                    <a:pt x="12" y="44"/>
                    <a:pt x="12" y="44"/>
                    <a:pt x="12" y="45"/>
                  </a:cubicBezTo>
                  <a:cubicBezTo>
                    <a:pt x="12" y="46"/>
                    <a:pt x="8" y="46"/>
                    <a:pt x="8" y="46"/>
                  </a:cubicBezTo>
                  <a:moveTo>
                    <a:pt x="15" y="53"/>
                  </a:moveTo>
                  <a:cubicBezTo>
                    <a:pt x="15" y="53"/>
                    <a:pt x="14" y="53"/>
                    <a:pt x="14" y="53"/>
                  </a:cubicBezTo>
                  <a:cubicBezTo>
                    <a:pt x="14" y="51"/>
                    <a:pt x="14" y="41"/>
                    <a:pt x="14" y="40"/>
                  </a:cubicBezTo>
                  <a:cubicBezTo>
                    <a:pt x="15" y="40"/>
                    <a:pt x="18" y="40"/>
                    <a:pt x="20" y="39"/>
                  </a:cubicBezTo>
                  <a:cubicBezTo>
                    <a:pt x="20" y="42"/>
                    <a:pt x="20" y="51"/>
                    <a:pt x="20" y="52"/>
                  </a:cubicBezTo>
                  <a:cubicBezTo>
                    <a:pt x="20" y="52"/>
                    <a:pt x="16" y="53"/>
                    <a:pt x="16" y="53"/>
                  </a:cubicBezTo>
                  <a:cubicBezTo>
                    <a:pt x="15" y="52"/>
                    <a:pt x="15" y="44"/>
                    <a:pt x="15" y="44"/>
                  </a:cubicBezTo>
                  <a:cubicBezTo>
                    <a:pt x="15" y="44"/>
                    <a:pt x="15" y="46"/>
                    <a:pt x="15" y="46"/>
                  </a:cubicBezTo>
                  <a:cubicBezTo>
                    <a:pt x="15" y="48"/>
                    <a:pt x="15" y="53"/>
                    <a:pt x="15" y="53"/>
                  </a:cubicBezTo>
                  <a:moveTo>
                    <a:pt x="10" y="70"/>
                  </a:moveTo>
                  <a:cubicBezTo>
                    <a:pt x="10" y="69"/>
                    <a:pt x="10" y="68"/>
                    <a:pt x="10" y="67"/>
                  </a:cubicBezTo>
                  <a:cubicBezTo>
                    <a:pt x="10" y="67"/>
                    <a:pt x="4" y="67"/>
                    <a:pt x="4" y="67"/>
                  </a:cubicBezTo>
                  <a:cubicBezTo>
                    <a:pt x="5" y="67"/>
                    <a:pt x="7" y="66"/>
                    <a:pt x="7" y="66"/>
                  </a:cubicBezTo>
                  <a:cubicBezTo>
                    <a:pt x="7" y="65"/>
                    <a:pt x="3" y="63"/>
                    <a:pt x="3" y="63"/>
                  </a:cubicBezTo>
                  <a:cubicBezTo>
                    <a:pt x="4" y="63"/>
                    <a:pt x="7" y="64"/>
                    <a:pt x="7" y="63"/>
                  </a:cubicBezTo>
                  <a:cubicBezTo>
                    <a:pt x="7" y="63"/>
                    <a:pt x="5" y="59"/>
                    <a:pt x="5" y="59"/>
                  </a:cubicBezTo>
                  <a:cubicBezTo>
                    <a:pt x="6" y="60"/>
                    <a:pt x="9" y="62"/>
                    <a:pt x="9" y="62"/>
                  </a:cubicBezTo>
                  <a:cubicBezTo>
                    <a:pt x="9" y="62"/>
                    <a:pt x="8" y="58"/>
                    <a:pt x="8" y="57"/>
                  </a:cubicBezTo>
                  <a:cubicBezTo>
                    <a:pt x="9" y="58"/>
                    <a:pt x="11" y="60"/>
                    <a:pt x="11" y="60"/>
                  </a:cubicBezTo>
                  <a:cubicBezTo>
                    <a:pt x="11" y="60"/>
                    <a:pt x="11" y="56"/>
                    <a:pt x="11" y="56"/>
                  </a:cubicBezTo>
                  <a:cubicBezTo>
                    <a:pt x="12" y="57"/>
                    <a:pt x="14" y="59"/>
                    <a:pt x="14" y="59"/>
                  </a:cubicBezTo>
                  <a:cubicBezTo>
                    <a:pt x="14" y="59"/>
                    <a:pt x="14" y="55"/>
                    <a:pt x="14" y="55"/>
                  </a:cubicBezTo>
                  <a:cubicBezTo>
                    <a:pt x="15" y="56"/>
                    <a:pt x="17" y="59"/>
                    <a:pt x="18" y="59"/>
                  </a:cubicBezTo>
                  <a:cubicBezTo>
                    <a:pt x="18" y="58"/>
                    <a:pt x="17" y="55"/>
                    <a:pt x="17" y="55"/>
                  </a:cubicBezTo>
                  <a:cubicBezTo>
                    <a:pt x="18" y="56"/>
                    <a:pt x="22" y="58"/>
                    <a:pt x="22" y="58"/>
                  </a:cubicBezTo>
                  <a:cubicBezTo>
                    <a:pt x="23" y="57"/>
                    <a:pt x="20" y="54"/>
                    <a:pt x="20" y="54"/>
                  </a:cubicBezTo>
                  <a:cubicBezTo>
                    <a:pt x="22" y="55"/>
                    <a:pt x="26" y="55"/>
                    <a:pt x="26" y="55"/>
                  </a:cubicBezTo>
                  <a:cubicBezTo>
                    <a:pt x="26" y="54"/>
                    <a:pt x="22" y="52"/>
                    <a:pt x="22" y="52"/>
                  </a:cubicBezTo>
                  <a:cubicBezTo>
                    <a:pt x="23" y="52"/>
                    <a:pt x="27" y="51"/>
                    <a:pt x="27" y="50"/>
                  </a:cubicBezTo>
                  <a:cubicBezTo>
                    <a:pt x="26" y="49"/>
                    <a:pt x="21" y="50"/>
                    <a:pt x="22" y="50"/>
                  </a:cubicBezTo>
                  <a:cubicBezTo>
                    <a:pt x="22" y="49"/>
                    <a:pt x="25" y="48"/>
                    <a:pt x="24" y="47"/>
                  </a:cubicBezTo>
                  <a:cubicBezTo>
                    <a:pt x="24" y="46"/>
                    <a:pt x="22" y="47"/>
                    <a:pt x="21" y="47"/>
                  </a:cubicBezTo>
                  <a:cubicBezTo>
                    <a:pt x="21" y="46"/>
                    <a:pt x="21" y="44"/>
                    <a:pt x="21" y="43"/>
                  </a:cubicBezTo>
                  <a:cubicBezTo>
                    <a:pt x="24" y="43"/>
                    <a:pt x="27" y="45"/>
                    <a:pt x="28" y="47"/>
                  </a:cubicBezTo>
                  <a:cubicBezTo>
                    <a:pt x="31" y="52"/>
                    <a:pt x="28" y="57"/>
                    <a:pt x="24" y="58"/>
                  </a:cubicBezTo>
                  <a:cubicBezTo>
                    <a:pt x="21" y="60"/>
                    <a:pt x="16" y="59"/>
                    <a:pt x="13" y="60"/>
                  </a:cubicBezTo>
                  <a:cubicBezTo>
                    <a:pt x="10" y="61"/>
                    <a:pt x="11" y="64"/>
                    <a:pt x="12" y="65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1" y="69"/>
                    <a:pt x="10" y="70"/>
                    <a:pt x="10" y="70"/>
                  </a:cubicBezTo>
                  <a:moveTo>
                    <a:pt x="20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19" y="75"/>
                    <a:pt x="17" y="75"/>
                    <a:pt x="16" y="75"/>
                  </a:cubicBezTo>
                  <a:cubicBezTo>
                    <a:pt x="16" y="72"/>
                    <a:pt x="16" y="61"/>
                    <a:pt x="16" y="61"/>
                  </a:cubicBezTo>
                  <a:cubicBezTo>
                    <a:pt x="17" y="61"/>
                    <a:pt x="20" y="60"/>
                    <a:pt x="20" y="60"/>
                  </a:cubicBezTo>
                  <a:cubicBezTo>
                    <a:pt x="20" y="63"/>
                    <a:pt x="20" y="74"/>
                    <a:pt x="20" y="74"/>
                  </a:cubicBezTo>
                  <a:moveTo>
                    <a:pt x="15" y="75"/>
                  </a:moveTo>
                  <a:cubicBezTo>
                    <a:pt x="15" y="75"/>
                    <a:pt x="14" y="75"/>
                    <a:pt x="14" y="75"/>
                  </a:cubicBezTo>
                  <a:cubicBezTo>
                    <a:pt x="14" y="73"/>
                    <a:pt x="14" y="62"/>
                    <a:pt x="14" y="61"/>
                  </a:cubicBezTo>
                  <a:cubicBezTo>
                    <a:pt x="14" y="61"/>
                    <a:pt x="15" y="61"/>
                    <a:pt x="15" y="61"/>
                  </a:cubicBezTo>
                  <a:cubicBezTo>
                    <a:pt x="15" y="66"/>
                    <a:pt x="15" y="70"/>
                    <a:pt x="15" y="75"/>
                  </a:cubicBezTo>
                  <a:moveTo>
                    <a:pt x="15" y="102"/>
                  </a:moveTo>
                  <a:cubicBezTo>
                    <a:pt x="15" y="102"/>
                    <a:pt x="14" y="103"/>
                    <a:pt x="14" y="103"/>
                  </a:cubicBezTo>
                  <a:cubicBezTo>
                    <a:pt x="14" y="100"/>
                    <a:pt x="14" y="97"/>
                    <a:pt x="13" y="94"/>
                  </a:cubicBezTo>
                  <a:cubicBezTo>
                    <a:pt x="13" y="94"/>
                    <a:pt x="14" y="92"/>
                    <a:pt x="14" y="92"/>
                  </a:cubicBezTo>
                  <a:cubicBezTo>
                    <a:pt x="13" y="91"/>
                    <a:pt x="13" y="91"/>
                    <a:pt x="13" y="90"/>
                  </a:cubicBezTo>
                  <a:cubicBezTo>
                    <a:pt x="13" y="90"/>
                    <a:pt x="13" y="89"/>
                    <a:pt x="13" y="89"/>
                  </a:cubicBezTo>
                  <a:cubicBezTo>
                    <a:pt x="14" y="88"/>
                    <a:pt x="14" y="83"/>
                    <a:pt x="14" y="83"/>
                  </a:cubicBezTo>
                  <a:cubicBezTo>
                    <a:pt x="14" y="83"/>
                    <a:pt x="14" y="82"/>
                    <a:pt x="15" y="82"/>
                  </a:cubicBezTo>
                  <a:cubicBezTo>
                    <a:pt x="15" y="82"/>
                    <a:pt x="16" y="96"/>
                    <a:pt x="15" y="102"/>
                  </a:cubicBezTo>
                  <a:moveTo>
                    <a:pt x="17" y="103"/>
                  </a:moveTo>
                  <a:cubicBezTo>
                    <a:pt x="16" y="103"/>
                    <a:pt x="16" y="98"/>
                    <a:pt x="16" y="96"/>
                  </a:cubicBezTo>
                  <a:cubicBezTo>
                    <a:pt x="17" y="95"/>
                    <a:pt x="20" y="92"/>
                    <a:pt x="20" y="92"/>
                  </a:cubicBezTo>
                  <a:cubicBezTo>
                    <a:pt x="20" y="92"/>
                    <a:pt x="20" y="99"/>
                    <a:pt x="20" y="102"/>
                  </a:cubicBezTo>
                  <a:cubicBezTo>
                    <a:pt x="19" y="103"/>
                    <a:pt x="17" y="103"/>
                    <a:pt x="17" y="103"/>
                  </a:cubicBezTo>
                  <a:moveTo>
                    <a:pt x="21" y="89"/>
                  </a:moveTo>
                  <a:cubicBezTo>
                    <a:pt x="21" y="88"/>
                    <a:pt x="21" y="88"/>
                    <a:pt x="21" y="87"/>
                  </a:cubicBezTo>
                  <a:cubicBezTo>
                    <a:pt x="21" y="87"/>
                    <a:pt x="22" y="86"/>
                    <a:pt x="22" y="85"/>
                  </a:cubicBezTo>
                  <a:cubicBezTo>
                    <a:pt x="22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4"/>
                  </a:cubicBezTo>
                  <a:cubicBezTo>
                    <a:pt x="22" y="84"/>
                    <a:pt x="24" y="84"/>
                    <a:pt x="24" y="86"/>
                  </a:cubicBezTo>
                  <a:cubicBezTo>
                    <a:pt x="24" y="87"/>
                    <a:pt x="21" y="90"/>
                    <a:pt x="19" y="92"/>
                  </a:cubicBezTo>
                  <a:cubicBezTo>
                    <a:pt x="18" y="93"/>
                    <a:pt x="16" y="95"/>
                    <a:pt x="16" y="95"/>
                  </a:cubicBezTo>
                  <a:cubicBezTo>
                    <a:pt x="16" y="95"/>
                    <a:pt x="16" y="94"/>
                    <a:pt x="16" y="94"/>
                  </a:cubicBezTo>
                  <a:cubicBezTo>
                    <a:pt x="16" y="93"/>
                    <a:pt x="17" y="93"/>
                    <a:pt x="18" y="93"/>
                  </a:cubicBezTo>
                  <a:cubicBezTo>
                    <a:pt x="18" y="92"/>
                    <a:pt x="17" y="92"/>
                    <a:pt x="17" y="92"/>
                  </a:cubicBezTo>
                  <a:cubicBezTo>
                    <a:pt x="18" y="92"/>
                    <a:pt x="19" y="91"/>
                    <a:pt x="19" y="91"/>
                  </a:cubicBezTo>
                  <a:cubicBezTo>
                    <a:pt x="20" y="90"/>
                    <a:pt x="19" y="90"/>
                    <a:pt x="19" y="90"/>
                  </a:cubicBezTo>
                  <a:cubicBezTo>
                    <a:pt x="20" y="89"/>
                    <a:pt x="21" y="89"/>
                    <a:pt x="21" y="89"/>
                  </a:cubicBezTo>
                  <a:moveTo>
                    <a:pt x="16" y="82"/>
                  </a:moveTo>
                  <a:cubicBezTo>
                    <a:pt x="16" y="82"/>
                    <a:pt x="20" y="82"/>
                    <a:pt x="20" y="82"/>
                  </a:cubicBezTo>
                  <a:cubicBezTo>
                    <a:pt x="20" y="83"/>
                    <a:pt x="20" y="87"/>
                    <a:pt x="20" y="88"/>
                  </a:cubicBezTo>
                  <a:cubicBezTo>
                    <a:pt x="19" y="89"/>
                    <a:pt x="16" y="92"/>
                    <a:pt x="16" y="92"/>
                  </a:cubicBezTo>
                  <a:cubicBezTo>
                    <a:pt x="16" y="90"/>
                    <a:pt x="16" y="82"/>
                    <a:pt x="16" y="82"/>
                  </a:cubicBezTo>
                  <a:moveTo>
                    <a:pt x="27" y="78"/>
                  </a:moveTo>
                  <a:cubicBezTo>
                    <a:pt x="25" y="80"/>
                    <a:pt x="21" y="81"/>
                    <a:pt x="16" y="81"/>
                  </a:cubicBezTo>
                  <a:cubicBezTo>
                    <a:pt x="11" y="81"/>
                    <a:pt x="11" y="84"/>
                    <a:pt x="12" y="85"/>
                  </a:cubicBezTo>
                  <a:cubicBezTo>
                    <a:pt x="12" y="86"/>
                    <a:pt x="12" y="85"/>
                    <a:pt x="12" y="87"/>
                  </a:cubicBezTo>
                  <a:cubicBezTo>
                    <a:pt x="11" y="87"/>
                    <a:pt x="9" y="87"/>
                    <a:pt x="9" y="87"/>
                  </a:cubicBezTo>
                  <a:cubicBezTo>
                    <a:pt x="9" y="87"/>
                    <a:pt x="10" y="86"/>
                    <a:pt x="10" y="85"/>
                  </a:cubicBezTo>
                  <a:cubicBezTo>
                    <a:pt x="10" y="85"/>
                    <a:pt x="8" y="85"/>
                    <a:pt x="8" y="84"/>
                  </a:cubicBezTo>
                  <a:cubicBezTo>
                    <a:pt x="8" y="84"/>
                    <a:pt x="10" y="84"/>
                    <a:pt x="10" y="83"/>
                  </a:cubicBezTo>
                  <a:cubicBezTo>
                    <a:pt x="10" y="83"/>
                    <a:pt x="7" y="82"/>
                    <a:pt x="7" y="82"/>
                  </a:cubicBezTo>
                  <a:cubicBezTo>
                    <a:pt x="8" y="81"/>
                    <a:pt x="11" y="82"/>
                    <a:pt x="11" y="82"/>
                  </a:cubicBezTo>
                  <a:cubicBezTo>
                    <a:pt x="11" y="81"/>
                    <a:pt x="9" y="79"/>
                    <a:pt x="9" y="79"/>
                  </a:cubicBezTo>
                  <a:cubicBezTo>
                    <a:pt x="10" y="80"/>
                    <a:pt x="12" y="81"/>
                    <a:pt x="13" y="80"/>
                  </a:cubicBezTo>
                  <a:cubicBezTo>
                    <a:pt x="13" y="80"/>
                    <a:pt x="12" y="78"/>
                    <a:pt x="12" y="78"/>
                  </a:cubicBezTo>
                  <a:cubicBezTo>
                    <a:pt x="12" y="78"/>
                    <a:pt x="15" y="80"/>
                    <a:pt x="15" y="80"/>
                  </a:cubicBezTo>
                  <a:cubicBezTo>
                    <a:pt x="16" y="80"/>
                    <a:pt x="14" y="77"/>
                    <a:pt x="14" y="77"/>
                  </a:cubicBezTo>
                  <a:cubicBezTo>
                    <a:pt x="15" y="78"/>
                    <a:pt x="19" y="80"/>
                    <a:pt x="19" y="80"/>
                  </a:cubicBezTo>
                  <a:cubicBezTo>
                    <a:pt x="20" y="80"/>
                    <a:pt x="17" y="77"/>
                    <a:pt x="17" y="77"/>
                  </a:cubicBezTo>
                  <a:cubicBezTo>
                    <a:pt x="18" y="77"/>
                    <a:pt x="23" y="79"/>
                    <a:pt x="23" y="79"/>
                  </a:cubicBezTo>
                  <a:cubicBezTo>
                    <a:pt x="23" y="78"/>
                    <a:pt x="21" y="76"/>
                    <a:pt x="21" y="76"/>
                  </a:cubicBezTo>
                  <a:cubicBezTo>
                    <a:pt x="22" y="76"/>
                    <a:pt x="26" y="76"/>
                    <a:pt x="26" y="76"/>
                  </a:cubicBezTo>
                  <a:cubicBezTo>
                    <a:pt x="26" y="75"/>
                    <a:pt x="22" y="74"/>
                    <a:pt x="22" y="74"/>
                  </a:cubicBezTo>
                  <a:cubicBezTo>
                    <a:pt x="22" y="74"/>
                    <a:pt x="27" y="72"/>
                    <a:pt x="27" y="72"/>
                  </a:cubicBezTo>
                  <a:cubicBezTo>
                    <a:pt x="26" y="71"/>
                    <a:pt x="22" y="72"/>
                    <a:pt x="21" y="72"/>
                  </a:cubicBezTo>
                  <a:cubicBezTo>
                    <a:pt x="22" y="71"/>
                    <a:pt x="25" y="69"/>
                    <a:pt x="25" y="69"/>
                  </a:cubicBezTo>
                  <a:cubicBezTo>
                    <a:pt x="25" y="69"/>
                    <a:pt x="21" y="69"/>
                    <a:pt x="21" y="69"/>
                  </a:cubicBezTo>
                  <a:cubicBezTo>
                    <a:pt x="21" y="69"/>
                    <a:pt x="21" y="67"/>
                    <a:pt x="21" y="66"/>
                  </a:cubicBezTo>
                  <a:cubicBezTo>
                    <a:pt x="23" y="66"/>
                    <a:pt x="27" y="67"/>
                    <a:pt x="28" y="69"/>
                  </a:cubicBezTo>
                  <a:cubicBezTo>
                    <a:pt x="30" y="72"/>
                    <a:pt x="29" y="77"/>
                    <a:pt x="27" y="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5" name="Freeform 80"/>
            <p:cNvSpPr>
              <a:spLocks noEditPoints="1"/>
            </p:cNvSpPr>
            <p:nvPr userDrawn="1"/>
          </p:nvSpPr>
          <p:spPr bwMode="auto">
            <a:xfrm>
              <a:off x="1485900" y="7375526"/>
              <a:ext cx="6350" cy="7938"/>
            </a:xfrm>
            <a:custGeom>
              <a:avLst/>
              <a:gdLst>
                <a:gd name="T0" fmla="*/ 2 w 8"/>
                <a:gd name="T1" fmla="*/ 4 h 9"/>
                <a:gd name="T2" fmla="*/ 0 w 8"/>
                <a:gd name="T3" fmla="*/ 5 h 9"/>
                <a:gd name="T4" fmla="*/ 0 w 8"/>
                <a:gd name="T5" fmla="*/ 5 h 9"/>
                <a:gd name="T6" fmla="*/ 0 w 8"/>
                <a:gd name="T7" fmla="*/ 4 h 9"/>
                <a:gd name="T8" fmla="*/ 0 w 8"/>
                <a:gd name="T9" fmla="*/ 4 h 9"/>
                <a:gd name="T10" fmla="*/ 1 w 8"/>
                <a:gd name="T11" fmla="*/ 4 h 9"/>
                <a:gd name="T12" fmla="*/ 2 w 8"/>
                <a:gd name="T13" fmla="*/ 4 h 9"/>
                <a:gd name="T14" fmla="*/ 3 w 8"/>
                <a:gd name="T15" fmla="*/ 3 h 9"/>
                <a:gd name="T16" fmla="*/ 1 w 8"/>
                <a:gd name="T17" fmla="*/ 2 h 9"/>
                <a:gd name="T18" fmla="*/ 1 w 8"/>
                <a:gd name="T19" fmla="*/ 1 h 9"/>
                <a:gd name="T20" fmla="*/ 1 w 8"/>
                <a:gd name="T21" fmla="*/ 1 h 9"/>
                <a:gd name="T22" fmla="*/ 2 w 8"/>
                <a:gd name="T23" fmla="*/ 1 h 9"/>
                <a:gd name="T24" fmla="*/ 3 w 8"/>
                <a:gd name="T25" fmla="*/ 3 h 9"/>
                <a:gd name="T26" fmla="*/ 3 w 8"/>
                <a:gd name="T27" fmla="*/ 5 h 9"/>
                <a:gd name="T28" fmla="*/ 2 w 8"/>
                <a:gd name="T29" fmla="*/ 7 h 9"/>
                <a:gd name="T30" fmla="*/ 1 w 8"/>
                <a:gd name="T31" fmla="*/ 7 h 9"/>
                <a:gd name="T32" fmla="*/ 1 w 8"/>
                <a:gd name="T33" fmla="*/ 7 h 9"/>
                <a:gd name="T34" fmla="*/ 1 w 8"/>
                <a:gd name="T35" fmla="*/ 6 h 9"/>
                <a:gd name="T36" fmla="*/ 3 w 8"/>
                <a:gd name="T37" fmla="*/ 5 h 9"/>
                <a:gd name="T38" fmla="*/ 4 w 8"/>
                <a:gd name="T39" fmla="*/ 5 h 9"/>
                <a:gd name="T40" fmla="*/ 3 w 8"/>
                <a:gd name="T41" fmla="*/ 4 h 9"/>
                <a:gd name="T42" fmla="*/ 4 w 8"/>
                <a:gd name="T43" fmla="*/ 3 h 9"/>
                <a:gd name="T44" fmla="*/ 5 w 8"/>
                <a:gd name="T45" fmla="*/ 4 h 9"/>
                <a:gd name="T46" fmla="*/ 4 w 8"/>
                <a:gd name="T47" fmla="*/ 5 h 9"/>
                <a:gd name="T48" fmla="*/ 4 w 8"/>
                <a:gd name="T49" fmla="*/ 3 h 9"/>
                <a:gd name="T50" fmla="*/ 3 w 8"/>
                <a:gd name="T51" fmla="*/ 1 h 9"/>
                <a:gd name="T52" fmla="*/ 3 w 8"/>
                <a:gd name="T53" fmla="*/ 0 h 9"/>
                <a:gd name="T54" fmla="*/ 4 w 8"/>
                <a:gd name="T55" fmla="*/ 0 h 9"/>
                <a:gd name="T56" fmla="*/ 4 w 8"/>
                <a:gd name="T57" fmla="*/ 0 h 9"/>
                <a:gd name="T58" fmla="*/ 4 w 8"/>
                <a:gd name="T59" fmla="*/ 1 h 9"/>
                <a:gd name="T60" fmla="*/ 4 w 8"/>
                <a:gd name="T61" fmla="*/ 3 h 9"/>
                <a:gd name="T62" fmla="*/ 4 w 8"/>
                <a:gd name="T63" fmla="*/ 6 h 9"/>
                <a:gd name="T64" fmla="*/ 4 w 8"/>
                <a:gd name="T65" fmla="*/ 7 h 9"/>
                <a:gd name="T66" fmla="*/ 5 w 8"/>
                <a:gd name="T67" fmla="*/ 8 h 9"/>
                <a:gd name="T68" fmla="*/ 4 w 8"/>
                <a:gd name="T69" fmla="*/ 9 h 9"/>
                <a:gd name="T70" fmla="*/ 3 w 8"/>
                <a:gd name="T71" fmla="*/ 8 h 9"/>
                <a:gd name="T72" fmla="*/ 3 w 8"/>
                <a:gd name="T73" fmla="*/ 7 h 9"/>
                <a:gd name="T74" fmla="*/ 4 w 8"/>
                <a:gd name="T75" fmla="*/ 6 h 9"/>
                <a:gd name="T76" fmla="*/ 5 w 8"/>
                <a:gd name="T77" fmla="*/ 3 h 9"/>
                <a:gd name="T78" fmla="*/ 6 w 8"/>
                <a:gd name="T79" fmla="*/ 1 h 9"/>
                <a:gd name="T80" fmla="*/ 7 w 8"/>
                <a:gd name="T81" fmla="*/ 1 h 9"/>
                <a:gd name="T82" fmla="*/ 7 w 8"/>
                <a:gd name="T83" fmla="*/ 1 h 9"/>
                <a:gd name="T84" fmla="*/ 7 w 8"/>
                <a:gd name="T85" fmla="*/ 2 h 9"/>
                <a:gd name="T86" fmla="*/ 5 w 8"/>
                <a:gd name="T87" fmla="*/ 3 h 9"/>
                <a:gd name="T88" fmla="*/ 5 w 8"/>
                <a:gd name="T89" fmla="*/ 5 h 9"/>
                <a:gd name="T90" fmla="*/ 7 w 8"/>
                <a:gd name="T91" fmla="*/ 6 h 9"/>
                <a:gd name="T92" fmla="*/ 7 w 8"/>
                <a:gd name="T93" fmla="*/ 7 h 9"/>
                <a:gd name="T94" fmla="*/ 7 w 8"/>
                <a:gd name="T95" fmla="*/ 7 h 9"/>
                <a:gd name="T96" fmla="*/ 6 w 8"/>
                <a:gd name="T97" fmla="*/ 7 h 9"/>
                <a:gd name="T98" fmla="*/ 5 w 8"/>
                <a:gd name="T99" fmla="*/ 5 h 9"/>
                <a:gd name="T100" fmla="*/ 6 w 8"/>
                <a:gd name="T101" fmla="*/ 4 h 9"/>
                <a:gd name="T102" fmla="*/ 7 w 8"/>
                <a:gd name="T103" fmla="*/ 4 h 9"/>
                <a:gd name="T104" fmla="*/ 8 w 8"/>
                <a:gd name="T105" fmla="*/ 4 h 9"/>
                <a:gd name="T106" fmla="*/ 8 w 8"/>
                <a:gd name="T107" fmla="*/ 4 h 9"/>
                <a:gd name="T108" fmla="*/ 8 w 8"/>
                <a:gd name="T109" fmla="*/ 5 h 9"/>
                <a:gd name="T110" fmla="*/ 7 w 8"/>
                <a:gd name="T111" fmla="*/ 5 h 9"/>
                <a:gd name="T112" fmla="*/ 6 w 8"/>
                <a:gd name="T1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" h="9">
                  <a:moveTo>
                    <a:pt x="2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lose/>
                  <a:moveTo>
                    <a:pt x="3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3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4" y="5"/>
                  </a:move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moveTo>
                    <a:pt x="4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6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4" y="9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5" y="3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5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6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6" name="Freeform 81"/>
            <p:cNvSpPr>
              <a:spLocks noEditPoints="1"/>
            </p:cNvSpPr>
            <p:nvPr userDrawn="1"/>
          </p:nvSpPr>
          <p:spPr bwMode="auto">
            <a:xfrm>
              <a:off x="1571625" y="7375526"/>
              <a:ext cx="7937" cy="7938"/>
            </a:xfrm>
            <a:custGeom>
              <a:avLst/>
              <a:gdLst>
                <a:gd name="T0" fmla="*/ 3 w 9"/>
                <a:gd name="T1" fmla="*/ 4 h 8"/>
                <a:gd name="T2" fmla="*/ 1 w 9"/>
                <a:gd name="T3" fmla="*/ 5 h 8"/>
                <a:gd name="T4" fmla="*/ 0 w 9"/>
                <a:gd name="T5" fmla="*/ 5 h 8"/>
                <a:gd name="T6" fmla="*/ 0 w 9"/>
                <a:gd name="T7" fmla="*/ 4 h 8"/>
                <a:gd name="T8" fmla="*/ 1 w 9"/>
                <a:gd name="T9" fmla="*/ 4 h 8"/>
                <a:gd name="T10" fmla="*/ 1 w 9"/>
                <a:gd name="T11" fmla="*/ 4 h 8"/>
                <a:gd name="T12" fmla="*/ 3 w 9"/>
                <a:gd name="T13" fmla="*/ 4 h 8"/>
                <a:gd name="T14" fmla="*/ 3 w 9"/>
                <a:gd name="T15" fmla="*/ 3 h 8"/>
                <a:gd name="T16" fmla="*/ 2 w 9"/>
                <a:gd name="T17" fmla="*/ 2 h 8"/>
                <a:gd name="T18" fmla="*/ 1 w 9"/>
                <a:gd name="T19" fmla="*/ 1 h 8"/>
                <a:gd name="T20" fmla="*/ 2 w 9"/>
                <a:gd name="T21" fmla="*/ 1 h 8"/>
                <a:gd name="T22" fmla="*/ 2 w 9"/>
                <a:gd name="T23" fmla="*/ 1 h 8"/>
                <a:gd name="T24" fmla="*/ 3 w 9"/>
                <a:gd name="T25" fmla="*/ 3 h 8"/>
                <a:gd name="T26" fmla="*/ 3 w 9"/>
                <a:gd name="T27" fmla="*/ 5 h 8"/>
                <a:gd name="T28" fmla="*/ 2 w 9"/>
                <a:gd name="T29" fmla="*/ 7 h 8"/>
                <a:gd name="T30" fmla="*/ 2 w 9"/>
                <a:gd name="T31" fmla="*/ 7 h 8"/>
                <a:gd name="T32" fmla="*/ 1 w 9"/>
                <a:gd name="T33" fmla="*/ 7 h 8"/>
                <a:gd name="T34" fmla="*/ 2 w 9"/>
                <a:gd name="T35" fmla="*/ 6 h 8"/>
                <a:gd name="T36" fmla="*/ 3 w 9"/>
                <a:gd name="T37" fmla="*/ 5 h 8"/>
                <a:gd name="T38" fmla="*/ 4 w 9"/>
                <a:gd name="T39" fmla="*/ 5 h 8"/>
                <a:gd name="T40" fmla="*/ 3 w 9"/>
                <a:gd name="T41" fmla="*/ 4 h 8"/>
                <a:gd name="T42" fmla="*/ 4 w 9"/>
                <a:gd name="T43" fmla="*/ 3 h 8"/>
                <a:gd name="T44" fmla="*/ 6 w 9"/>
                <a:gd name="T45" fmla="*/ 4 h 8"/>
                <a:gd name="T46" fmla="*/ 4 w 9"/>
                <a:gd name="T47" fmla="*/ 5 h 8"/>
                <a:gd name="T48" fmla="*/ 4 w 9"/>
                <a:gd name="T49" fmla="*/ 3 h 8"/>
                <a:gd name="T50" fmla="*/ 4 w 9"/>
                <a:gd name="T51" fmla="*/ 1 h 8"/>
                <a:gd name="T52" fmla="*/ 4 w 9"/>
                <a:gd name="T53" fmla="*/ 0 h 8"/>
                <a:gd name="T54" fmla="*/ 4 w 9"/>
                <a:gd name="T55" fmla="*/ 0 h 8"/>
                <a:gd name="T56" fmla="*/ 5 w 9"/>
                <a:gd name="T57" fmla="*/ 0 h 8"/>
                <a:gd name="T58" fmla="*/ 5 w 9"/>
                <a:gd name="T59" fmla="*/ 1 h 8"/>
                <a:gd name="T60" fmla="*/ 4 w 9"/>
                <a:gd name="T61" fmla="*/ 3 h 8"/>
                <a:gd name="T62" fmla="*/ 4 w 9"/>
                <a:gd name="T63" fmla="*/ 6 h 8"/>
                <a:gd name="T64" fmla="*/ 5 w 9"/>
                <a:gd name="T65" fmla="*/ 7 h 8"/>
                <a:gd name="T66" fmla="*/ 5 w 9"/>
                <a:gd name="T67" fmla="*/ 8 h 8"/>
                <a:gd name="T68" fmla="*/ 4 w 9"/>
                <a:gd name="T69" fmla="*/ 8 h 8"/>
                <a:gd name="T70" fmla="*/ 4 w 9"/>
                <a:gd name="T71" fmla="*/ 8 h 8"/>
                <a:gd name="T72" fmla="*/ 4 w 9"/>
                <a:gd name="T73" fmla="*/ 7 h 8"/>
                <a:gd name="T74" fmla="*/ 4 w 9"/>
                <a:gd name="T75" fmla="*/ 6 h 8"/>
                <a:gd name="T76" fmla="*/ 5 w 9"/>
                <a:gd name="T77" fmla="*/ 3 h 8"/>
                <a:gd name="T78" fmla="*/ 6 w 9"/>
                <a:gd name="T79" fmla="*/ 1 h 8"/>
                <a:gd name="T80" fmla="*/ 7 w 9"/>
                <a:gd name="T81" fmla="*/ 1 h 8"/>
                <a:gd name="T82" fmla="*/ 8 w 9"/>
                <a:gd name="T83" fmla="*/ 1 h 8"/>
                <a:gd name="T84" fmla="*/ 7 w 9"/>
                <a:gd name="T85" fmla="*/ 2 h 8"/>
                <a:gd name="T86" fmla="*/ 6 w 9"/>
                <a:gd name="T87" fmla="*/ 3 h 8"/>
                <a:gd name="T88" fmla="*/ 5 w 9"/>
                <a:gd name="T89" fmla="*/ 3 h 8"/>
                <a:gd name="T90" fmla="*/ 6 w 9"/>
                <a:gd name="T91" fmla="*/ 5 h 8"/>
                <a:gd name="T92" fmla="*/ 7 w 9"/>
                <a:gd name="T93" fmla="*/ 6 h 8"/>
                <a:gd name="T94" fmla="*/ 8 w 9"/>
                <a:gd name="T95" fmla="*/ 7 h 8"/>
                <a:gd name="T96" fmla="*/ 7 w 9"/>
                <a:gd name="T97" fmla="*/ 7 h 8"/>
                <a:gd name="T98" fmla="*/ 7 w 9"/>
                <a:gd name="T99" fmla="*/ 7 h 8"/>
                <a:gd name="T100" fmla="*/ 5 w 9"/>
                <a:gd name="T101" fmla="*/ 5 h 8"/>
                <a:gd name="T102" fmla="*/ 6 w 9"/>
                <a:gd name="T103" fmla="*/ 5 h 8"/>
                <a:gd name="T104" fmla="*/ 6 w 9"/>
                <a:gd name="T105" fmla="*/ 4 h 8"/>
                <a:gd name="T106" fmla="*/ 8 w 9"/>
                <a:gd name="T107" fmla="*/ 4 h 8"/>
                <a:gd name="T108" fmla="*/ 8 w 9"/>
                <a:gd name="T109" fmla="*/ 4 h 8"/>
                <a:gd name="T110" fmla="*/ 9 w 9"/>
                <a:gd name="T111" fmla="*/ 4 h 8"/>
                <a:gd name="T112" fmla="*/ 8 w 9"/>
                <a:gd name="T113" fmla="*/ 5 h 8"/>
                <a:gd name="T114" fmla="*/ 8 w 9"/>
                <a:gd name="T115" fmla="*/ 5 h 8"/>
                <a:gd name="T116" fmla="*/ 6 w 9"/>
                <a:gd name="T1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3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4" y="5"/>
                  </a:moveTo>
                  <a:cubicBezTo>
                    <a:pt x="4" y="5"/>
                    <a:pt x="3" y="5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5"/>
                    <a:pt x="5" y="5"/>
                    <a:pt x="4" y="5"/>
                  </a:cubicBezTo>
                  <a:moveTo>
                    <a:pt x="4" y="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6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5" y="3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lnTo>
                    <a:pt x="5" y="3"/>
                  </a:lnTo>
                  <a:close/>
                  <a:moveTo>
                    <a:pt x="6" y="5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6" y="5"/>
                  </a:lnTo>
                  <a:close/>
                  <a:moveTo>
                    <a:pt x="6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7" name="Freeform 82"/>
            <p:cNvSpPr>
              <a:spLocks noEditPoints="1"/>
            </p:cNvSpPr>
            <p:nvPr userDrawn="1"/>
          </p:nvSpPr>
          <p:spPr bwMode="auto">
            <a:xfrm>
              <a:off x="1509713" y="7283451"/>
              <a:ext cx="23812" cy="12700"/>
            </a:xfrm>
            <a:custGeom>
              <a:avLst/>
              <a:gdLst>
                <a:gd name="T0" fmla="*/ 8 w 28"/>
                <a:gd name="T1" fmla="*/ 15 h 16"/>
                <a:gd name="T2" fmla="*/ 6 w 28"/>
                <a:gd name="T3" fmla="*/ 11 h 16"/>
                <a:gd name="T4" fmla="*/ 6 w 28"/>
                <a:gd name="T5" fmla="*/ 10 h 16"/>
                <a:gd name="T6" fmla="*/ 11 w 28"/>
                <a:gd name="T7" fmla="*/ 13 h 16"/>
                <a:gd name="T8" fmla="*/ 14 w 28"/>
                <a:gd name="T9" fmla="*/ 13 h 16"/>
                <a:gd name="T10" fmla="*/ 19 w 28"/>
                <a:gd name="T11" fmla="*/ 12 h 16"/>
                <a:gd name="T12" fmla="*/ 19 w 28"/>
                <a:gd name="T13" fmla="*/ 12 h 16"/>
                <a:gd name="T14" fmla="*/ 18 w 28"/>
                <a:gd name="T15" fmla="*/ 12 h 16"/>
                <a:gd name="T16" fmla="*/ 18 w 28"/>
                <a:gd name="T17" fmla="*/ 11 h 16"/>
                <a:gd name="T18" fmla="*/ 19 w 28"/>
                <a:gd name="T19" fmla="*/ 8 h 16"/>
                <a:gd name="T20" fmla="*/ 22 w 28"/>
                <a:gd name="T21" fmla="*/ 8 h 16"/>
                <a:gd name="T22" fmla="*/ 24 w 28"/>
                <a:gd name="T23" fmla="*/ 11 h 16"/>
                <a:gd name="T24" fmla="*/ 24 w 28"/>
                <a:gd name="T25" fmla="*/ 12 h 16"/>
                <a:gd name="T26" fmla="*/ 23 w 28"/>
                <a:gd name="T27" fmla="*/ 12 h 16"/>
                <a:gd name="T28" fmla="*/ 24 w 28"/>
                <a:gd name="T29" fmla="*/ 12 h 16"/>
                <a:gd name="T30" fmla="*/ 28 w 28"/>
                <a:gd name="T31" fmla="*/ 11 h 16"/>
                <a:gd name="T32" fmla="*/ 28 w 28"/>
                <a:gd name="T33" fmla="*/ 11 h 16"/>
                <a:gd name="T34" fmla="*/ 27 w 28"/>
                <a:gd name="T35" fmla="*/ 11 h 16"/>
                <a:gd name="T36" fmla="*/ 25 w 28"/>
                <a:gd name="T37" fmla="*/ 10 h 16"/>
                <a:gd name="T38" fmla="*/ 20 w 28"/>
                <a:gd name="T39" fmla="*/ 1 h 16"/>
                <a:gd name="T40" fmla="*/ 19 w 28"/>
                <a:gd name="T41" fmla="*/ 1 h 16"/>
                <a:gd name="T42" fmla="*/ 16 w 28"/>
                <a:gd name="T43" fmla="*/ 12 h 16"/>
                <a:gd name="T44" fmla="*/ 12 w 28"/>
                <a:gd name="T45" fmla="*/ 12 h 16"/>
                <a:gd name="T46" fmla="*/ 7 w 28"/>
                <a:gd name="T47" fmla="*/ 8 h 16"/>
                <a:gd name="T48" fmla="*/ 10 w 28"/>
                <a:gd name="T49" fmla="*/ 3 h 16"/>
                <a:gd name="T50" fmla="*/ 11 w 28"/>
                <a:gd name="T51" fmla="*/ 2 h 16"/>
                <a:gd name="T52" fmla="*/ 11 w 28"/>
                <a:gd name="T53" fmla="*/ 2 h 16"/>
                <a:gd name="T54" fmla="*/ 11 w 28"/>
                <a:gd name="T55" fmla="*/ 2 h 16"/>
                <a:gd name="T56" fmla="*/ 7 w 28"/>
                <a:gd name="T57" fmla="*/ 3 h 16"/>
                <a:gd name="T58" fmla="*/ 7 w 28"/>
                <a:gd name="T59" fmla="*/ 3 h 16"/>
                <a:gd name="T60" fmla="*/ 7 w 28"/>
                <a:gd name="T61" fmla="*/ 3 h 16"/>
                <a:gd name="T62" fmla="*/ 8 w 28"/>
                <a:gd name="T63" fmla="*/ 4 h 16"/>
                <a:gd name="T64" fmla="*/ 7 w 28"/>
                <a:gd name="T65" fmla="*/ 5 h 16"/>
                <a:gd name="T66" fmla="*/ 5 w 28"/>
                <a:gd name="T67" fmla="*/ 9 h 16"/>
                <a:gd name="T68" fmla="*/ 5 w 28"/>
                <a:gd name="T69" fmla="*/ 8 h 16"/>
                <a:gd name="T70" fmla="*/ 4 w 28"/>
                <a:gd name="T71" fmla="*/ 5 h 16"/>
                <a:gd name="T72" fmla="*/ 5 w 28"/>
                <a:gd name="T73" fmla="*/ 4 h 16"/>
                <a:gd name="T74" fmla="*/ 5 w 28"/>
                <a:gd name="T75" fmla="*/ 4 h 16"/>
                <a:gd name="T76" fmla="*/ 5 w 28"/>
                <a:gd name="T77" fmla="*/ 4 h 16"/>
                <a:gd name="T78" fmla="*/ 5 w 28"/>
                <a:gd name="T79" fmla="*/ 4 h 16"/>
                <a:gd name="T80" fmla="*/ 4 w 28"/>
                <a:gd name="T81" fmla="*/ 4 h 16"/>
                <a:gd name="T82" fmla="*/ 2 w 28"/>
                <a:gd name="T83" fmla="*/ 5 h 16"/>
                <a:gd name="T84" fmla="*/ 0 w 28"/>
                <a:gd name="T85" fmla="*/ 5 h 16"/>
                <a:gd name="T86" fmla="*/ 1 w 28"/>
                <a:gd name="T87" fmla="*/ 5 h 16"/>
                <a:gd name="T88" fmla="*/ 3 w 28"/>
                <a:gd name="T89" fmla="*/ 9 h 16"/>
                <a:gd name="T90" fmla="*/ 5 w 28"/>
                <a:gd name="T91" fmla="*/ 15 h 16"/>
                <a:gd name="T92" fmla="*/ 5 w 28"/>
                <a:gd name="T93" fmla="*/ 16 h 16"/>
                <a:gd name="T94" fmla="*/ 4 w 28"/>
                <a:gd name="T95" fmla="*/ 16 h 16"/>
                <a:gd name="T96" fmla="*/ 6 w 28"/>
                <a:gd name="T97" fmla="*/ 16 h 16"/>
                <a:gd name="T98" fmla="*/ 7 w 28"/>
                <a:gd name="T99" fmla="*/ 15 h 16"/>
                <a:gd name="T100" fmla="*/ 9 w 28"/>
                <a:gd name="T101" fmla="*/ 15 h 16"/>
                <a:gd name="T102" fmla="*/ 22 w 28"/>
                <a:gd name="T103" fmla="*/ 7 h 16"/>
                <a:gd name="T104" fmla="*/ 19 w 28"/>
                <a:gd name="T105" fmla="*/ 7 h 16"/>
                <a:gd name="T106" fmla="*/ 19 w 28"/>
                <a:gd name="T107" fmla="*/ 7 h 16"/>
                <a:gd name="T108" fmla="*/ 20 w 28"/>
                <a:gd name="T109" fmla="*/ 3 h 16"/>
                <a:gd name="T110" fmla="*/ 22 w 28"/>
                <a:gd name="T11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16">
                  <a:moveTo>
                    <a:pt x="9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4"/>
                    <a:pt x="7" y="12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10" y="13"/>
                    <a:pt x="11" y="13"/>
                  </a:cubicBezTo>
                  <a:cubicBezTo>
                    <a:pt x="12" y="13"/>
                    <a:pt x="13" y="14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8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1"/>
                    <a:pt x="25" y="1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19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7" y="9"/>
                    <a:pt x="7" y="8"/>
                  </a:cubicBezTo>
                  <a:cubicBezTo>
                    <a:pt x="7" y="8"/>
                    <a:pt x="8" y="5"/>
                    <a:pt x="9" y="4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3" y="7"/>
                    <a:pt x="3" y="9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4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8" name="Freeform 83"/>
            <p:cNvSpPr>
              <a:spLocks noEditPoints="1"/>
            </p:cNvSpPr>
            <p:nvPr userDrawn="1"/>
          </p:nvSpPr>
          <p:spPr bwMode="auto">
            <a:xfrm>
              <a:off x="1525588" y="7394576"/>
              <a:ext cx="11112" cy="11113"/>
            </a:xfrm>
            <a:custGeom>
              <a:avLst/>
              <a:gdLst>
                <a:gd name="T0" fmla="*/ 7 w 13"/>
                <a:gd name="T1" fmla="*/ 1 h 13"/>
                <a:gd name="T2" fmla="*/ 0 w 13"/>
                <a:gd name="T3" fmla="*/ 6 h 13"/>
                <a:gd name="T4" fmla="*/ 6 w 13"/>
                <a:gd name="T5" fmla="*/ 13 h 13"/>
                <a:gd name="T6" fmla="*/ 11 w 13"/>
                <a:gd name="T7" fmla="*/ 11 h 13"/>
                <a:gd name="T8" fmla="*/ 13 w 13"/>
                <a:gd name="T9" fmla="*/ 7 h 13"/>
                <a:gd name="T10" fmla="*/ 7 w 13"/>
                <a:gd name="T11" fmla="*/ 1 h 13"/>
                <a:gd name="T12" fmla="*/ 7 w 13"/>
                <a:gd name="T13" fmla="*/ 12 h 13"/>
                <a:gd name="T14" fmla="*/ 4 w 13"/>
                <a:gd name="T15" fmla="*/ 11 h 13"/>
                <a:gd name="T16" fmla="*/ 3 w 13"/>
                <a:gd name="T17" fmla="*/ 6 h 13"/>
                <a:gd name="T18" fmla="*/ 4 w 13"/>
                <a:gd name="T19" fmla="*/ 2 h 13"/>
                <a:gd name="T20" fmla="*/ 7 w 13"/>
                <a:gd name="T21" fmla="*/ 1 h 13"/>
                <a:gd name="T22" fmla="*/ 9 w 13"/>
                <a:gd name="T23" fmla="*/ 3 h 13"/>
                <a:gd name="T24" fmla="*/ 11 w 13"/>
                <a:gd name="T25" fmla="*/ 7 h 13"/>
                <a:gd name="T26" fmla="*/ 7 w 13"/>
                <a:gd name="T2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7" y="1"/>
                  </a:moveTo>
                  <a:cubicBezTo>
                    <a:pt x="3" y="0"/>
                    <a:pt x="0" y="4"/>
                    <a:pt x="0" y="6"/>
                  </a:cubicBezTo>
                  <a:cubicBezTo>
                    <a:pt x="0" y="9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0"/>
                    <a:pt x="13" y="8"/>
                    <a:pt x="13" y="7"/>
                  </a:cubicBezTo>
                  <a:cubicBezTo>
                    <a:pt x="13" y="3"/>
                    <a:pt x="11" y="1"/>
                    <a:pt x="7" y="1"/>
                  </a:cubicBezTo>
                  <a:moveTo>
                    <a:pt x="7" y="12"/>
                  </a:moveTo>
                  <a:cubicBezTo>
                    <a:pt x="6" y="12"/>
                    <a:pt x="5" y="11"/>
                    <a:pt x="4" y="11"/>
                  </a:cubicBezTo>
                  <a:cubicBezTo>
                    <a:pt x="3" y="10"/>
                    <a:pt x="2" y="8"/>
                    <a:pt x="3" y="6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0" y="4"/>
                    <a:pt x="11" y="5"/>
                    <a:pt x="11" y="7"/>
                  </a:cubicBezTo>
                  <a:cubicBezTo>
                    <a:pt x="11" y="12"/>
                    <a:pt x="8" y="12"/>
                    <a:pt x="7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9" name="Freeform 84"/>
            <p:cNvSpPr>
              <a:spLocks/>
            </p:cNvSpPr>
            <p:nvPr userDrawn="1"/>
          </p:nvSpPr>
          <p:spPr bwMode="auto">
            <a:xfrm>
              <a:off x="1543050" y="7392988"/>
              <a:ext cx="7937" cy="11113"/>
            </a:xfrm>
            <a:custGeom>
              <a:avLst/>
              <a:gdLst>
                <a:gd name="T0" fmla="*/ 8 w 9"/>
                <a:gd name="T1" fmla="*/ 11 h 12"/>
                <a:gd name="T2" fmla="*/ 8 w 9"/>
                <a:gd name="T3" fmla="*/ 11 h 12"/>
                <a:gd name="T4" fmla="*/ 6 w 9"/>
                <a:gd name="T5" fmla="*/ 11 h 12"/>
                <a:gd name="T6" fmla="*/ 6 w 9"/>
                <a:gd name="T7" fmla="*/ 11 h 12"/>
                <a:gd name="T8" fmla="*/ 5 w 9"/>
                <a:gd name="T9" fmla="*/ 12 h 12"/>
                <a:gd name="T10" fmla="*/ 3 w 9"/>
                <a:gd name="T11" fmla="*/ 12 h 12"/>
                <a:gd name="T12" fmla="*/ 3 w 9"/>
                <a:gd name="T13" fmla="*/ 12 h 12"/>
                <a:gd name="T14" fmla="*/ 3 w 9"/>
                <a:gd name="T15" fmla="*/ 12 h 12"/>
                <a:gd name="T16" fmla="*/ 4 w 9"/>
                <a:gd name="T17" fmla="*/ 11 h 12"/>
                <a:gd name="T18" fmla="*/ 5 w 9"/>
                <a:gd name="T19" fmla="*/ 10 h 12"/>
                <a:gd name="T20" fmla="*/ 4 w 9"/>
                <a:gd name="T21" fmla="*/ 7 h 12"/>
                <a:gd name="T22" fmla="*/ 3 w 9"/>
                <a:gd name="T23" fmla="*/ 5 h 12"/>
                <a:gd name="T24" fmla="*/ 3 w 9"/>
                <a:gd name="T25" fmla="*/ 3 h 12"/>
                <a:gd name="T26" fmla="*/ 2 w 9"/>
                <a:gd name="T27" fmla="*/ 2 h 12"/>
                <a:gd name="T28" fmla="*/ 1 w 9"/>
                <a:gd name="T29" fmla="*/ 3 h 12"/>
                <a:gd name="T30" fmla="*/ 1 w 9"/>
                <a:gd name="T31" fmla="*/ 3 h 12"/>
                <a:gd name="T32" fmla="*/ 0 w 9"/>
                <a:gd name="T33" fmla="*/ 3 h 12"/>
                <a:gd name="T34" fmla="*/ 0 w 9"/>
                <a:gd name="T35" fmla="*/ 3 h 12"/>
                <a:gd name="T36" fmla="*/ 3 w 9"/>
                <a:gd name="T37" fmla="*/ 0 h 12"/>
                <a:gd name="T38" fmla="*/ 4 w 9"/>
                <a:gd name="T39" fmla="*/ 0 h 12"/>
                <a:gd name="T40" fmla="*/ 4 w 9"/>
                <a:gd name="T41" fmla="*/ 0 h 12"/>
                <a:gd name="T42" fmla="*/ 4 w 9"/>
                <a:gd name="T43" fmla="*/ 0 h 12"/>
                <a:gd name="T44" fmla="*/ 5 w 9"/>
                <a:gd name="T45" fmla="*/ 4 h 12"/>
                <a:gd name="T46" fmla="*/ 6 w 9"/>
                <a:gd name="T47" fmla="*/ 7 h 12"/>
                <a:gd name="T48" fmla="*/ 6 w 9"/>
                <a:gd name="T49" fmla="*/ 10 h 12"/>
                <a:gd name="T50" fmla="*/ 7 w 9"/>
                <a:gd name="T51" fmla="*/ 11 h 12"/>
                <a:gd name="T52" fmla="*/ 8 w 9"/>
                <a:gd name="T53" fmla="*/ 10 h 12"/>
                <a:gd name="T54" fmla="*/ 8 w 9"/>
                <a:gd name="T5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12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2"/>
                    <a:pt x="4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4" y="10"/>
                    <a:pt x="4" y="9"/>
                    <a:pt x="4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2"/>
                    <a:pt x="5" y="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9" y="10"/>
                    <a:pt x="8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0" name="Freeform 85"/>
            <p:cNvSpPr>
              <a:spLocks noEditPoints="1"/>
            </p:cNvSpPr>
            <p:nvPr userDrawn="1"/>
          </p:nvSpPr>
          <p:spPr bwMode="auto">
            <a:xfrm>
              <a:off x="1549400" y="7391401"/>
              <a:ext cx="7937" cy="9525"/>
            </a:xfrm>
            <a:custGeom>
              <a:avLst/>
              <a:gdLst>
                <a:gd name="T0" fmla="*/ 9 w 10"/>
                <a:gd name="T1" fmla="*/ 7 h 12"/>
                <a:gd name="T2" fmla="*/ 5 w 10"/>
                <a:gd name="T3" fmla="*/ 5 h 12"/>
                <a:gd name="T4" fmla="*/ 5 w 10"/>
                <a:gd name="T5" fmla="*/ 5 h 12"/>
                <a:gd name="T6" fmla="*/ 6 w 10"/>
                <a:gd name="T7" fmla="*/ 1 h 12"/>
                <a:gd name="T8" fmla="*/ 5 w 10"/>
                <a:gd name="T9" fmla="*/ 0 h 12"/>
                <a:gd name="T10" fmla="*/ 2 w 10"/>
                <a:gd name="T11" fmla="*/ 0 h 12"/>
                <a:gd name="T12" fmla="*/ 0 w 10"/>
                <a:gd name="T13" fmla="*/ 3 h 12"/>
                <a:gd name="T14" fmla="*/ 0 w 10"/>
                <a:gd name="T15" fmla="*/ 4 h 12"/>
                <a:gd name="T16" fmla="*/ 3 w 10"/>
                <a:gd name="T17" fmla="*/ 6 h 12"/>
                <a:gd name="T18" fmla="*/ 3 w 10"/>
                <a:gd name="T19" fmla="*/ 7 h 12"/>
                <a:gd name="T20" fmla="*/ 2 w 10"/>
                <a:gd name="T21" fmla="*/ 9 h 12"/>
                <a:gd name="T22" fmla="*/ 2 w 10"/>
                <a:gd name="T23" fmla="*/ 10 h 12"/>
                <a:gd name="T24" fmla="*/ 3 w 10"/>
                <a:gd name="T25" fmla="*/ 12 h 12"/>
                <a:gd name="T26" fmla="*/ 7 w 10"/>
                <a:gd name="T27" fmla="*/ 12 h 12"/>
                <a:gd name="T28" fmla="*/ 9 w 10"/>
                <a:gd name="T29" fmla="*/ 7 h 12"/>
                <a:gd name="T30" fmla="*/ 5 w 10"/>
                <a:gd name="T31" fmla="*/ 5 h 12"/>
                <a:gd name="T32" fmla="*/ 6 w 10"/>
                <a:gd name="T33" fmla="*/ 5 h 12"/>
                <a:gd name="T34" fmla="*/ 5 w 10"/>
                <a:gd name="T35" fmla="*/ 5 h 12"/>
                <a:gd name="T36" fmla="*/ 5 w 10"/>
                <a:gd name="T37" fmla="*/ 5 h 12"/>
                <a:gd name="T38" fmla="*/ 2 w 10"/>
                <a:gd name="T39" fmla="*/ 4 h 12"/>
                <a:gd name="T40" fmla="*/ 2 w 10"/>
                <a:gd name="T41" fmla="*/ 4 h 12"/>
                <a:gd name="T42" fmla="*/ 1 w 10"/>
                <a:gd name="T43" fmla="*/ 3 h 12"/>
                <a:gd name="T44" fmla="*/ 1 w 10"/>
                <a:gd name="T45" fmla="*/ 3 h 12"/>
                <a:gd name="T46" fmla="*/ 1 w 10"/>
                <a:gd name="T47" fmla="*/ 2 h 12"/>
                <a:gd name="T48" fmla="*/ 3 w 10"/>
                <a:gd name="T49" fmla="*/ 1 h 12"/>
                <a:gd name="T50" fmla="*/ 5 w 10"/>
                <a:gd name="T51" fmla="*/ 2 h 12"/>
                <a:gd name="T52" fmla="*/ 4 w 10"/>
                <a:gd name="T53" fmla="*/ 5 h 12"/>
                <a:gd name="T54" fmla="*/ 2 w 10"/>
                <a:gd name="T55" fmla="*/ 4 h 12"/>
                <a:gd name="T56" fmla="*/ 3 w 10"/>
                <a:gd name="T57" fmla="*/ 4 h 12"/>
                <a:gd name="T58" fmla="*/ 2 w 10"/>
                <a:gd name="T59" fmla="*/ 4 h 12"/>
                <a:gd name="T60" fmla="*/ 3 w 10"/>
                <a:gd name="T61" fmla="*/ 6 h 12"/>
                <a:gd name="T62" fmla="*/ 3 w 10"/>
                <a:gd name="T63" fmla="*/ 6 h 12"/>
                <a:gd name="T64" fmla="*/ 3 w 10"/>
                <a:gd name="T65" fmla="*/ 6 h 12"/>
                <a:gd name="T66" fmla="*/ 3 w 10"/>
                <a:gd name="T67" fmla="*/ 6 h 12"/>
                <a:gd name="T68" fmla="*/ 7 w 10"/>
                <a:gd name="T69" fmla="*/ 11 h 12"/>
                <a:gd name="T70" fmla="*/ 4 w 10"/>
                <a:gd name="T71" fmla="*/ 10 h 12"/>
                <a:gd name="T72" fmla="*/ 4 w 10"/>
                <a:gd name="T73" fmla="*/ 6 h 12"/>
                <a:gd name="T74" fmla="*/ 8 w 10"/>
                <a:gd name="T75" fmla="*/ 8 h 12"/>
                <a:gd name="T76" fmla="*/ 7 w 10"/>
                <a:gd name="T7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" h="12">
                  <a:moveTo>
                    <a:pt x="9" y="7"/>
                  </a:moveTo>
                  <a:cubicBezTo>
                    <a:pt x="9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7" y="3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9" y="11"/>
                    <a:pt x="10" y="9"/>
                    <a:pt x="9" y="7"/>
                  </a:cubicBezTo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7" y="11"/>
                  </a:moveTo>
                  <a:cubicBezTo>
                    <a:pt x="5" y="11"/>
                    <a:pt x="4" y="11"/>
                    <a:pt x="4" y="10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9"/>
                    <a:pt x="8" y="11"/>
                    <a:pt x="7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1" name="Freeform 86"/>
            <p:cNvSpPr>
              <a:spLocks/>
            </p:cNvSpPr>
            <p:nvPr userDrawn="1"/>
          </p:nvSpPr>
          <p:spPr bwMode="auto">
            <a:xfrm>
              <a:off x="1557338" y="7388226"/>
              <a:ext cx="7937" cy="9525"/>
            </a:xfrm>
            <a:custGeom>
              <a:avLst/>
              <a:gdLst>
                <a:gd name="T0" fmla="*/ 10 w 10"/>
                <a:gd name="T1" fmla="*/ 10 h 12"/>
                <a:gd name="T2" fmla="*/ 8 w 10"/>
                <a:gd name="T3" fmla="*/ 10 h 12"/>
                <a:gd name="T4" fmla="*/ 7 w 10"/>
                <a:gd name="T5" fmla="*/ 11 h 12"/>
                <a:gd name="T6" fmla="*/ 7 w 10"/>
                <a:gd name="T7" fmla="*/ 11 h 12"/>
                <a:gd name="T8" fmla="*/ 5 w 10"/>
                <a:gd name="T9" fmla="*/ 12 h 12"/>
                <a:gd name="T10" fmla="*/ 5 w 10"/>
                <a:gd name="T11" fmla="*/ 12 h 12"/>
                <a:gd name="T12" fmla="*/ 5 w 10"/>
                <a:gd name="T13" fmla="*/ 12 h 12"/>
                <a:gd name="T14" fmla="*/ 6 w 10"/>
                <a:gd name="T15" fmla="*/ 11 h 12"/>
                <a:gd name="T16" fmla="*/ 6 w 10"/>
                <a:gd name="T17" fmla="*/ 10 h 12"/>
                <a:gd name="T18" fmla="*/ 4 w 10"/>
                <a:gd name="T19" fmla="*/ 7 h 12"/>
                <a:gd name="T20" fmla="*/ 3 w 10"/>
                <a:gd name="T21" fmla="*/ 5 h 12"/>
                <a:gd name="T22" fmla="*/ 2 w 10"/>
                <a:gd name="T23" fmla="*/ 4 h 12"/>
                <a:gd name="T24" fmla="*/ 2 w 10"/>
                <a:gd name="T25" fmla="*/ 3 h 12"/>
                <a:gd name="T26" fmla="*/ 1 w 10"/>
                <a:gd name="T27" fmla="*/ 3 h 12"/>
                <a:gd name="T28" fmla="*/ 1 w 10"/>
                <a:gd name="T29" fmla="*/ 3 h 12"/>
                <a:gd name="T30" fmla="*/ 0 w 10"/>
                <a:gd name="T31" fmla="*/ 4 h 12"/>
                <a:gd name="T32" fmla="*/ 0 w 10"/>
                <a:gd name="T33" fmla="*/ 5 h 12"/>
                <a:gd name="T34" fmla="*/ 0 w 10"/>
                <a:gd name="T35" fmla="*/ 5 h 12"/>
                <a:gd name="T36" fmla="*/ 0 w 10"/>
                <a:gd name="T37" fmla="*/ 4 h 12"/>
                <a:gd name="T38" fmla="*/ 2 w 10"/>
                <a:gd name="T39" fmla="*/ 0 h 12"/>
                <a:gd name="T40" fmla="*/ 2 w 10"/>
                <a:gd name="T41" fmla="*/ 0 h 12"/>
                <a:gd name="T42" fmla="*/ 2 w 10"/>
                <a:gd name="T43" fmla="*/ 0 h 12"/>
                <a:gd name="T44" fmla="*/ 2 w 10"/>
                <a:gd name="T45" fmla="*/ 0 h 12"/>
                <a:gd name="T46" fmla="*/ 4 w 10"/>
                <a:gd name="T47" fmla="*/ 4 h 12"/>
                <a:gd name="T48" fmla="*/ 6 w 10"/>
                <a:gd name="T49" fmla="*/ 6 h 12"/>
                <a:gd name="T50" fmla="*/ 8 w 10"/>
                <a:gd name="T51" fmla="*/ 9 h 12"/>
                <a:gd name="T52" fmla="*/ 9 w 10"/>
                <a:gd name="T53" fmla="*/ 10 h 12"/>
                <a:gd name="T54" fmla="*/ 9 w 10"/>
                <a:gd name="T55" fmla="*/ 9 h 12"/>
                <a:gd name="T56" fmla="*/ 10 w 10"/>
                <a:gd name="T57" fmla="*/ 9 h 12"/>
                <a:gd name="T58" fmla="*/ 10 w 10"/>
                <a:gd name="T5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12">
                  <a:moveTo>
                    <a:pt x="10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1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5" y="8"/>
                    <a:pt x="4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9"/>
                    <a:pt x="8" y="9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2" name="Freeform 87"/>
            <p:cNvSpPr>
              <a:spLocks noEditPoints="1"/>
            </p:cNvSpPr>
            <p:nvPr userDrawn="1"/>
          </p:nvSpPr>
          <p:spPr bwMode="auto">
            <a:xfrm>
              <a:off x="1562100" y="7383463"/>
              <a:ext cx="9525" cy="9525"/>
            </a:xfrm>
            <a:custGeom>
              <a:avLst/>
              <a:gdLst>
                <a:gd name="T0" fmla="*/ 9 w 11"/>
                <a:gd name="T1" fmla="*/ 3 h 12"/>
                <a:gd name="T2" fmla="*/ 5 w 11"/>
                <a:gd name="T3" fmla="*/ 0 h 12"/>
                <a:gd name="T4" fmla="*/ 2 w 11"/>
                <a:gd name="T5" fmla="*/ 1 h 12"/>
                <a:gd name="T6" fmla="*/ 3 w 11"/>
                <a:gd name="T7" fmla="*/ 9 h 12"/>
                <a:gd name="T8" fmla="*/ 10 w 11"/>
                <a:gd name="T9" fmla="*/ 10 h 12"/>
                <a:gd name="T10" fmla="*/ 11 w 11"/>
                <a:gd name="T11" fmla="*/ 8 h 12"/>
                <a:gd name="T12" fmla="*/ 9 w 11"/>
                <a:gd name="T13" fmla="*/ 3 h 12"/>
                <a:gd name="T14" fmla="*/ 10 w 11"/>
                <a:gd name="T15" fmla="*/ 10 h 12"/>
                <a:gd name="T16" fmla="*/ 4 w 11"/>
                <a:gd name="T17" fmla="*/ 7 h 12"/>
                <a:gd name="T18" fmla="*/ 2 w 11"/>
                <a:gd name="T19" fmla="*/ 3 h 12"/>
                <a:gd name="T20" fmla="*/ 2 w 11"/>
                <a:gd name="T21" fmla="*/ 2 h 12"/>
                <a:gd name="T22" fmla="*/ 4 w 11"/>
                <a:gd name="T23" fmla="*/ 1 h 12"/>
                <a:gd name="T24" fmla="*/ 8 w 11"/>
                <a:gd name="T25" fmla="*/ 4 h 12"/>
                <a:gd name="T26" fmla="*/ 10 w 11"/>
                <a:gd name="T2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2">
                  <a:moveTo>
                    <a:pt x="9" y="3"/>
                  </a:moveTo>
                  <a:cubicBezTo>
                    <a:pt x="8" y="2"/>
                    <a:pt x="7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6"/>
                    <a:pt x="3" y="9"/>
                  </a:cubicBezTo>
                  <a:cubicBezTo>
                    <a:pt x="5" y="11"/>
                    <a:pt x="7" y="12"/>
                    <a:pt x="10" y="10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1" y="4"/>
                    <a:pt x="9" y="3"/>
                  </a:cubicBezTo>
                  <a:moveTo>
                    <a:pt x="10" y="10"/>
                  </a:moveTo>
                  <a:cubicBezTo>
                    <a:pt x="8" y="11"/>
                    <a:pt x="6" y="9"/>
                    <a:pt x="4" y="7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5" y="1"/>
                    <a:pt x="7" y="3"/>
                    <a:pt x="8" y="4"/>
                  </a:cubicBezTo>
                  <a:cubicBezTo>
                    <a:pt x="10" y="7"/>
                    <a:pt x="11" y="9"/>
                    <a:pt x="10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3" name="Freeform 88"/>
            <p:cNvSpPr>
              <a:spLocks noEditPoints="1"/>
            </p:cNvSpPr>
            <p:nvPr userDrawn="1"/>
          </p:nvSpPr>
          <p:spPr bwMode="auto">
            <a:xfrm>
              <a:off x="1473200" y="7326313"/>
              <a:ext cx="11112" cy="12700"/>
            </a:xfrm>
            <a:custGeom>
              <a:avLst/>
              <a:gdLst>
                <a:gd name="T0" fmla="*/ 12 w 13"/>
                <a:gd name="T1" fmla="*/ 3 h 14"/>
                <a:gd name="T2" fmla="*/ 8 w 13"/>
                <a:gd name="T3" fmla="*/ 0 h 14"/>
                <a:gd name="T4" fmla="*/ 3 w 13"/>
                <a:gd name="T5" fmla="*/ 1 h 14"/>
                <a:gd name="T6" fmla="*/ 1 w 13"/>
                <a:gd name="T7" fmla="*/ 5 h 14"/>
                <a:gd name="T8" fmla="*/ 5 w 13"/>
                <a:gd name="T9" fmla="*/ 13 h 14"/>
                <a:gd name="T10" fmla="*/ 13 w 13"/>
                <a:gd name="T11" fmla="*/ 8 h 14"/>
                <a:gd name="T12" fmla="*/ 12 w 13"/>
                <a:gd name="T13" fmla="*/ 3 h 14"/>
                <a:gd name="T14" fmla="*/ 12 w 13"/>
                <a:gd name="T15" fmla="*/ 7 h 14"/>
                <a:gd name="T16" fmla="*/ 5 w 13"/>
                <a:gd name="T17" fmla="*/ 11 h 14"/>
                <a:gd name="T18" fmla="*/ 1 w 13"/>
                <a:gd name="T19" fmla="*/ 6 h 14"/>
                <a:gd name="T20" fmla="*/ 8 w 13"/>
                <a:gd name="T21" fmla="*/ 3 h 14"/>
                <a:gd name="T22" fmla="*/ 12 w 13"/>
                <a:gd name="T2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2" y="3"/>
                  </a:moveTo>
                  <a:cubicBezTo>
                    <a:pt x="11" y="2"/>
                    <a:pt x="9" y="1"/>
                    <a:pt x="8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10"/>
                    <a:pt x="2" y="12"/>
                    <a:pt x="5" y="13"/>
                  </a:cubicBezTo>
                  <a:cubicBezTo>
                    <a:pt x="8" y="14"/>
                    <a:pt x="12" y="12"/>
                    <a:pt x="13" y="8"/>
                  </a:cubicBezTo>
                  <a:cubicBezTo>
                    <a:pt x="13" y="6"/>
                    <a:pt x="13" y="5"/>
                    <a:pt x="12" y="3"/>
                  </a:cubicBezTo>
                  <a:moveTo>
                    <a:pt x="12" y="7"/>
                  </a:moveTo>
                  <a:cubicBezTo>
                    <a:pt x="11" y="10"/>
                    <a:pt x="9" y="12"/>
                    <a:pt x="5" y="11"/>
                  </a:cubicBezTo>
                  <a:cubicBezTo>
                    <a:pt x="1" y="10"/>
                    <a:pt x="1" y="7"/>
                    <a:pt x="1" y="6"/>
                  </a:cubicBezTo>
                  <a:cubicBezTo>
                    <a:pt x="2" y="3"/>
                    <a:pt x="4" y="2"/>
                    <a:pt x="8" y="3"/>
                  </a:cubicBezTo>
                  <a:cubicBezTo>
                    <a:pt x="12" y="4"/>
                    <a:pt x="12" y="6"/>
                    <a:pt x="1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4" name="Freeform 89"/>
            <p:cNvSpPr>
              <a:spLocks/>
            </p:cNvSpPr>
            <p:nvPr userDrawn="1"/>
          </p:nvSpPr>
          <p:spPr bwMode="auto">
            <a:xfrm>
              <a:off x="1476375" y="7316788"/>
              <a:ext cx="12700" cy="9525"/>
            </a:xfrm>
            <a:custGeom>
              <a:avLst/>
              <a:gdLst>
                <a:gd name="T0" fmla="*/ 1 w 14"/>
                <a:gd name="T1" fmla="*/ 5 h 10"/>
                <a:gd name="T2" fmla="*/ 1 w 14"/>
                <a:gd name="T3" fmla="*/ 5 h 10"/>
                <a:gd name="T4" fmla="*/ 1 w 14"/>
                <a:gd name="T5" fmla="*/ 4 h 10"/>
                <a:gd name="T6" fmla="*/ 2 w 14"/>
                <a:gd name="T7" fmla="*/ 4 h 10"/>
                <a:gd name="T8" fmla="*/ 5 w 14"/>
                <a:gd name="T9" fmla="*/ 5 h 10"/>
                <a:gd name="T10" fmla="*/ 8 w 14"/>
                <a:gd name="T11" fmla="*/ 6 h 10"/>
                <a:gd name="T12" fmla="*/ 11 w 14"/>
                <a:gd name="T13" fmla="*/ 8 h 10"/>
                <a:gd name="T14" fmla="*/ 11 w 14"/>
                <a:gd name="T15" fmla="*/ 9 h 10"/>
                <a:gd name="T16" fmla="*/ 11 w 14"/>
                <a:gd name="T17" fmla="*/ 9 h 10"/>
                <a:gd name="T18" fmla="*/ 11 w 14"/>
                <a:gd name="T19" fmla="*/ 9 h 10"/>
                <a:gd name="T20" fmla="*/ 11 w 14"/>
                <a:gd name="T21" fmla="*/ 10 h 10"/>
                <a:gd name="T22" fmla="*/ 11 w 14"/>
                <a:gd name="T23" fmla="*/ 9 h 10"/>
                <a:gd name="T24" fmla="*/ 12 w 14"/>
                <a:gd name="T25" fmla="*/ 8 h 10"/>
                <a:gd name="T26" fmla="*/ 12 w 14"/>
                <a:gd name="T27" fmla="*/ 8 h 10"/>
                <a:gd name="T28" fmla="*/ 12 w 14"/>
                <a:gd name="T29" fmla="*/ 7 h 10"/>
                <a:gd name="T30" fmla="*/ 13 w 14"/>
                <a:gd name="T31" fmla="*/ 5 h 10"/>
                <a:gd name="T32" fmla="*/ 14 w 14"/>
                <a:gd name="T33" fmla="*/ 3 h 10"/>
                <a:gd name="T34" fmla="*/ 14 w 14"/>
                <a:gd name="T35" fmla="*/ 2 h 10"/>
                <a:gd name="T36" fmla="*/ 13 w 14"/>
                <a:gd name="T37" fmla="*/ 1 h 10"/>
                <a:gd name="T38" fmla="*/ 12 w 14"/>
                <a:gd name="T39" fmla="*/ 1 h 10"/>
                <a:gd name="T40" fmla="*/ 12 w 14"/>
                <a:gd name="T41" fmla="*/ 2 h 10"/>
                <a:gd name="T42" fmla="*/ 13 w 14"/>
                <a:gd name="T43" fmla="*/ 2 h 10"/>
                <a:gd name="T44" fmla="*/ 13 w 14"/>
                <a:gd name="T45" fmla="*/ 4 h 10"/>
                <a:gd name="T46" fmla="*/ 12 w 14"/>
                <a:gd name="T47" fmla="*/ 6 h 10"/>
                <a:gd name="T48" fmla="*/ 8 w 14"/>
                <a:gd name="T49" fmla="*/ 5 h 10"/>
                <a:gd name="T50" fmla="*/ 6 w 14"/>
                <a:gd name="T51" fmla="*/ 3 h 10"/>
                <a:gd name="T52" fmla="*/ 3 w 14"/>
                <a:gd name="T53" fmla="*/ 2 h 10"/>
                <a:gd name="T54" fmla="*/ 2 w 14"/>
                <a:gd name="T55" fmla="*/ 1 h 10"/>
                <a:gd name="T56" fmla="*/ 3 w 14"/>
                <a:gd name="T57" fmla="*/ 1 h 10"/>
                <a:gd name="T58" fmla="*/ 3 w 14"/>
                <a:gd name="T59" fmla="*/ 0 h 10"/>
                <a:gd name="T60" fmla="*/ 2 w 14"/>
                <a:gd name="T61" fmla="*/ 1 h 10"/>
                <a:gd name="T62" fmla="*/ 2 w 14"/>
                <a:gd name="T63" fmla="*/ 2 h 10"/>
                <a:gd name="T64" fmla="*/ 2 w 14"/>
                <a:gd name="T65" fmla="*/ 2 h 10"/>
                <a:gd name="T66" fmla="*/ 1 w 14"/>
                <a:gd name="T67" fmla="*/ 3 h 10"/>
                <a:gd name="T68" fmla="*/ 1 w 14"/>
                <a:gd name="T69" fmla="*/ 4 h 10"/>
                <a:gd name="T70" fmla="*/ 0 w 14"/>
                <a:gd name="T71" fmla="*/ 5 h 10"/>
                <a:gd name="T72" fmla="*/ 1 w 14"/>
                <a:gd name="T7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10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5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1" y="6"/>
                    <a:pt x="10" y="5"/>
                    <a:pt x="8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5" name="Freeform 90"/>
            <p:cNvSpPr>
              <a:spLocks/>
            </p:cNvSpPr>
            <p:nvPr userDrawn="1"/>
          </p:nvSpPr>
          <p:spPr bwMode="auto">
            <a:xfrm>
              <a:off x="1501775" y="7289801"/>
              <a:ext cx="7937" cy="11113"/>
            </a:xfrm>
            <a:custGeom>
              <a:avLst/>
              <a:gdLst>
                <a:gd name="T0" fmla="*/ 5 w 9"/>
                <a:gd name="T1" fmla="*/ 2 h 13"/>
                <a:gd name="T2" fmla="*/ 5 w 9"/>
                <a:gd name="T3" fmla="*/ 2 h 13"/>
                <a:gd name="T4" fmla="*/ 4 w 9"/>
                <a:gd name="T5" fmla="*/ 0 h 13"/>
                <a:gd name="T6" fmla="*/ 4 w 9"/>
                <a:gd name="T7" fmla="*/ 0 h 13"/>
                <a:gd name="T8" fmla="*/ 4 w 9"/>
                <a:gd name="T9" fmla="*/ 0 h 13"/>
                <a:gd name="T10" fmla="*/ 2 w 9"/>
                <a:gd name="T11" fmla="*/ 1 h 13"/>
                <a:gd name="T12" fmla="*/ 0 w 9"/>
                <a:gd name="T13" fmla="*/ 3 h 13"/>
                <a:gd name="T14" fmla="*/ 0 w 9"/>
                <a:gd name="T15" fmla="*/ 5 h 13"/>
                <a:gd name="T16" fmla="*/ 4 w 9"/>
                <a:gd name="T17" fmla="*/ 7 h 13"/>
                <a:gd name="T18" fmla="*/ 5 w 9"/>
                <a:gd name="T19" fmla="*/ 7 h 13"/>
                <a:gd name="T20" fmla="*/ 7 w 9"/>
                <a:gd name="T21" fmla="*/ 9 h 13"/>
                <a:gd name="T22" fmla="*/ 7 w 9"/>
                <a:gd name="T23" fmla="*/ 11 h 13"/>
                <a:gd name="T24" fmla="*/ 4 w 9"/>
                <a:gd name="T25" fmla="*/ 11 h 13"/>
                <a:gd name="T26" fmla="*/ 3 w 9"/>
                <a:gd name="T27" fmla="*/ 11 h 13"/>
                <a:gd name="T28" fmla="*/ 3 w 9"/>
                <a:gd name="T29" fmla="*/ 10 h 13"/>
                <a:gd name="T30" fmla="*/ 3 w 9"/>
                <a:gd name="T31" fmla="*/ 11 h 13"/>
                <a:gd name="T32" fmla="*/ 3 w 9"/>
                <a:gd name="T33" fmla="*/ 11 h 13"/>
                <a:gd name="T34" fmla="*/ 4 w 9"/>
                <a:gd name="T35" fmla="*/ 13 h 13"/>
                <a:gd name="T36" fmla="*/ 5 w 9"/>
                <a:gd name="T37" fmla="*/ 13 h 13"/>
                <a:gd name="T38" fmla="*/ 7 w 9"/>
                <a:gd name="T39" fmla="*/ 12 h 13"/>
                <a:gd name="T40" fmla="*/ 9 w 9"/>
                <a:gd name="T41" fmla="*/ 10 h 13"/>
                <a:gd name="T42" fmla="*/ 9 w 9"/>
                <a:gd name="T43" fmla="*/ 9 h 13"/>
                <a:gd name="T44" fmla="*/ 8 w 9"/>
                <a:gd name="T45" fmla="*/ 7 h 13"/>
                <a:gd name="T46" fmla="*/ 4 w 9"/>
                <a:gd name="T47" fmla="*/ 5 h 13"/>
                <a:gd name="T48" fmla="*/ 4 w 9"/>
                <a:gd name="T49" fmla="*/ 5 h 13"/>
                <a:gd name="T50" fmla="*/ 1 w 9"/>
                <a:gd name="T51" fmla="*/ 4 h 13"/>
                <a:gd name="T52" fmla="*/ 1 w 9"/>
                <a:gd name="T53" fmla="*/ 3 h 13"/>
                <a:gd name="T54" fmla="*/ 2 w 9"/>
                <a:gd name="T55" fmla="*/ 2 h 13"/>
                <a:gd name="T56" fmla="*/ 4 w 9"/>
                <a:gd name="T57" fmla="*/ 1 h 13"/>
                <a:gd name="T58" fmla="*/ 5 w 9"/>
                <a:gd name="T59" fmla="*/ 2 h 13"/>
                <a:gd name="T60" fmla="*/ 5 w 9"/>
                <a:gd name="T61" fmla="*/ 2 h 13"/>
                <a:gd name="T62" fmla="*/ 5 w 9"/>
                <a:gd name="T6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" h="1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8" y="10"/>
                    <a:pt x="8" y="11"/>
                    <a:pt x="7" y="11"/>
                  </a:cubicBezTo>
                  <a:cubicBezTo>
                    <a:pt x="6" y="12"/>
                    <a:pt x="5" y="12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8" y="6"/>
                    <a:pt x="7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6" name="Freeform 91"/>
            <p:cNvSpPr>
              <a:spLocks/>
            </p:cNvSpPr>
            <p:nvPr userDrawn="1"/>
          </p:nvSpPr>
          <p:spPr bwMode="auto">
            <a:xfrm>
              <a:off x="1539875" y="7283451"/>
              <a:ext cx="4762" cy="11113"/>
            </a:xfrm>
            <a:custGeom>
              <a:avLst/>
              <a:gdLst>
                <a:gd name="T0" fmla="*/ 5 w 6"/>
                <a:gd name="T1" fmla="*/ 12 h 12"/>
                <a:gd name="T2" fmla="*/ 4 w 6"/>
                <a:gd name="T3" fmla="*/ 12 h 12"/>
                <a:gd name="T4" fmla="*/ 3 w 6"/>
                <a:gd name="T5" fmla="*/ 12 h 12"/>
                <a:gd name="T6" fmla="*/ 2 w 6"/>
                <a:gd name="T7" fmla="*/ 12 h 12"/>
                <a:gd name="T8" fmla="*/ 1 w 6"/>
                <a:gd name="T9" fmla="*/ 12 h 12"/>
                <a:gd name="T10" fmla="*/ 0 w 6"/>
                <a:gd name="T11" fmla="*/ 11 h 12"/>
                <a:gd name="T12" fmla="*/ 0 w 6"/>
                <a:gd name="T13" fmla="*/ 11 h 12"/>
                <a:gd name="T14" fmla="*/ 0 w 6"/>
                <a:gd name="T15" fmla="*/ 11 h 12"/>
                <a:gd name="T16" fmla="*/ 1 w 6"/>
                <a:gd name="T17" fmla="*/ 11 h 12"/>
                <a:gd name="T18" fmla="*/ 1 w 6"/>
                <a:gd name="T19" fmla="*/ 10 h 12"/>
                <a:gd name="T20" fmla="*/ 2 w 6"/>
                <a:gd name="T21" fmla="*/ 7 h 12"/>
                <a:gd name="T22" fmla="*/ 2 w 6"/>
                <a:gd name="T23" fmla="*/ 4 h 12"/>
                <a:gd name="T24" fmla="*/ 3 w 6"/>
                <a:gd name="T25" fmla="*/ 1 h 12"/>
                <a:gd name="T26" fmla="*/ 2 w 6"/>
                <a:gd name="T27" fmla="*/ 0 h 12"/>
                <a:gd name="T28" fmla="*/ 2 w 6"/>
                <a:gd name="T29" fmla="*/ 0 h 12"/>
                <a:gd name="T30" fmla="*/ 2 w 6"/>
                <a:gd name="T31" fmla="*/ 0 h 12"/>
                <a:gd name="T32" fmla="*/ 2 w 6"/>
                <a:gd name="T33" fmla="*/ 0 h 12"/>
                <a:gd name="T34" fmla="*/ 3 w 6"/>
                <a:gd name="T35" fmla="*/ 0 h 12"/>
                <a:gd name="T36" fmla="*/ 4 w 6"/>
                <a:gd name="T37" fmla="*/ 0 h 12"/>
                <a:gd name="T38" fmla="*/ 5 w 6"/>
                <a:gd name="T39" fmla="*/ 0 h 12"/>
                <a:gd name="T40" fmla="*/ 6 w 6"/>
                <a:gd name="T41" fmla="*/ 0 h 12"/>
                <a:gd name="T42" fmla="*/ 6 w 6"/>
                <a:gd name="T43" fmla="*/ 0 h 12"/>
                <a:gd name="T44" fmla="*/ 6 w 6"/>
                <a:gd name="T45" fmla="*/ 0 h 12"/>
                <a:gd name="T46" fmla="*/ 6 w 6"/>
                <a:gd name="T47" fmla="*/ 1 h 12"/>
                <a:gd name="T48" fmla="*/ 6 w 6"/>
                <a:gd name="T49" fmla="*/ 1 h 12"/>
                <a:gd name="T50" fmla="*/ 5 w 6"/>
                <a:gd name="T51" fmla="*/ 1 h 12"/>
                <a:gd name="T52" fmla="*/ 4 w 6"/>
                <a:gd name="T53" fmla="*/ 5 h 12"/>
                <a:gd name="T54" fmla="*/ 4 w 6"/>
                <a:gd name="T55" fmla="*/ 7 h 12"/>
                <a:gd name="T56" fmla="*/ 3 w 6"/>
                <a:gd name="T57" fmla="*/ 11 h 12"/>
                <a:gd name="T58" fmla="*/ 4 w 6"/>
                <a:gd name="T59" fmla="*/ 12 h 12"/>
                <a:gd name="T60" fmla="*/ 5 w 6"/>
                <a:gd name="T61" fmla="*/ 12 h 12"/>
                <a:gd name="T62" fmla="*/ 5 w 6"/>
                <a:gd name="T63" fmla="*/ 12 h 12"/>
                <a:gd name="T64" fmla="*/ 5 w 6"/>
                <a:gd name="T6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2">
                  <a:moveTo>
                    <a:pt x="5" y="12"/>
                  </a:moveTo>
                  <a:cubicBezTo>
                    <a:pt x="5" y="12"/>
                    <a:pt x="5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10"/>
                    <a:pt x="2" y="9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7" name="Freeform 92"/>
            <p:cNvSpPr>
              <a:spLocks/>
            </p:cNvSpPr>
            <p:nvPr userDrawn="1"/>
          </p:nvSpPr>
          <p:spPr bwMode="auto">
            <a:xfrm>
              <a:off x="1558925" y="7292976"/>
              <a:ext cx="11112" cy="9525"/>
            </a:xfrm>
            <a:custGeom>
              <a:avLst/>
              <a:gdLst>
                <a:gd name="T0" fmla="*/ 10 w 12"/>
                <a:gd name="T1" fmla="*/ 5 h 11"/>
                <a:gd name="T2" fmla="*/ 11 w 12"/>
                <a:gd name="T3" fmla="*/ 4 h 11"/>
                <a:gd name="T4" fmla="*/ 12 w 12"/>
                <a:gd name="T5" fmla="*/ 3 h 11"/>
                <a:gd name="T6" fmla="*/ 12 w 12"/>
                <a:gd name="T7" fmla="*/ 3 h 11"/>
                <a:gd name="T8" fmla="*/ 12 w 12"/>
                <a:gd name="T9" fmla="*/ 3 h 11"/>
                <a:gd name="T10" fmla="*/ 10 w 12"/>
                <a:gd name="T11" fmla="*/ 1 h 11"/>
                <a:gd name="T12" fmla="*/ 7 w 12"/>
                <a:gd name="T13" fmla="*/ 0 h 11"/>
                <a:gd name="T14" fmla="*/ 6 w 12"/>
                <a:gd name="T15" fmla="*/ 2 h 11"/>
                <a:gd name="T16" fmla="*/ 5 w 12"/>
                <a:gd name="T17" fmla="*/ 6 h 11"/>
                <a:gd name="T18" fmla="*/ 6 w 12"/>
                <a:gd name="T19" fmla="*/ 7 h 11"/>
                <a:gd name="T20" fmla="*/ 6 w 12"/>
                <a:gd name="T21" fmla="*/ 10 h 11"/>
                <a:gd name="T22" fmla="*/ 3 w 12"/>
                <a:gd name="T23" fmla="*/ 10 h 11"/>
                <a:gd name="T24" fmla="*/ 2 w 12"/>
                <a:gd name="T25" fmla="*/ 7 h 11"/>
                <a:gd name="T26" fmla="*/ 2 w 12"/>
                <a:gd name="T27" fmla="*/ 7 h 11"/>
                <a:gd name="T28" fmla="*/ 2 w 12"/>
                <a:gd name="T29" fmla="*/ 6 h 11"/>
                <a:gd name="T30" fmla="*/ 2 w 12"/>
                <a:gd name="T31" fmla="*/ 7 h 11"/>
                <a:gd name="T32" fmla="*/ 1 w 12"/>
                <a:gd name="T33" fmla="*/ 8 h 11"/>
                <a:gd name="T34" fmla="*/ 0 w 12"/>
                <a:gd name="T35" fmla="*/ 9 h 11"/>
                <a:gd name="T36" fmla="*/ 1 w 12"/>
                <a:gd name="T37" fmla="*/ 9 h 11"/>
                <a:gd name="T38" fmla="*/ 2 w 12"/>
                <a:gd name="T39" fmla="*/ 10 h 11"/>
                <a:gd name="T40" fmla="*/ 5 w 12"/>
                <a:gd name="T41" fmla="*/ 11 h 11"/>
                <a:gd name="T42" fmla="*/ 7 w 12"/>
                <a:gd name="T43" fmla="*/ 10 h 11"/>
                <a:gd name="T44" fmla="*/ 8 w 12"/>
                <a:gd name="T45" fmla="*/ 5 h 11"/>
                <a:gd name="T46" fmla="*/ 7 w 12"/>
                <a:gd name="T47" fmla="*/ 5 h 11"/>
                <a:gd name="T48" fmla="*/ 7 w 12"/>
                <a:gd name="T49" fmla="*/ 2 h 11"/>
                <a:gd name="T50" fmla="*/ 10 w 12"/>
                <a:gd name="T51" fmla="*/ 2 h 11"/>
                <a:gd name="T52" fmla="*/ 11 w 12"/>
                <a:gd name="T53" fmla="*/ 3 h 11"/>
                <a:gd name="T54" fmla="*/ 10 w 12"/>
                <a:gd name="T55" fmla="*/ 4 h 11"/>
                <a:gd name="T56" fmla="*/ 10 w 12"/>
                <a:gd name="T5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11">
                  <a:moveTo>
                    <a:pt x="10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5" y="3"/>
                    <a:pt x="5" y="4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5" y="10"/>
                    <a:pt x="4" y="11"/>
                    <a:pt x="3" y="10"/>
                  </a:cubicBezTo>
                  <a:cubicBezTo>
                    <a:pt x="2" y="10"/>
                    <a:pt x="1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8" y="9"/>
                    <a:pt x="8" y="8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8" name="Freeform 93"/>
            <p:cNvSpPr>
              <a:spLocks/>
            </p:cNvSpPr>
            <p:nvPr userDrawn="1"/>
          </p:nvSpPr>
          <p:spPr bwMode="auto">
            <a:xfrm>
              <a:off x="1568450" y="7299326"/>
              <a:ext cx="11112" cy="11113"/>
            </a:xfrm>
            <a:custGeom>
              <a:avLst/>
              <a:gdLst>
                <a:gd name="T0" fmla="*/ 0 w 14"/>
                <a:gd name="T1" fmla="*/ 11 h 14"/>
                <a:gd name="T2" fmla="*/ 0 w 14"/>
                <a:gd name="T3" fmla="*/ 11 h 14"/>
                <a:gd name="T4" fmla="*/ 1 w 14"/>
                <a:gd name="T5" fmla="*/ 11 h 14"/>
                <a:gd name="T6" fmla="*/ 2 w 14"/>
                <a:gd name="T7" fmla="*/ 11 h 14"/>
                <a:gd name="T8" fmla="*/ 4 w 14"/>
                <a:gd name="T9" fmla="*/ 9 h 14"/>
                <a:gd name="T10" fmla="*/ 9 w 14"/>
                <a:gd name="T11" fmla="*/ 4 h 14"/>
                <a:gd name="T12" fmla="*/ 7 w 14"/>
                <a:gd name="T13" fmla="*/ 2 h 14"/>
                <a:gd name="T14" fmla="*/ 6 w 14"/>
                <a:gd name="T15" fmla="*/ 2 h 14"/>
                <a:gd name="T16" fmla="*/ 5 w 14"/>
                <a:gd name="T17" fmla="*/ 2 h 14"/>
                <a:gd name="T18" fmla="*/ 5 w 14"/>
                <a:gd name="T19" fmla="*/ 2 h 14"/>
                <a:gd name="T20" fmla="*/ 5 w 14"/>
                <a:gd name="T21" fmla="*/ 2 h 14"/>
                <a:gd name="T22" fmla="*/ 6 w 14"/>
                <a:gd name="T23" fmla="*/ 1 h 14"/>
                <a:gd name="T24" fmla="*/ 7 w 14"/>
                <a:gd name="T25" fmla="*/ 0 h 14"/>
                <a:gd name="T26" fmla="*/ 7 w 14"/>
                <a:gd name="T27" fmla="*/ 1 h 14"/>
                <a:gd name="T28" fmla="*/ 7 w 14"/>
                <a:gd name="T29" fmla="*/ 1 h 14"/>
                <a:gd name="T30" fmla="*/ 8 w 14"/>
                <a:gd name="T31" fmla="*/ 2 h 14"/>
                <a:gd name="T32" fmla="*/ 13 w 14"/>
                <a:gd name="T33" fmla="*/ 7 h 14"/>
                <a:gd name="T34" fmla="*/ 13 w 14"/>
                <a:gd name="T35" fmla="*/ 7 h 14"/>
                <a:gd name="T36" fmla="*/ 13 w 14"/>
                <a:gd name="T37" fmla="*/ 7 h 14"/>
                <a:gd name="T38" fmla="*/ 14 w 14"/>
                <a:gd name="T39" fmla="*/ 8 h 14"/>
                <a:gd name="T40" fmla="*/ 14 w 14"/>
                <a:gd name="T41" fmla="*/ 8 h 14"/>
                <a:gd name="T42" fmla="*/ 12 w 14"/>
                <a:gd name="T43" fmla="*/ 9 h 14"/>
                <a:gd name="T44" fmla="*/ 12 w 14"/>
                <a:gd name="T45" fmla="*/ 9 h 14"/>
                <a:gd name="T46" fmla="*/ 12 w 14"/>
                <a:gd name="T47" fmla="*/ 9 h 14"/>
                <a:gd name="T48" fmla="*/ 12 w 14"/>
                <a:gd name="T49" fmla="*/ 9 h 14"/>
                <a:gd name="T50" fmla="*/ 12 w 14"/>
                <a:gd name="T51" fmla="*/ 9 h 14"/>
                <a:gd name="T52" fmla="*/ 12 w 14"/>
                <a:gd name="T53" fmla="*/ 8 h 14"/>
                <a:gd name="T54" fmla="*/ 11 w 14"/>
                <a:gd name="T55" fmla="*/ 7 h 14"/>
                <a:gd name="T56" fmla="*/ 10 w 14"/>
                <a:gd name="T57" fmla="*/ 5 h 14"/>
                <a:gd name="T58" fmla="*/ 6 w 14"/>
                <a:gd name="T59" fmla="*/ 10 h 14"/>
                <a:gd name="T60" fmla="*/ 3 w 14"/>
                <a:gd name="T61" fmla="*/ 12 h 14"/>
                <a:gd name="T62" fmla="*/ 3 w 14"/>
                <a:gd name="T63" fmla="*/ 13 h 14"/>
                <a:gd name="T64" fmla="*/ 3 w 14"/>
                <a:gd name="T65" fmla="*/ 13 h 14"/>
                <a:gd name="T66" fmla="*/ 4 w 14"/>
                <a:gd name="T67" fmla="*/ 14 h 14"/>
                <a:gd name="T68" fmla="*/ 4 w 14"/>
                <a:gd name="T69" fmla="*/ 14 h 14"/>
                <a:gd name="T70" fmla="*/ 4 w 14"/>
                <a:gd name="T71" fmla="*/ 14 h 14"/>
                <a:gd name="T72" fmla="*/ 3 w 14"/>
                <a:gd name="T73" fmla="*/ 14 h 14"/>
                <a:gd name="T74" fmla="*/ 2 w 14"/>
                <a:gd name="T75" fmla="*/ 13 h 14"/>
                <a:gd name="T76" fmla="*/ 2 w 14"/>
                <a:gd name="T77" fmla="*/ 12 h 14"/>
                <a:gd name="T78" fmla="*/ 1 w 14"/>
                <a:gd name="T79" fmla="*/ 12 h 14"/>
                <a:gd name="T80" fmla="*/ 0 w 14"/>
                <a:gd name="T81" fmla="*/ 11 h 14"/>
                <a:gd name="T82" fmla="*/ 0 w 14"/>
                <a:gd name="T8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" h="14">
                  <a:moveTo>
                    <a:pt x="0" y="11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9"/>
                    <a:pt x="9" y="4"/>
                    <a:pt x="9" y="4"/>
                  </a:cubicBezTo>
                  <a:cubicBezTo>
                    <a:pt x="9" y="4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1" y="7"/>
                  </a:cubicBezTo>
                  <a:cubicBezTo>
                    <a:pt x="11" y="7"/>
                    <a:pt x="10" y="5"/>
                    <a:pt x="10" y="5"/>
                  </a:cubicBezTo>
                  <a:cubicBezTo>
                    <a:pt x="10" y="5"/>
                    <a:pt x="6" y="10"/>
                    <a:pt x="6" y="10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9" name="Freeform 94"/>
            <p:cNvSpPr>
              <a:spLocks/>
            </p:cNvSpPr>
            <p:nvPr userDrawn="1"/>
          </p:nvSpPr>
          <p:spPr bwMode="auto">
            <a:xfrm>
              <a:off x="1574800" y="7308851"/>
              <a:ext cx="9525" cy="9525"/>
            </a:xfrm>
            <a:custGeom>
              <a:avLst/>
              <a:gdLst>
                <a:gd name="T0" fmla="*/ 10 w 12"/>
                <a:gd name="T1" fmla="*/ 0 h 11"/>
                <a:gd name="T2" fmla="*/ 10 w 12"/>
                <a:gd name="T3" fmla="*/ 0 h 11"/>
                <a:gd name="T4" fmla="*/ 11 w 12"/>
                <a:gd name="T5" fmla="*/ 1 h 11"/>
                <a:gd name="T6" fmla="*/ 11 w 12"/>
                <a:gd name="T7" fmla="*/ 2 h 11"/>
                <a:gd name="T8" fmla="*/ 11 w 12"/>
                <a:gd name="T9" fmla="*/ 3 h 11"/>
                <a:gd name="T10" fmla="*/ 12 w 12"/>
                <a:gd name="T11" fmla="*/ 4 h 11"/>
                <a:gd name="T12" fmla="*/ 12 w 12"/>
                <a:gd name="T13" fmla="*/ 4 h 11"/>
                <a:gd name="T14" fmla="*/ 12 w 12"/>
                <a:gd name="T15" fmla="*/ 4 h 11"/>
                <a:gd name="T16" fmla="*/ 12 w 12"/>
                <a:gd name="T17" fmla="*/ 4 h 11"/>
                <a:gd name="T18" fmla="*/ 11 w 12"/>
                <a:gd name="T19" fmla="*/ 4 h 11"/>
                <a:gd name="T20" fmla="*/ 8 w 12"/>
                <a:gd name="T21" fmla="*/ 5 h 11"/>
                <a:gd name="T22" fmla="*/ 6 w 12"/>
                <a:gd name="T23" fmla="*/ 7 h 11"/>
                <a:gd name="T24" fmla="*/ 3 w 12"/>
                <a:gd name="T25" fmla="*/ 9 h 11"/>
                <a:gd name="T26" fmla="*/ 2 w 12"/>
                <a:gd name="T27" fmla="*/ 10 h 11"/>
                <a:gd name="T28" fmla="*/ 3 w 12"/>
                <a:gd name="T29" fmla="*/ 10 h 11"/>
                <a:gd name="T30" fmla="*/ 3 w 12"/>
                <a:gd name="T31" fmla="*/ 11 h 11"/>
                <a:gd name="T32" fmla="*/ 3 w 12"/>
                <a:gd name="T33" fmla="*/ 11 h 11"/>
                <a:gd name="T34" fmla="*/ 2 w 12"/>
                <a:gd name="T35" fmla="*/ 9 h 11"/>
                <a:gd name="T36" fmla="*/ 1 w 12"/>
                <a:gd name="T37" fmla="*/ 9 h 11"/>
                <a:gd name="T38" fmla="*/ 1 w 12"/>
                <a:gd name="T39" fmla="*/ 8 h 11"/>
                <a:gd name="T40" fmla="*/ 0 w 12"/>
                <a:gd name="T41" fmla="*/ 7 h 11"/>
                <a:gd name="T42" fmla="*/ 0 w 12"/>
                <a:gd name="T43" fmla="*/ 7 h 11"/>
                <a:gd name="T44" fmla="*/ 0 w 12"/>
                <a:gd name="T45" fmla="*/ 7 h 11"/>
                <a:gd name="T46" fmla="*/ 1 w 12"/>
                <a:gd name="T47" fmla="*/ 7 h 11"/>
                <a:gd name="T48" fmla="*/ 2 w 12"/>
                <a:gd name="T49" fmla="*/ 7 h 11"/>
                <a:gd name="T50" fmla="*/ 4 w 12"/>
                <a:gd name="T51" fmla="*/ 5 h 11"/>
                <a:gd name="T52" fmla="*/ 7 w 12"/>
                <a:gd name="T53" fmla="*/ 4 h 11"/>
                <a:gd name="T54" fmla="*/ 9 w 12"/>
                <a:gd name="T55" fmla="*/ 2 h 11"/>
                <a:gd name="T56" fmla="*/ 10 w 12"/>
                <a:gd name="T57" fmla="*/ 1 h 11"/>
                <a:gd name="T58" fmla="*/ 10 w 12"/>
                <a:gd name="T59" fmla="*/ 0 h 11"/>
                <a:gd name="T60" fmla="*/ 10 w 12"/>
                <a:gd name="T6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0" y="4"/>
                    <a:pt x="10" y="4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10" y="0"/>
                    <a:pt x="9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0" name="Freeform 95"/>
            <p:cNvSpPr>
              <a:spLocks/>
            </p:cNvSpPr>
            <p:nvPr userDrawn="1"/>
          </p:nvSpPr>
          <p:spPr bwMode="auto">
            <a:xfrm>
              <a:off x="1577975" y="7316788"/>
              <a:ext cx="12700" cy="9525"/>
            </a:xfrm>
            <a:custGeom>
              <a:avLst/>
              <a:gdLst>
                <a:gd name="T0" fmla="*/ 1 w 14"/>
                <a:gd name="T1" fmla="*/ 7 h 12"/>
                <a:gd name="T2" fmla="*/ 1 w 14"/>
                <a:gd name="T3" fmla="*/ 8 h 12"/>
                <a:gd name="T4" fmla="*/ 2 w 14"/>
                <a:gd name="T5" fmla="*/ 8 h 12"/>
                <a:gd name="T6" fmla="*/ 5 w 14"/>
                <a:gd name="T7" fmla="*/ 6 h 12"/>
                <a:gd name="T8" fmla="*/ 11 w 14"/>
                <a:gd name="T9" fmla="*/ 4 h 12"/>
                <a:gd name="T10" fmla="*/ 10 w 14"/>
                <a:gd name="T11" fmla="*/ 2 h 12"/>
                <a:gd name="T12" fmla="*/ 9 w 14"/>
                <a:gd name="T13" fmla="*/ 0 h 12"/>
                <a:gd name="T14" fmla="*/ 8 w 14"/>
                <a:gd name="T15" fmla="*/ 0 h 12"/>
                <a:gd name="T16" fmla="*/ 8 w 14"/>
                <a:gd name="T17" fmla="*/ 0 h 12"/>
                <a:gd name="T18" fmla="*/ 8 w 14"/>
                <a:gd name="T19" fmla="*/ 0 h 12"/>
                <a:gd name="T20" fmla="*/ 10 w 14"/>
                <a:gd name="T21" fmla="*/ 0 h 12"/>
                <a:gd name="T22" fmla="*/ 10 w 14"/>
                <a:gd name="T23" fmla="*/ 0 h 12"/>
                <a:gd name="T24" fmla="*/ 10 w 14"/>
                <a:gd name="T25" fmla="*/ 0 h 12"/>
                <a:gd name="T26" fmla="*/ 10 w 14"/>
                <a:gd name="T27" fmla="*/ 0 h 12"/>
                <a:gd name="T28" fmla="*/ 11 w 14"/>
                <a:gd name="T29" fmla="*/ 2 h 12"/>
                <a:gd name="T30" fmla="*/ 14 w 14"/>
                <a:gd name="T31" fmla="*/ 8 h 12"/>
                <a:gd name="T32" fmla="*/ 14 w 14"/>
                <a:gd name="T33" fmla="*/ 9 h 12"/>
                <a:gd name="T34" fmla="*/ 14 w 14"/>
                <a:gd name="T35" fmla="*/ 9 h 12"/>
                <a:gd name="T36" fmla="*/ 14 w 14"/>
                <a:gd name="T37" fmla="*/ 9 h 12"/>
                <a:gd name="T38" fmla="*/ 14 w 14"/>
                <a:gd name="T39" fmla="*/ 9 h 12"/>
                <a:gd name="T40" fmla="*/ 14 w 14"/>
                <a:gd name="T41" fmla="*/ 9 h 12"/>
                <a:gd name="T42" fmla="*/ 12 w 14"/>
                <a:gd name="T43" fmla="*/ 10 h 12"/>
                <a:gd name="T44" fmla="*/ 12 w 14"/>
                <a:gd name="T45" fmla="*/ 10 h 12"/>
                <a:gd name="T46" fmla="*/ 12 w 14"/>
                <a:gd name="T47" fmla="*/ 10 h 12"/>
                <a:gd name="T48" fmla="*/ 12 w 14"/>
                <a:gd name="T49" fmla="*/ 9 h 12"/>
                <a:gd name="T50" fmla="*/ 12 w 14"/>
                <a:gd name="T51" fmla="*/ 9 h 12"/>
                <a:gd name="T52" fmla="*/ 13 w 14"/>
                <a:gd name="T53" fmla="*/ 9 h 12"/>
                <a:gd name="T54" fmla="*/ 12 w 14"/>
                <a:gd name="T55" fmla="*/ 7 h 12"/>
                <a:gd name="T56" fmla="*/ 12 w 14"/>
                <a:gd name="T57" fmla="*/ 6 h 12"/>
                <a:gd name="T58" fmla="*/ 6 w 14"/>
                <a:gd name="T59" fmla="*/ 8 h 12"/>
                <a:gd name="T60" fmla="*/ 3 w 14"/>
                <a:gd name="T61" fmla="*/ 10 h 12"/>
                <a:gd name="T62" fmla="*/ 2 w 14"/>
                <a:gd name="T63" fmla="*/ 10 h 12"/>
                <a:gd name="T64" fmla="*/ 2 w 14"/>
                <a:gd name="T65" fmla="*/ 10 h 12"/>
                <a:gd name="T66" fmla="*/ 3 w 14"/>
                <a:gd name="T67" fmla="*/ 11 h 12"/>
                <a:gd name="T68" fmla="*/ 2 w 14"/>
                <a:gd name="T69" fmla="*/ 12 h 12"/>
                <a:gd name="T70" fmla="*/ 2 w 14"/>
                <a:gd name="T71" fmla="*/ 11 h 12"/>
                <a:gd name="T72" fmla="*/ 2 w 14"/>
                <a:gd name="T73" fmla="*/ 10 h 12"/>
                <a:gd name="T74" fmla="*/ 1 w 14"/>
                <a:gd name="T75" fmla="*/ 9 h 12"/>
                <a:gd name="T76" fmla="*/ 1 w 14"/>
                <a:gd name="T77" fmla="*/ 8 h 12"/>
                <a:gd name="T78" fmla="*/ 1 w 14"/>
                <a:gd name="T79" fmla="*/ 7 h 12"/>
                <a:gd name="T80" fmla="*/ 0 w 14"/>
                <a:gd name="T81" fmla="*/ 7 h 12"/>
                <a:gd name="T82" fmla="*/ 1 w 14"/>
                <a:gd name="T8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" h="12">
                  <a:moveTo>
                    <a:pt x="1" y="7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6"/>
                    <a:pt x="11" y="4"/>
                    <a:pt x="11" y="4"/>
                  </a:cubicBezTo>
                  <a:cubicBezTo>
                    <a:pt x="11" y="4"/>
                    <a:pt x="10" y="2"/>
                    <a:pt x="10" y="2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6" y="8"/>
                    <a:pt x="6" y="8"/>
                  </a:cubicBezTo>
                  <a:cubicBezTo>
                    <a:pt x="5" y="9"/>
                    <a:pt x="3" y="9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1" name="Freeform 96"/>
            <p:cNvSpPr>
              <a:spLocks/>
            </p:cNvSpPr>
            <p:nvPr userDrawn="1"/>
          </p:nvSpPr>
          <p:spPr bwMode="auto">
            <a:xfrm>
              <a:off x="1582738" y="7327901"/>
              <a:ext cx="11112" cy="11113"/>
            </a:xfrm>
            <a:custGeom>
              <a:avLst/>
              <a:gdLst>
                <a:gd name="T0" fmla="*/ 11 w 13"/>
                <a:gd name="T1" fmla="*/ 5 h 12"/>
                <a:gd name="T2" fmla="*/ 12 w 13"/>
                <a:gd name="T3" fmla="*/ 4 h 12"/>
                <a:gd name="T4" fmla="*/ 11 w 13"/>
                <a:gd name="T5" fmla="*/ 3 h 12"/>
                <a:gd name="T6" fmla="*/ 11 w 13"/>
                <a:gd name="T7" fmla="*/ 2 h 12"/>
                <a:gd name="T8" fmla="*/ 11 w 13"/>
                <a:gd name="T9" fmla="*/ 2 h 12"/>
                <a:gd name="T10" fmla="*/ 11 w 13"/>
                <a:gd name="T11" fmla="*/ 0 h 12"/>
                <a:gd name="T12" fmla="*/ 11 w 13"/>
                <a:gd name="T13" fmla="*/ 0 h 12"/>
                <a:gd name="T14" fmla="*/ 10 w 13"/>
                <a:gd name="T15" fmla="*/ 0 h 12"/>
                <a:gd name="T16" fmla="*/ 11 w 13"/>
                <a:gd name="T17" fmla="*/ 1 h 12"/>
                <a:gd name="T18" fmla="*/ 10 w 13"/>
                <a:gd name="T19" fmla="*/ 2 h 12"/>
                <a:gd name="T20" fmla="*/ 7 w 13"/>
                <a:gd name="T21" fmla="*/ 2 h 12"/>
                <a:gd name="T22" fmla="*/ 4 w 13"/>
                <a:gd name="T23" fmla="*/ 3 h 12"/>
                <a:gd name="T24" fmla="*/ 0 w 13"/>
                <a:gd name="T25" fmla="*/ 5 h 12"/>
                <a:gd name="T26" fmla="*/ 0 w 13"/>
                <a:gd name="T27" fmla="*/ 8 h 12"/>
                <a:gd name="T28" fmla="*/ 2 w 13"/>
                <a:gd name="T29" fmla="*/ 11 h 12"/>
                <a:gd name="T30" fmla="*/ 7 w 13"/>
                <a:gd name="T31" fmla="*/ 12 h 12"/>
                <a:gd name="T32" fmla="*/ 8 w 13"/>
                <a:gd name="T33" fmla="*/ 12 h 12"/>
                <a:gd name="T34" fmla="*/ 12 w 13"/>
                <a:gd name="T35" fmla="*/ 11 h 12"/>
                <a:gd name="T36" fmla="*/ 12 w 13"/>
                <a:gd name="T37" fmla="*/ 11 h 12"/>
                <a:gd name="T38" fmla="*/ 13 w 13"/>
                <a:gd name="T39" fmla="*/ 12 h 12"/>
                <a:gd name="T40" fmla="*/ 13 w 13"/>
                <a:gd name="T41" fmla="*/ 12 h 12"/>
                <a:gd name="T42" fmla="*/ 13 w 13"/>
                <a:gd name="T43" fmla="*/ 12 h 12"/>
                <a:gd name="T44" fmla="*/ 13 w 13"/>
                <a:gd name="T45" fmla="*/ 12 h 12"/>
                <a:gd name="T46" fmla="*/ 13 w 13"/>
                <a:gd name="T47" fmla="*/ 10 h 12"/>
                <a:gd name="T48" fmla="*/ 13 w 13"/>
                <a:gd name="T49" fmla="*/ 10 h 12"/>
                <a:gd name="T50" fmla="*/ 12 w 13"/>
                <a:gd name="T51" fmla="*/ 8 h 12"/>
                <a:gd name="T52" fmla="*/ 12 w 13"/>
                <a:gd name="T53" fmla="*/ 8 h 12"/>
                <a:gd name="T54" fmla="*/ 12 w 13"/>
                <a:gd name="T55" fmla="*/ 8 h 12"/>
                <a:gd name="T56" fmla="*/ 12 w 13"/>
                <a:gd name="T57" fmla="*/ 9 h 12"/>
                <a:gd name="T58" fmla="*/ 11 w 13"/>
                <a:gd name="T59" fmla="*/ 10 h 12"/>
                <a:gd name="T60" fmla="*/ 8 w 13"/>
                <a:gd name="T61" fmla="*/ 10 h 12"/>
                <a:gd name="T62" fmla="*/ 6 w 13"/>
                <a:gd name="T63" fmla="*/ 11 h 12"/>
                <a:gd name="T64" fmla="*/ 2 w 13"/>
                <a:gd name="T65" fmla="*/ 10 h 12"/>
                <a:gd name="T66" fmla="*/ 1 w 13"/>
                <a:gd name="T67" fmla="*/ 8 h 12"/>
                <a:gd name="T68" fmla="*/ 1 w 13"/>
                <a:gd name="T69" fmla="*/ 6 h 12"/>
                <a:gd name="T70" fmla="*/ 5 w 13"/>
                <a:gd name="T71" fmla="*/ 5 h 12"/>
                <a:gd name="T72" fmla="*/ 7 w 13"/>
                <a:gd name="T73" fmla="*/ 4 h 12"/>
                <a:gd name="T74" fmla="*/ 10 w 13"/>
                <a:gd name="T75" fmla="*/ 4 h 12"/>
                <a:gd name="T76" fmla="*/ 11 w 13"/>
                <a:gd name="T77" fmla="*/ 4 h 12"/>
                <a:gd name="T78" fmla="*/ 11 w 13"/>
                <a:gd name="T79" fmla="*/ 4 h 12"/>
                <a:gd name="T80" fmla="*/ 11 w 13"/>
                <a:gd name="T8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2" y="5"/>
                    <a:pt x="12" y="5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9" y="2"/>
                    <a:pt x="9" y="2"/>
                    <a:pt x="7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8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3" y="12"/>
                    <a:pt x="5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0"/>
                    <a:pt x="10" y="10"/>
                    <a:pt x="8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3" y="11"/>
                    <a:pt x="2" y="10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2" y="6"/>
                    <a:pt x="3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2" name="Freeform 97"/>
            <p:cNvSpPr>
              <a:spLocks/>
            </p:cNvSpPr>
            <p:nvPr userDrawn="1"/>
          </p:nvSpPr>
          <p:spPr bwMode="auto">
            <a:xfrm>
              <a:off x="1582738" y="7342188"/>
              <a:ext cx="11112" cy="9525"/>
            </a:xfrm>
            <a:custGeom>
              <a:avLst/>
              <a:gdLst>
                <a:gd name="T0" fmla="*/ 10 w 12"/>
                <a:gd name="T1" fmla="*/ 0 h 11"/>
                <a:gd name="T2" fmla="*/ 11 w 12"/>
                <a:gd name="T3" fmla="*/ 1 h 11"/>
                <a:gd name="T4" fmla="*/ 11 w 12"/>
                <a:gd name="T5" fmla="*/ 2 h 11"/>
                <a:gd name="T6" fmla="*/ 11 w 12"/>
                <a:gd name="T7" fmla="*/ 2 h 11"/>
                <a:gd name="T8" fmla="*/ 11 w 12"/>
                <a:gd name="T9" fmla="*/ 4 h 11"/>
                <a:gd name="T10" fmla="*/ 5 w 12"/>
                <a:gd name="T11" fmla="*/ 4 h 11"/>
                <a:gd name="T12" fmla="*/ 1 w 12"/>
                <a:gd name="T13" fmla="*/ 4 h 11"/>
                <a:gd name="T14" fmla="*/ 1 w 12"/>
                <a:gd name="T15" fmla="*/ 3 h 11"/>
                <a:gd name="T16" fmla="*/ 1 w 12"/>
                <a:gd name="T17" fmla="*/ 3 h 11"/>
                <a:gd name="T18" fmla="*/ 1 w 12"/>
                <a:gd name="T19" fmla="*/ 3 h 11"/>
                <a:gd name="T20" fmla="*/ 0 w 12"/>
                <a:gd name="T21" fmla="*/ 3 h 11"/>
                <a:gd name="T22" fmla="*/ 0 w 12"/>
                <a:gd name="T23" fmla="*/ 3 h 11"/>
                <a:gd name="T24" fmla="*/ 0 w 12"/>
                <a:gd name="T25" fmla="*/ 4 h 11"/>
                <a:gd name="T26" fmla="*/ 0 w 12"/>
                <a:gd name="T27" fmla="*/ 5 h 11"/>
                <a:gd name="T28" fmla="*/ 0 w 12"/>
                <a:gd name="T29" fmla="*/ 6 h 11"/>
                <a:gd name="T30" fmla="*/ 0 w 12"/>
                <a:gd name="T31" fmla="*/ 7 h 11"/>
                <a:gd name="T32" fmla="*/ 0 w 12"/>
                <a:gd name="T33" fmla="*/ 8 h 11"/>
                <a:gd name="T34" fmla="*/ 0 w 12"/>
                <a:gd name="T35" fmla="*/ 8 h 11"/>
                <a:gd name="T36" fmla="*/ 0 w 12"/>
                <a:gd name="T37" fmla="*/ 7 h 11"/>
                <a:gd name="T38" fmla="*/ 0 w 12"/>
                <a:gd name="T39" fmla="*/ 7 h 11"/>
                <a:gd name="T40" fmla="*/ 1 w 12"/>
                <a:gd name="T41" fmla="*/ 6 h 11"/>
                <a:gd name="T42" fmla="*/ 5 w 12"/>
                <a:gd name="T43" fmla="*/ 6 h 11"/>
                <a:gd name="T44" fmla="*/ 11 w 12"/>
                <a:gd name="T45" fmla="*/ 6 h 11"/>
                <a:gd name="T46" fmla="*/ 11 w 12"/>
                <a:gd name="T47" fmla="*/ 8 h 11"/>
                <a:gd name="T48" fmla="*/ 10 w 12"/>
                <a:gd name="T49" fmla="*/ 10 h 11"/>
                <a:gd name="T50" fmla="*/ 10 w 12"/>
                <a:gd name="T51" fmla="*/ 10 h 11"/>
                <a:gd name="T52" fmla="*/ 9 w 12"/>
                <a:gd name="T53" fmla="*/ 10 h 11"/>
                <a:gd name="T54" fmla="*/ 9 w 12"/>
                <a:gd name="T55" fmla="*/ 10 h 11"/>
                <a:gd name="T56" fmla="*/ 10 w 12"/>
                <a:gd name="T57" fmla="*/ 11 h 11"/>
                <a:gd name="T58" fmla="*/ 11 w 12"/>
                <a:gd name="T59" fmla="*/ 11 h 11"/>
                <a:gd name="T60" fmla="*/ 12 w 12"/>
                <a:gd name="T61" fmla="*/ 11 h 11"/>
                <a:gd name="T62" fmla="*/ 12 w 12"/>
                <a:gd name="T63" fmla="*/ 11 h 11"/>
                <a:gd name="T64" fmla="*/ 12 w 12"/>
                <a:gd name="T65" fmla="*/ 10 h 11"/>
                <a:gd name="T66" fmla="*/ 12 w 12"/>
                <a:gd name="T67" fmla="*/ 10 h 11"/>
                <a:gd name="T68" fmla="*/ 12 w 12"/>
                <a:gd name="T69" fmla="*/ 9 h 11"/>
                <a:gd name="T70" fmla="*/ 12 w 12"/>
                <a:gd name="T71" fmla="*/ 3 h 11"/>
                <a:gd name="T72" fmla="*/ 12 w 12"/>
                <a:gd name="T73" fmla="*/ 1 h 11"/>
                <a:gd name="T74" fmla="*/ 12 w 12"/>
                <a:gd name="T75" fmla="*/ 1 h 11"/>
                <a:gd name="T76" fmla="*/ 12 w 12"/>
                <a:gd name="T77" fmla="*/ 1 h 11"/>
                <a:gd name="T78" fmla="*/ 12 w 12"/>
                <a:gd name="T79" fmla="*/ 0 h 11"/>
                <a:gd name="T80" fmla="*/ 10 w 12"/>
                <a:gd name="T81" fmla="*/ 0 h 11"/>
                <a:gd name="T82" fmla="*/ 10 w 12"/>
                <a:gd name="T83" fmla="*/ 0 h 11"/>
                <a:gd name="T84" fmla="*/ 10 w 12"/>
                <a:gd name="T8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0" y="0"/>
                    <a:pt x="11" y="0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4"/>
                    <a:pt x="11" y="4"/>
                  </a:cubicBezTo>
                  <a:cubicBezTo>
                    <a:pt x="11" y="4"/>
                    <a:pt x="5" y="4"/>
                    <a:pt x="5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5" y="6"/>
                    <a:pt x="11" y="6"/>
                    <a:pt x="11" y="6"/>
                  </a:cubicBezTo>
                  <a:cubicBezTo>
                    <a:pt x="11" y="6"/>
                    <a:pt x="11" y="8"/>
                    <a:pt x="11" y="8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3" name="Freeform 98"/>
            <p:cNvSpPr>
              <a:spLocks/>
            </p:cNvSpPr>
            <p:nvPr userDrawn="1"/>
          </p:nvSpPr>
          <p:spPr bwMode="auto">
            <a:xfrm>
              <a:off x="1581150" y="7353301"/>
              <a:ext cx="11112" cy="9525"/>
            </a:xfrm>
            <a:custGeom>
              <a:avLst/>
              <a:gdLst>
                <a:gd name="T0" fmla="*/ 2 w 14"/>
                <a:gd name="T1" fmla="*/ 0 h 10"/>
                <a:gd name="T2" fmla="*/ 3 w 14"/>
                <a:gd name="T3" fmla="*/ 2 h 10"/>
                <a:gd name="T4" fmla="*/ 9 w 14"/>
                <a:gd name="T5" fmla="*/ 3 h 10"/>
                <a:gd name="T6" fmla="*/ 12 w 14"/>
                <a:gd name="T7" fmla="*/ 4 h 10"/>
                <a:gd name="T8" fmla="*/ 13 w 14"/>
                <a:gd name="T9" fmla="*/ 3 h 10"/>
                <a:gd name="T10" fmla="*/ 13 w 14"/>
                <a:gd name="T11" fmla="*/ 3 h 10"/>
                <a:gd name="T12" fmla="*/ 13 w 14"/>
                <a:gd name="T13" fmla="*/ 4 h 10"/>
                <a:gd name="T14" fmla="*/ 13 w 14"/>
                <a:gd name="T15" fmla="*/ 5 h 10"/>
                <a:gd name="T16" fmla="*/ 12 w 14"/>
                <a:gd name="T17" fmla="*/ 9 h 10"/>
                <a:gd name="T18" fmla="*/ 12 w 14"/>
                <a:gd name="T19" fmla="*/ 10 h 10"/>
                <a:gd name="T20" fmla="*/ 12 w 14"/>
                <a:gd name="T21" fmla="*/ 10 h 10"/>
                <a:gd name="T22" fmla="*/ 11 w 14"/>
                <a:gd name="T23" fmla="*/ 10 h 10"/>
                <a:gd name="T24" fmla="*/ 10 w 14"/>
                <a:gd name="T25" fmla="*/ 9 h 10"/>
                <a:gd name="T26" fmla="*/ 10 w 14"/>
                <a:gd name="T27" fmla="*/ 9 h 10"/>
                <a:gd name="T28" fmla="*/ 10 w 14"/>
                <a:gd name="T29" fmla="*/ 9 h 10"/>
                <a:gd name="T30" fmla="*/ 11 w 14"/>
                <a:gd name="T31" fmla="*/ 8 h 10"/>
                <a:gd name="T32" fmla="*/ 12 w 14"/>
                <a:gd name="T33" fmla="*/ 6 h 10"/>
                <a:gd name="T34" fmla="*/ 8 w 14"/>
                <a:gd name="T35" fmla="*/ 5 h 10"/>
                <a:gd name="T36" fmla="*/ 8 w 14"/>
                <a:gd name="T37" fmla="*/ 5 h 10"/>
                <a:gd name="T38" fmla="*/ 7 w 14"/>
                <a:gd name="T39" fmla="*/ 8 h 10"/>
                <a:gd name="T40" fmla="*/ 7 w 14"/>
                <a:gd name="T41" fmla="*/ 9 h 10"/>
                <a:gd name="T42" fmla="*/ 6 w 14"/>
                <a:gd name="T43" fmla="*/ 8 h 10"/>
                <a:gd name="T44" fmla="*/ 5 w 14"/>
                <a:gd name="T45" fmla="*/ 8 h 10"/>
                <a:gd name="T46" fmla="*/ 5 w 14"/>
                <a:gd name="T47" fmla="*/ 8 h 10"/>
                <a:gd name="T48" fmla="*/ 6 w 14"/>
                <a:gd name="T49" fmla="*/ 7 h 10"/>
                <a:gd name="T50" fmla="*/ 7 w 14"/>
                <a:gd name="T51" fmla="*/ 5 h 10"/>
                <a:gd name="T52" fmla="*/ 6 w 14"/>
                <a:gd name="T53" fmla="*/ 5 h 10"/>
                <a:gd name="T54" fmla="*/ 3 w 14"/>
                <a:gd name="T55" fmla="*/ 4 h 10"/>
                <a:gd name="T56" fmla="*/ 1 w 14"/>
                <a:gd name="T57" fmla="*/ 7 h 10"/>
                <a:gd name="T58" fmla="*/ 2 w 14"/>
                <a:gd name="T59" fmla="*/ 8 h 10"/>
                <a:gd name="T60" fmla="*/ 1 w 14"/>
                <a:gd name="T61" fmla="*/ 7 h 10"/>
                <a:gd name="T62" fmla="*/ 1 w 14"/>
                <a:gd name="T63" fmla="*/ 4 h 10"/>
                <a:gd name="T64" fmla="*/ 1 w 14"/>
                <a:gd name="T65" fmla="*/ 2 h 10"/>
                <a:gd name="T66" fmla="*/ 2 w 14"/>
                <a:gd name="T67" fmla="*/ 0 h 10"/>
                <a:gd name="T68" fmla="*/ 2 w 14"/>
                <a:gd name="T6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" h="1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2"/>
                    <a:pt x="5" y="2"/>
                    <a:pt x="6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2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4" name="Freeform 99"/>
            <p:cNvSpPr>
              <a:spLocks/>
            </p:cNvSpPr>
            <p:nvPr userDrawn="1"/>
          </p:nvSpPr>
          <p:spPr bwMode="auto">
            <a:xfrm>
              <a:off x="1577975" y="7364413"/>
              <a:ext cx="11112" cy="11113"/>
            </a:xfrm>
            <a:custGeom>
              <a:avLst/>
              <a:gdLst>
                <a:gd name="T0" fmla="*/ 12 w 14"/>
                <a:gd name="T1" fmla="*/ 2 h 12"/>
                <a:gd name="T2" fmla="*/ 12 w 14"/>
                <a:gd name="T3" fmla="*/ 2 h 12"/>
                <a:gd name="T4" fmla="*/ 14 w 14"/>
                <a:gd name="T5" fmla="*/ 3 h 12"/>
                <a:gd name="T6" fmla="*/ 14 w 14"/>
                <a:gd name="T7" fmla="*/ 3 h 12"/>
                <a:gd name="T8" fmla="*/ 14 w 14"/>
                <a:gd name="T9" fmla="*/ 3 h 12"/>
                <a:gd name="T10" fmla="*/ 13 w 14"/>
                <a:gd name="T11" fmla="*/ 4 h 12"/>
                <a:gd name="T12" fmla="*/ 13 w 14"/>
                <a:gd name="T13" fmla="*/ 5 h 12"/>
                <a:gd name="T14" fmla="*/ 10 w 14"/>
                <a:gd name="T15" fmla="*/ 10 h 12"/>
                <a:gd name="T16" fmla="*/ 10 w 14"/>
                <a:gd name="T17" fmla="*/ 11 h 12"/>
                <a:gd name="T18" fmla="*/ 10 w 14"/>
                <a:gd name="T19" fmla="*/ 12 h 12"/>
                <a:gd name="T20" fmla="*/ 9 w 14"/>
                <a:gd name="T21" fmla="*/ 12 h 12"/>
                <a:gd name="T22" fmla="*/ 9 w 14"/>
                <a:gd name="T23" fmla="*/ 12 h 12"/>
                <a:gd name="T24" fmla="*/ 7 w 14"/>
                <a:gd name="T25" fmla="*/ 11 h 12"/>
                <a:gd name="T26" fmla="*/ 7 w 14"/>
                <a:gd name="T27" fmla="*/ 11 h 12"/>
                <a:gd name="T28" fmla="*/ 8 w 14"/>
                <a:gd name="T29" fmla="*/ 11 h 12"/>
                <a:gd name="T30" fmla="*/ 8 w 14"/>
                <a:gd name="T31" fmla="*/ 11 h 12"/>
                <a:gd name="T32" fmla="*/ 9 w 14"/>
                <a:gd name="T33" fmla="*/ 10 h 12"/>
                <a:gd name="T34" fmla="*/ 10 w 14"/>
                <a:gd name="T35" fmla="*/ 8 h 12"/>
                <a:gd name="T36" fmla="*/ 5 w 14"/>
                <a:gd name="T37" fmla="*/ 5 h 12"/>
                <a:gd name="T38" fmla="*/ 2 w 14"/>
                <a:gd name="T39" fmla="*/ 4 h 12"/>
                <a:gd name="T40" fmla="*/ 1 w 14"/>
                <a:gd name="T41" fmla="*/ 4 h 12"/>
                <a:gd name="T42" fmla="*/ 0 w 14"/>
                <a:gd name="T43" fmla="*/ 4 h 12"/>
                <a:gd name="T44" fmla="*/ 0 w 14"/>
                <a:gd name="T45" fmla="*/ 5 h 12"/>
                <a:gd name="T46" fmla="*/ 0 w 14"/>
                <a:gd name="T47" fmla="*/ 4 h 12"/>
                <a:gd name="T48" fmla="*/ 1 w 14"/>
                <a:gd name="T49" fmla="*/ 3 h 12"/>
                <a:gd name="T50" fmla="*/ 1 w 14"/>
                <a:gd name="T51" fmla="*/ 2 h 12"/>
                <a:gd name="T52" fmla="*/ 1 w 14"/>
                <a:gd name="T53" fmla="*/ 1 h 12"/>
                <a:gd name="T54" fmla="*/ 2 w 14"/>
                <a:gd name="T55" fmla="*/ 0 h 12"/>
                <a:gd name="T56" fmla="*/ 2 w 14"/>
                <a:gd name="T57" fmla="*/ 0 h 12"/>
                <a:gd name="T58" fmla="*/ 2 w 14"/>
                <a:gd name="T59" fmla="*/ 0 h 12"/>
                <a:gd name="T60" fmla="*/ 2 w 14"/>
                <a:gd name="T61" fmla="*/ 0 h 12"/>
                <a:gd name="T62" fmla="*/ 2 w 14"/>
                <a:gd name="T63" fmla="*/ 0 h 12"/>
                <a:gd name="T64" fmla="*/ 2 w 14"/>
                <a:gd name="T65" fmla="*/ 1 h 12"/>
                <a:gd name="T66" fmla="*/ 2 w 14"/>
                <a:gd name="T67" fmla="*/ 1 h 12"/>
                <a:gd name="T68" fmla="*/ 3 w 14"/>
                <a:gd name="T69" fmla="*/ 2 h 12"/>
                <a:gd name="T70" fmla="*/ 5 w 14"/>
                <a:gd name="T71" fmla="*/ 3 h 12"/>
                <a:gd name="T72" fmla="*/ 11 w 14"/>
                <a:gd name="T73" fmla="*/ 6 h 12"/>
                <a:gd name="T74" fmla="*/ 12 w 14"/>
                <a:gd name="T75" fmla="*/ 4 h 12"/>
                <a:gd name="T76" fmla="*/ 13 w 14"/>
                <a:gd name="T77" fmla="*/ 3 h 12"/>
                <a:gd name="T78" fmla="*/ 12 w 14"/>
                <a:gd name="T79" fmla="*/ 2 h 12"/>
                <a:gd name="T80" fmla="*/ 12 w 14"/>
                <a:gd name="T81" fmla="*/ 2 h 12"/>
                <a:gd name="T82" fmla="*/ 12 w 14"/>
                <a:gd name="T83" fmla="*/ 2 h 12"/>
                <a:gd name="T84" fmla="*/ 12 w 14"/>
                <a:gd name="T8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1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4"/>
                  </a:cubicBezTo>
                  <a:cubicBezTo>
                    <a:pt x="13" y="4"/>
                    <a:pt x="13" y="4"/>
                    <a:pt x="13" y="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8"/>
                    <a:pt x="5" y="5"/>
                    <a:pt x="5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11" y="6"/>
                    <a:pt x="11" y="6"/>
                  </a:cubicBezTo>
                  <a:cubicBezTo>
                    <a:pt x="11" y="6"/>
                    <a:pt x="12" y="4"/>
                    <a:pt x="12" y="4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5" name="Freeform 100"/>
            <p:cNvSpPr>
              <a:spLocks/>
            </p:cNvSpPr>
            <p:nvPr userDrawn="1"/>
          </p:nvSpPr>
          <p:spPr bwMode="auto">
            <a:xfrm>
              <a:off x="1489075" y="7296151"/>
              <a:ext cx="12700" cy="14288"/>
            </a:xfrm>
            <a:custGeom>
              <a:avLst/>
              <a:gdLst>
                <a:gd name="T0" fmla="*/ 7 w 16"/>
                <a:gd name="T1" fmla="*/ 17 h 17"/>
                <a:gd name="T2" fmla="*/ 8 w 16"/>
                <a:gd name="T3" fmla="*/ 17 h 17"/>
                <a:gd name="T4" fmla="*/ 9 w 16"/>
                <a:gd name="T5" fmla="*/ 16 h 17"/>
                <a:gd name="T6" fmla="*/ 9 w 16"/>
                <a:gd name="T7" fmla="*/ 16 h 17"/>
                <a:gd name="T8" fmla="*/ 9 w 16"/>
                <a:gd name="T9" fmla="*/ 15 h 17"/>
                <a:gd name="T10" fmla="*/ 10 w 16"/>
                <a:gd name="T11" fmla="*/ 14 h 17"/>
                <a:gd name="T12" fmla="*/ 11 w 16"/>
                <a:gd name="T13" fmla="*/ 14 h 17"/>
                <a:gd name="T14" fmla="*/ 10 w 16"/>
                <a:gd name="T15" fmla="*/ 14 h 17"/>
                <a:gd name="T16" fmla="*/ 10 w 16"/>
                <a:gd name="T17" fmla="*/ 15 h 17"/>
                <a:gd name="T18" fmla="*/ 8 w 16"/>
                <a:gd name="T19" fmla="*/ 14 h 17"/>
                <a:gd name="T20" fmla="*/ 3 w 16"/>
                <a:gd name="T21" fmla="*/ 9 h 17"/>
                <a:gd name="T22" fmla="*/ 4 w 16"/>
                <a:gd name="T23" fmla="*/ 9 h 17"/>
                <a:gd name="T24" fmla="*/ 9 w 16"/>
                <a:gd name="T25" fmla="*/ 9 h 17"/>
                <a:gd name="T26" fmla="*/ 12 w 16"/>
                <a:gd name="T27" fmla="*/ 9 h 17"/>
                <a:gd name="T28" fmla="*/ 15 w 16"/>
                <a:gd name="T29" fmla="*/ 10 h 17"/>
                <a:gd name="T30" fmla="*/ 16 w 16"/>
                <a:gd name="T31" fmla="*/ 9 h 17"/>
                <a:gd name="T32" fmla="*/ 16 w 16"/>
                <a:gd name="T33" fmla="*/ 9 h 17"/>
                <a:gd name="T34" fmla="*/ 16 w 16"/>
                <a:gd name="T35" fmla="*/ 9 h 17"/>
                <a:gd name="T36" fmla="*/ 16 w 16"/>
                <a:gd name="T37" fmla="*/ 9 h 17"/>
                <a:gd name="T38" fmla="*/ 16 w 16"/>
                <a:gd name="T39" fmla="*/ 9 h 17"/>
                <a:gd name="T40" fmla="*/ 16 w 16"/>
                <a:gd name="T41" fmla="*/ 9 h 17"/>
                <a:gd name="T42" fmla="*/ 16 w 16"/>
                <a:gd name="T43" fmla="*/ 9 h 17"/>
                <a:gd name="T44" fmla="*/ 9 w 16"/>
                <a:gd name="T45" fmla="*/ 2 h 17"/>
                <a:gd name="T46" fmla="*/ 9 w 16"/>
                <a:gd name="T47" fmla="*/ 0 h 17"/>
                <a:gd name="T48" fmla="*/ 9 w 16"/>
                <a:gd name="T49" fmla="*/ 0 h 17"/>
                <a:gd name="T50" fmla="*/ 9 w 16"/>
                <a:gd name="T51" fmla="*/ 0 h 17"/>
                <a:gd name="T52" fmla="*/ 9 w 16"/>
                <a:gd name="T53" fmla="*/ 0 h 17"/>
                <a:gd name="T54" fmla="*/ 8 w 16"/>
                <a:gd name="T55" fmla="*/ 1 h 17"/>
                <a:gd name="T56" fmla="*/ 8 w 16"/>
                <a:gd name="T57" fmla="*/ 1 h 17"/>
                <a:gd name="T58" fmla="*/ 7 w 16"/>
                <a:gd name="T59" fmla="*/ 1 h 17"/>
                <a:gd name="T60" fmla="*/ 6 w 16"/>
                <a:gd name="T61" fmla="*/ 2 h 17"/>
                <a:gd name="T62" fmla="*/ 6 w 16"/>
                <a:gd name="T63" fmla="*/ 2 h 17"/>
                <a:gd name="T64" fmla="*/ 6 w 16"/>
                <a:gd name="T65" fmla="*/ 3 h 17"/>
                <a:gd name="T66" fmla="*/ 6 w 16"/>
                <a:gd name="T67" fmla="*/ 3 h 17"/>
                <a:gd name="T68" fmla="*/ 6 w 16"/>
                <a:gd name="T69" fmla="*/ 2 h 17"/>
                <a:gd name="T70" fmla="*/ 7 w 16"/>
                <a:gd name="T71" fmla="*/ 2 h 17"/>
                <a:gd name="T72" fmla="*/ 8 w 16"/>
                <a:gd name="T73" fmla="*/ 3 h 17"/>
                <a:gd name="T74" fmla="*/ 13 w 16"/>
                <a:gd name="T75" fmla="*/ 8 h 17"/>
                <a:gd name="T76" fmla="*/ 13 w 16"/>
                <a:gd name="T77" fmla="*/ 8 h 17"/>
                <a:gd name="T78" fmla="*/ 13 w 16"/>
                <a:gd name="T79" fmla="*/ 8 h 17"/>
                <a:gd name="T80" fmla="*/ 13 w 16"/>
                <a:gd name="T81" fmla="*/ 8 h 17"/>
                <a:gd name="T82" fmla="*/ 12 w 16"/>
                <a:gd name="T83" fmla="*/ 8 h 17"/>
                <a:gd name="T84" fmla="*/ 8 w 16"/>
                <a:gd name="T85" fmla="*/ 7 h 17"/>
                <a:gd name="T86" fmla="*/ 1 w 16"/>
                <a:gd name="T87" fmla="*/ 7 h 17"/>
                <a:gd name="T88" fmla="*/ 1 w 16"/>
                <a:gd name="T89" fmla="*/ 7 h 17"/>
                <a:gd name="T90" fmla="*/ 0 w 16"/>
                <a:gd name="T91" fmla="*/ 7 h 17"/>
                <a:gd name="T92" fmla="*/ 1 w 16"/>
                <a:gd name="T93" fmla="*/ 8 h 17"/>
                <a:gd name="T94" fmla="*/ 7 w 16"/>
                <a:gd name="T95" fmla="*/ 14 h 17"/>
                <a:gd name="T96" fmla="*/ 8 w 16"/>
                <a:gd name="T97" fmla="*/ 16 h 17"/>
                <a:gd name="T98" fmla="*/ 7 w 16"/>
                <a:gd name="T99" fmla="*/ 17 h 17"/>
                <a:gd name="T100" fmla="*/ 7 w 16"/>
                <a:gd name="T101" fmla="*/ 17 h 17"/>
                <a:gd name="T102" fmla="*/ 7 w 16"/>
                <a:gd name="T10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9" y="15"/>
                    <a:pt x="9" y="14"/>
                    <a:pt x="8" y="1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7" y="9"/>
                    <a:pt x="9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6" name="Freeform 101"/>
            <p:cNvSpPr>
              <a:spLocks/>
            </p:cNvSpPr>
            <p:nvPr userDrawn="1"/>
          </p:nvSpPr>
          <p:spPr bwMode="auto">
            <a:xfrm>
              <a:off x="1482725" y="7307263"/>
              <a:ext cx="9525" cy="9525"/>
            </a:xfrm>
            <a:custGeom>
              <a:avLst/>
              <a:gdLst>
                <a:gd name="T0" fmla="*/ 12 w 12"/>
                <a:gd name="T1" fmla="*/ 6 h 10"/>
                <a:gd name="T2" fmla="*/ 12 w 12"/>
                <a:gd name="T3" fmla="*/ 6 h 10"/>
                <a:gd name="T4" fmla="*/ 11 w 12"/>
                <a:gd name="T5" fmla="*/ 7 h 10"/>
                <a:gd name="T6" fmla="*/ 10 w 12"/>
                <a:gd name="T7" fmla="*/ 7 h 10"/>
                <a:gd name="T8" fmla="*/ 8 w 12"/>
                <a:gd name="T9" fmla="*/ 5 h 10"/>
                <a:gd name="T10" fmla="*/ 5 w 12"/>
                <a:gd name="T11" fmla="*/ 3 h 10"/>
                <a:gd name="T12" fmla="*/ 3 w 12"/>
                <a:gd name="T13" fmla="*/ 1 h 10"/>
                <a:gd name="T14" fmla="*/ 2 w 12"/>
                <a:gd name="T15" fmla="*/ 1 h 10"/>
                <a:gd name="T16" fmla="*/ 3 w 12"/>
                <a:gd name="T17" fmla="*/ 0 h 10"/>
                <a:gd name="T18" fmla="*/ 3 w 12"/>
                <a:gd name="T19" fmla="*/ 0 h 10"/>
                <a:gd name="T20" fmla="*/ 2 w 12"/>
                <a:gd name="T21" fmla="*/ 0 h 10"/>
                <a:gd name="T22" fmla="*/ 2 w 12"/>
                <a:gd name="T23" fmla="*/ 1 h 10"/>
                <a:gd name="T24" fmla="*/ 1 w 12"/>
                <a:gd name="T25" fmla="*/ 2 h 10"/>
                <a:gd name="T26" fmla="*/ 1 w 12"/>
                <a:gd name="T27" fmla="*/ 2 h 10"/>
                <a:gd name="T28" fmla="*/ 0 w 12"/>
                <a:gd name="T29" fmla="*/ 3 h 10"/>
                <a:gd name="T30" fmla="*/ 0 w 12"/>
                <a:gd name="T31" fmla="*/ 4 h 10"/>
                <a:gd name="T32" fmla="*/ 0 w 12"/>
                <a:gd name="T33" fmla="*/ 4 h 10"/>
                <a:gd name="T34" fmla="*/ 0 w 12"/>
                <a:gd name="T35" fmla="*/ 4 h 10"/>
                <a:gd name="T36" fmla="*/ 0 w 12"/>
                <a:gd name="T37" fmla="*/ 4 h 10"/>
                <a:gd name="T38" fmla="*/ 0 w 12"/>
                <a:gd name="T39" fmla="*/ 4 h 10"/>
                <a:gd name="T40" fmla="*/ 0 w 12"/>
                <a:gd name="T41" fmla="*/ 4 h 10"/>
                <a:gd name="T42" fmla="*/ 0 w 12"/>
                <a:gd name="T43" fmla="*/ 4 h 10"/>
                <a:gd name="T44" fmla="*/ 0 w 12"/>
                <a:gd name="T45" fmla="*/ 4 h 10"/>
                <a:gd name="T46" fmla="*/ 1 w 12"/>
                <a:gd name="T47" fmla="*/ 3 h 10"/>
                <a:gd name="T48" fmla="*/ 2 w 12"/>
                <a:gd name="T49" fmla="*/ 3 h 10"/>
                <a:gd name="T50" fmla="*/ 4 w 12"/>
                <a:gd name="T51" fmla="*/ 5 h 10"/>
                <a:gd name="T52" fmla="*/ 7 w 12"/>
                <a:gd name="T53" fmla="*/ 7 h 10"/>
                <a:gd name="T54" fmla="*/ 9 w 12"/>
                <a:gd name="T55" fmla="*/ 9 h 10"/>
                <a:gd name="T56" fmla="*/ 10 w 12"/>
                <a:gd name="T57" fmla="*/ 9 h 10"/>
                <a:gd name="T58" fmla="*/ 9 w 12"/>
                <a:gd name="T59" fmla="*/ 10 h 10"/>
                <a:gd name="T60" fmla="*/ 9 w 12"/>
                <a:gd name="T61" fmla="*/ 10 h 10"/>
                <a:gd name="T62" fmla="*/ 9 w 12"/>
                <a:gd name="T63" fmla="*/ 10 h 10"/>
                <a:gd name="T64" fmla="*/ 10 w 12"/>
                <a:gd name="T65" fmla="*/ 10 h 10"/>
                <a:gd name="T66" fmla="*/ 10 w 12"/>
                <a:gd name="T67" fmla="*/ 9 h 10"/>
                <a:gd name="T68" fmla="*/ 11 w 12"/>
                <a:gd name="T69" fmla="*/ 8 h 10"/>
                <a:gd name="T70" fmla="*/ 11 w 12"/>
                <a:gd name="T71" fmla="*/ 8 h 10"/>
                <a:gd name="T72" fmla="*/ 12 w 12"/>
                <a:gd name="T73" fmla="*/ 6 h 10"/>
                <a:gd name="T74" fmla="*/ 12 w 12"/>
                <a:gd name="T7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6"/>
                    <a:pt x="9" y="6"/>
                    <a:pt x="8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4"/>
                    <a:pt x="4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9" y="8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7" name="Freeform 102"/>
            <p:cNvSpPr>
              <a:spLocks noEditPoints="1"/>
            </p:cNvSpPr>
            <p:nvPr userDrawn="1"/>
          </p:nvSpPr>
          <p:spPr bwMode="auto">
            <a:xfrm>
              <a:off x="1473200" y="7340601"/>
              <a:ext cx="9525" cy="9525"/>
            </a:xfrm>
            <a:custGeom>
              <a:avLst/>
              <a:gdLst>
                <a:gd name="T0" fmla="*/ 12 w 12"/>
                <a:gd name="T1" fmla="*/ 11 h 12"/>
                <a:gd name="T2" fmla="*/ 12 w 12"/>
                <a:gd name="T3" fmla="*/ 10 h 12"/>
                <a:gd name="T4" fmla="*/ 12 w 12"/>
                <a:gd name="T5" fmla="*/ 9 h 12"/>
                <a:gd name="T6" fmla="*/ 12 w 12"/>
                <a:gd name="T7" fmla="*/ 9 h 12"/>
                <a:gd name="T8" fmla="*/ 12 w 12"/>
                <a:gd name="T9" fmla="*/ 7 h 12"/>
                <a:gd name="T10" fmla="*/ 12 w 12"/>
                <a:gd name="T11" fmla="*/ 7 h 12"/>
                <a:gd name="T12" fmla="*/ 12 w 12"/>
                <a:gd name="T13" fmla="*/ 7 h 12"/>
                <a:gd name="T14" fmla="*/ 12 w 12"/>
                <a:gd name="T15" fmla="*/ 8 h 12"/>
                <a:gd name="T16" fmla="*/ 11 w 12"/>
                <a:gd name="T17" fmla="*/ 8 h 12"/>
                <a:gd name="T18" fmla="*/ 8 w 12"/>
                <a:gd name="T19" fmla="*/ 9 h 12"/>
                <a:gd name="T20" fmla="*/ 7 w 12"/>
                <a:gd name="T21" fmla="*/ 9 h 12"/>
                <a:gd name="T22" fmla="*/ 7 w 12"/>
                <a:gd name="T23" fmla="*/ 9 h 12"/>
                <a:gd name="T24" fmla="*/ 7 w 12"/>
                <a:gd name="T25" fmla="*/ 9 h 12"/>
                <a:gd name="T26" fmla="*/ 7 w 12"/>
                <a:gd name="T27" fmla="*/ 7 h 12"/>
                <a:gd name="T28" fmla="*/ 7 w 12"/>
                <a:gd name="T29" fmla="*/ 7 h 12"/>
                <a:gd name="T30" fmla="*/ 8 w 12"/>
                <a:gd name="T31" fmla="*/ 6 h 12"/>
                <a:gd name="T32" fmla="*/ 9 w 12"/>
                <a:gd name="T33" fmla="*/ 5 h 12"/>
                <a:gd name="T34" fmla="*/ 12 w 12"/>
                <a:gd name="T35" fmla="*/ 3 h 12"/>
                <a:gd name="T36" fmla="*/ 12 w 12"/>
                <a:gd name="T37" fmla="*/ 1 h 12"/>
                <a:gd name="T38" fmla="*/ 12 w 12"/>
                <a:gd name="T39" fmla="*/ 0 h 12"/>
                <a:gd name="T40" fmla="*/ 12 w 12"/>
                <a:gd name="T41" fmla="*/ 0 h 12"/>
                <a:gd name="T42" fmla="*/ 12 w 12"/>
                <a:gd name="T43" fmla="*/ 0 h 12"/>
                <a:gd name="T44" fmla="*/ 12 w 12"/>
                <a:gd name="T45" fmla="*/ 0 h 12"/>
                <a:gd name="T46" fmla="*/ 12 w 12"/>
                <a:gd name="T47" fmla="*/ 0 h 12"/>
                <a:gd name="T48" fmla="*/ 12 w 12"/>
                <a:gd name="T49" fmla="*/ 0 h 12"/>
                <a:gd name="T50" fmla="*/ 12 w 12"/>
                <a:gd name="T51" fmla="*/ 0 h 12"/>
                <a:gd name="T52" fmla="*/ 11 w 12"/>
                <a:gd name="T53" fmla="*/ 0 h 12"/>
                <a:gd name="T54" fmla="*/ 11 w 12"/>
                <a:gd name="T55" fmla="*/ 0 h 12"/>
                <a:gd name="T56" fmla="*/ 10 w 12"/>
                <a:gd name="T57" fmla="*/ 2 h 12"/>
                <a:gd name="T58" fmla="*/ 7 w 12"/>
                <a:gd name="T59" fmla="*/ 5 h 12"/>
                <a:gd name="T60" fmla="*/ 6 w 12"/>
                <a:gd name="T61" fmla="*/ 6 h 12"/>
                <a:gd name="T62" fmla="*/ 6 w 12"/>
                <a:gd name="T63" fmla="*/ 5 h 12"/>
                <a:gd name="T64" fmla="*/ 6 w 12"/>
                <a:gd name="T65" fmla="*/ 5 h 12"/>
                <a:gd name="T66" fmla="*/ 3 w 12"/>
                <a:gd name="T67" fmla="*/ 4 h 12"/>
                <a:gd name="T68" fmla="*/ 1 w 12"/>
                <a:gd name="T69" fmla="*/ 5 h 12"/>
                <a:gd name="T70" fmla="*/ 0 w 12"/>
                <a:gd name="T71" fmla="*/ 8 h 12"/>
                <a:gd name="T72" fmla="*/ 0 w 12"/>
                <a:gd name="T73" fmla="*/ 10 h 12"/>
                <a:gd name="T74" fmla="*/ 0 w 12"/>
                <a:gd name="T75" fmla="*/ 10 h 12"/>
                <a:gd name="T76" fmla="*/ 0 w 12"/>
                <a:gd name="T77" fmla="*/ 12 h 12"/>
                <a:gd name="T78" fmla="*/ 1 w 12"/>
                <a:gd name="T79" fmla="*/ 12 h 12"/>
                <a:gd name="T80" fmla="*/ 1 w 12"/>
                <a:gd name="T81" fmla="*/ 12 h 12"/>
                <a:gd name="T82" fmla="*/ 1 w 12"/>
                <a:gd name="T83" fmla="*/ 11 h 12"/>
                <a:gd name="T84" fmla="*/ 2 w 12"/>
                <a:gd name="T85" fmla="*/ 11 h 12"/>
                <a:gd name="T86" fmla="*/ 5 w 12"/>
                <a:gd name="T87" fmla="*/ 11 h 12"/>
                <a:gd name="T88" fmla="*/ 8 w 12"/>
                <a:gd name="T89" fmla="*/ 11 h 12"/>
                <a:gd name="T90" fmla="*/ 11 w 12"/>
                <a:gd name="T91" fmla="*/ 10 h 12"/>
                <a:gd name="T92" fmla="*/ 12 w 12"/>
                <a:gd name="T93" fmla="*/ 11 h 12"/>
                <a:gd name="T94" fmla="*/ 12 w 12"/>
                <a:gd name="T95" fmla="*/ 11 h 12"/>
                <a:gd name="T96" fmla="*/ 12 w 12"/>
                <a:gd name="T97" fmla="*/ 12 h 12"/>
                <a:gd name="T98" fmla="*/ 12 w 12"/>
                <a:gd name="T99" fmla="*/ 12 h 12"/>
                <a:gd name="T100" fmla="*/ 12 w 12"/>
                <a:gd name="T101" fmla="*/ 12 h 12"/>
                <a:gd name="T102" fmla="*/ 12 w 12"/>
                <a:gd name="T103" fmla="*/ 11 h 12"/>
                <a:gd name="T104" fmla="*/ 6 w 12"/>
                <a:gd name="T105" fmla="*/ 9 h 12"/>
                <a:gd name="T106" fmla="*/ 6 w 12"/>
                <a:gd name="T107" fmla="*/ 9 h 12"/>
                <a:gd name="T108" fmla="*/ 1 w 12"/>
                <a:gd name="T109" fmla="*/ 9 h 12"/>
                <a:gd name="T110" fmla="*/ 1 w 12"/>
                <a:gd name="T111" fmla="*/ 9 h 12"/>
                <a:gd name="T112" fmla="*/ 1 w 12"/>
                <a:gd name="T113" fmla="*/ 8 h 12"/>
                <a:gd name="T114" fmla="*/ 2 w 12"/>
                <a:gd name="T115" fmla="*/ 6 h 12"/>
                <a:gd name="T116" fmla="*/ 4 w 12"/>
                <a:gd name="T117" fmla="*/ 5 h 12"/>
                <a:gd name="T118" fmla="*/ 6 w 12"/>
                <a:gd name="T119" fmla="*/ 6 h 12"/>
                <a:gd name="T120" fmla="*/ 6 w 12"/>
                <a:gd name="T121" fmla="*/ 7 h 12"/>
                <a:gd name="T122" fmla="*/ 6 w 12"/>
                <a:gd name="T12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" h="12">
                  <a:moveTo>
                    <a:pt x="12" y="11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0" y="2"/>
                  </a:cubicBezTo>
                  <a:cubicBezTo>
                    <a:pt x="10" y="3"/>
                    <a:pt x="9" y="4"/>
                    <a:pt x="7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2" y="11"/>
                    <a:pt x="5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1"/>
                  </a:cubicBezTo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8" name="Freeform 103"/>
            <p:cNvSpPr>
              <a:spLocks noEditPoints="1"/>
            </p:cNvSpPr>
            <p:nvPr userDrawn="1"/>
          </p:nvSpPr>
          <p:spPr bwMode="auto">
            <a:xfrm>
              <a:off x="1474788" y="7351713"/>
              <a:ext cx="15875" cy="23813"/>
            </a:xfrm>
            <a:custGeom>
              <a:avLst/>
              <a:gdLst>
                <a:gd name="T0" fmla="*/ 13 w 19"/>
                <a:gd name="T1" fmla="*/ 11 h 28"/>
                <a:gd name="T2" fmla="*/ 13 w 19"/>
                <a:gd name="T3" fmla="*/ 9 h 28"/>
                <a:gd name="T4" fmla="*/ 12 w 19"/>
                <a:gd name="T5" fmla="*/ 9 h 28"/>
                <a:gd name="T6" fmla="*/ 12 w 19"/>
                <a:gd name="T7" fmla="*/ 10 h 28"/>
                <a:gd name="T8" fmla="*/ 9 w 19"/>
                <a:gd name="T9" fmla="*/ 10 h 28"/>
                <a:gd name="T10" fmla="*/ 8 w 19"/>
                <a:gd name="T11" fmla="*/ 7 h 28"/>
                <a:gd name="T12" fmla="*/ 11 w 19"/>
                <a:gd name="T13" fmla="*/ 4 h 28"/>
                <a:gd name="T14" fmla="*/ 11 w 19"/>
                <a:gd name="T15" fmla="*/ 4 h 28"/>
                <a:gd name="T16" fmla="*/ 11 w 19"/>
                <a:gd name="T17" fmla="*/ 5 h 28"/>
                <a:gd name="T18" fmla="*/ 11 w 19"/>
                <a:gd name="T19" fmla="*/ 4 h 28"/>
                <a:gd name="T20" fmla="*/ 10 w 19"/>
                <a:gd name="T21" fmla="*/ 1 h 28"/>
                <a:gd name="T22" fmla="*/ 10 w 19"/>
                <a:gd name="T23" fmla="*/ 1 h 28"/>
                <a:gd name="T24" fmla="*/ 4 w 19"/>
                <a:gd name="T25" fmla="*/ 7 h 28"/>
                <a:gd name="T26" fmla="*/ 0 w 19"/>
                <a:gd name="T27" fmla="*/ 10 h 28"/>
                <a:gd name="T28" fmla="*/ 11 w 19"/>
                <a:gd name="T29" fmla="*/ 11 h 28"/>
                <a:gd name="T30" fmla="*/ 13 w 19"/>
                <a:gd name="T31" fmla="*/ 13 h 28"/>
                <a:gd name="T32" fmla="*/ 13 w 19"/>
                <a:gd name="T33" fmla="*/ 16 h 28"/>
                <a:gd name="T34" fmla="*/ 6 w 19"/>
                <a:gd name="T35" fmla="*/ 20 h 28"/>
                <a:gd name="T36" fmla="*/ 3 w 19"/>
                <a:gd name="T37" fmla="*/ 18 h 28"/>
                <a:gd name="T38" fmla="*/ 3 w 19"/>
                <a:gd name="T39" fmla="*/ 18 h 28"/>
                <a:gd name="T40" fmla="*/ 3 w 19"/>
                <a:gd name="T41" fmla="*/ 19 h 28"/>
                <a:gd name="T42" fmla="*/ 5 w 19"/>
                <a:gd name="T43" fmla="*/ 22 h 28"/>
                <a:gd name="T44" fmla="*/ 5 w 19"/>
                <a:gd name="T45" fmla="*/ 22 h 28"/>
                <a:gd name="T46" fmla="*/ 5 w 19"/>
                <a:gd name="T47" fmla="*/ 21 h 28"/>
                <a:gd name="T48" fmla="*/ 7 w 19"/>
                <a:gd name="T49" fmla="*/ 21 h 28"/>
                <a:gd name="T50" fmla="*/ 11 w 19"/>
                <a:gd name="T51" fmla="*/ 23 h 28"/>
                <a:gd name="T52" fmla="*/ 10 w 19"/>
                <a:gd name="T53" fmla="*/ 23 h 28"/>
                <a:gd name="T54" fmla="*/ 7 w 19"/>
                <a:gd name="T55" fmla="*/ 25 h 28"/>
                <a:gd name="T56" fmla="*/ 6 w 19"/>
                <a:gd name="T57" fmla="*/ 24 h 28"/>
                <a:gd name="T58" fmla="*/ 7 w 19"/>
                <a:gd name="T59" fmla="*/ 25 h 28"/>
                <a:gd name="T60" fmla="*/ 7 w 19"/>
                <a:gd name="T61" fmla="*/ 27 h 28"/>
                <a:gd name="T62" fmla="*/ 8 w 19"/>
                <a:gd name="T63" fmla="*/ 28 h 28"/>
                <a:gd name="T64" fmla="*/ 8 w 19"/>
                <a:gd name="T65" fmla="*/ 28 h 28"/>
                <a:gd name="T66" fmla="*/ 9 w 19"/>
                <a:gd name="T67" fmla="*/ 26 h 28"/>
                <a:gd name="T68" fmla="*/ 14 w 19"/>
                <a:gd name="T69" fmla="*/ 24 h 28"/>
                <a:gd name="T70" fmla="*/ 18 w 19"/>
                <a:gd name="T71" fmla="*/ 22 h 28"/>
                <a:gd name="T72" fmla="*/ 18 w 19"/>
                <a:gd name="T73" fmla="*/ 23 h 28"/>
                <a:gd name="T74" fmla="*/ 18 w 19"/>
                <a:gd name="T75" fmla="*/ 21 h 28"/>
                <a:gd name="T76" fmla="*/ 17 w 19"/>
                <a:gd name="T77" fmla="*/ 20 h 28"/>
                <a:gd name="T78" fmla="*/ 16 w 19"/>
                <a:gd name="T79" fmla="*/ 19 h 28"/>
                <a:gd name="T80" fmla="*/ 16 w 19"/>
                <a:gd name="T81" fmla="*/ 19 h 28"/>
                <a:gd name="T82" fmla="*/ 17 w 19"/>
                <a:gd name="T83" fmla="*/ 20 h 28"/>
                <a:gd name="T84" fmla="*/ 13 w 19"/>
                <a:gd name="T85" fmla="*/ 22 h 28"/>
                <a:gd name="T86" fmla="*/ 12 w 19"/>
                <a:gd name="T87" fmla="*/ 23 h 28"/>
                <a:gd name="T88" fmla="*/ 14 w 19"/>
                <a:gd name="T89" fmla="*/ 17 h 28"/>
                <a:gd name="T90" fmla="*/ 14 w 19"/>
                <a:gd name="T91" fmla="*/ 13 h 28"/>
                <a:gd name="T92" fmla="*/ 8 w 19"/>
                <a:gd name="T93" fmla="*/ 10 h 28"/>
                <a:gd name="T94" fmla="*/ 4 w 19"/>
                <a:gd name="T95" fmla="*/ 9 h 28"/>
                <a:gd name="T96" fmla="*/ 4 w 19"/>
                <a:gd name="T97" fmla="*/ 9 h 28"/>
                <a:gd name="T98" fmla="*/ 7 w 19"/>
                <a:gd name="T99" fmla="*/ 7 h 28"/>
                <a:gd name="T100" fmla="*/ 8 w 19"/>
                <a:gd name="T101" fmla="*/ 10 h 28"/>
                <a:gd name="T102" fmla="*/ 8 w 19"/>
                <a:gd name="T10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" h="28">
                  <a:moveTo>
                    <a:pt x="14" y="13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4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21"/>
                    <a:pt x="10" y="22"/>
                  </a:cubicBezTo>
                  <a:cubicBezTo>
                    <a:pt x="10" y="21"/>
                    <a:pt x="7" y="20"/>
                    <a:pt x="6" y="20"/>
                  </a:cubicBezTo>
                  <a:cubicBezTo>
                    <a:pt x="5" y="20"/>
                    <a:pt x="4" y="20"/>
                    <a:pt x="4" y="19"/>
                  </a:cubicBezTo>
                  <a:cubicBezTo>
                    <a:pt x="4" y="19"/>
                    <a:pt x="4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8" y="22"/>
                    <a:pt x="9" y="22"/>
                  </a:cubicBezTo>
                  <a:cubicBezTo>
                    <a:pt x="9" y="22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9" y="26"/>
                  </a:cubicBezTo>
                  <a:cubicBezTo>
                    <a:pt x="9" y="26"/>
                    <a:pt x="9" y="26"/>
                    <a:pt x="11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6" y="20"/>
                    <a:pt x="16" y="20"/>
                  </a:cubicBezTo>
                  <a:cubicBezTo>
                    <a:pt x="15" y="21"/>
                    <a:pt x="14" y="21"/>
                    <a:pt x="13" y="22"/>
                  </a:cubicBezTo>
                  <a:cubicBezTo>
                    <a:pt x="13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2" y="22"/>
                    <a:pt x="14" y="17"/>
                    <a:pt x="14" y="17"/>
                  </a:cubicBezTo>
                  <a:cubicBezTo>
                    <a:pt x="14" y="16"/>
                    <a:pt x="15" y="15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9" name="Freeform 104"/>
            <p:cNvSpPr>
              <a:spLocks noEditPoints="1"/>
            </p:cNvSpPr>
            <p:nvPr userDrawn="1"/>
          </p:nvSpPr>
          <p:spPr bwMode="auto">
            <a:xfrm>
              <a:off x="1490663" y="7383463"/>
              <a:ext cx="11112" cy="12700"/>
            </a:xfrm>
            <a:custGeom>
              <a:avLst/>
              <a:gdLst>
                <a:gd name="T0" fmla="*/ 10 w 13"/>
                <a:gd name="T1" fmla="*/ 13 h 14"/>
                <a:gd name="T2" fmla="*/ 10 w 13"/>
                <a:gd name="T3" fmla="*/ 13 h 14"/>
                <a:gd name="T4" fmla="*/ 10 w 13"/>
                <a:gd name="T5" fmla="*/ 11 h 14"/>
                <a:gd name="T6" fmla="*/ 12 w 13"/>
                <a:gd name="T7" fmla="*/ 4 h 14"/>
                <a:gd name="T8" fmla="*/ 13 w 13"/>
                <a:gd name="T9" fmla="*/ 1 h 14"/>
                <a:gd name="T10" fmla="*/ 13 w 13"/>
                <a:gd name="T11" fmla="*/ 0 h 14"/>
                <a:gd name="T12" fmla="*/ 12 w 13"/>
                <a:gd name="T13" fmla="*/ 0 h 14"/>
                <a:gd name="T14" fmla="*/ 3 w 13"/>
                <a:gd name="T15" fmla="*/ 6 h 14"/>
                <a:gd name="T16" fmla="*/ 1 w 13"/>
                <a:gd name="T17" fmla="*/ 6 h 14"/>
                <a:gd name="T18" fmla="*/ 1 w 13"/>
                <a:gd name="T19" fmla="*/ 6 h 14"/>
                <a:gd name="T20" fmla="*/ 0 w 13"/>
                <a:gd name="T21" fmla="*/ 6 h 14"/>
                <a:gd name="T22" fmla="*/ 1 w 13"/>
                <a:gd name="T23" fmla="*/ 6 h 14"/>
                <a:gd name="T24" fmla="*/ 2 w 13"/>
                <a:gd name="T25" fmla="*/ 7 h 14"/>
                <a:gd name="T26" fmla="*/ 2 w 13"/>
                <a:gd name="T27" fmla="*/ 7 h 14"/>
                <a:gd name="T28" fmla="*/ 3 w 13"/>
                <a:gd name="T29" fmla="*/ 8 h 14"/>
                <a:gd name="T30" fmla="*/ 4 w 13"/>
                <a:gd name="T31" fmla="*/ 8 h 14"/>
                <a:gd name="T32" fmla="*/ 4 w 13"/>
                <a:gd name="T33" fmla="*/ 8 h 14"/>
                <a:gd name="T34" fmla="*/ 3 w 13"/>
                <a:gd name="T35" fmla="*/ 8 h 14"/>
                <a:gd name="T36" fmla="*/ 3 w 13"/>
                <a:gd name="T37" fmla="*/ 7 h 14"/>
                <a:gd name="T38" fmla="*/ 4 w 13"/>
                <a:gd name="T39" fmla="*/ 6 h 14"/>
                <a:gd name="T40" fmla="*/ 6 w 13"/>
                <a:gd name="T41" fmla="*/ 5 h 14"/>
                <a:gd name="T42" fmla="*/ 6 w 13"/>
                <a:gd name="T43" fmla="*/ 5 h 14"/>
                <a:gd name="T44" fmla="*/ 9 w 13"/>
                <a:gd name="T45" fmla="*/ 7 h 14"/>
                <a:gd name="T46" fmla="*/ 9 w 13"/>
                <a:gd name="T47" fmla="*/ 8 h 14"/>
                <a:gd name="T48" fmla="*/ 8 w 13"/>
                <a:gd name="T49" fmla="*/ 11 h 14"/>
                <a:gd name="T50" fmla="*/ 8 w 13"/>
                <a:gd name="T51" fmla="*/ 11 h 14"/>
                <a:gd name="T52" fmla="*/ 8 w 13"/>
                <a:gd name="T53" fmla="*/ 11 h 14"/>
                <a:gd name="T54" fmla="*/ 8 w 13"/>
                <a:gd name="T55" fmla="*/ 11 h 14"/>
                <a:gd name="T56" fmla="*/ 8 w 13"/>
                <a:gd name="T57" fmla="*/ 11 h 14"/>
                <a:gd name="T58" fmla="*/ 8 w 13"/>
                <a:gd name="T59" fmla="*/ 11 h 14"/>
                <a:gd name="T60" fmla="*/ 7 w 13"/>
                <a:gd name="T61" fmla="*/ 11 h 14"/>
                <a:gd name="T62" fmla="*/ 8 w 13"/>
                <a:gd name="T63" fmla="*/ 11 h 14"/>
                <a:gd name="T64" fmla="*/ 8 w 13"/>
                <a:gd name="T65" fmla="*/ 11 h 14"/>
                <a:gd name="T66" fmla="*/ 10 w 13"/>
                <a:gd name="T67" fmla="*/ 13 h 14"/>
                <a:gd name="T68" fmla="*/ 10 w 13"/>
                <a:gd name="T69" fmla="*/ 14 h 14"/>
                <a:gd name="T70" fmla="*/ 10 w 13"/>
                <a:gd name="T71" fmla="*/ 13 h 14"/>
                <a:gd name="T72" fmla="*/ 11 w 13"/>
                <a:gd name="T73" fmla="*/ 3 h 14"/>
                <a:gd name="T74" fmla="*/ 9 w 13"/>
                <a:gd name="T75" fmla="*/ 7 h 14"/>
                <a:gd name="T76" fmla="*/ 9 w 13"/>
                <a:gd name="T77" fmla="*/ 7 h 14"/>
                <a:gd name="T78" fmla="*/ 9 w 13"/>
                <a:gd name="T79" fmla="*/ 7 h 14"/>
                <a:gd name="T80" fmla="*/ 7 w 13"/>
                <a:gd name="T81" fmla="*/ 5 h 14"/>
                <a:gd name="T82" fmla="*/ 7 w 13"/>
                <a:gd name="T83" fmla="*/ 5 h 14"/>
                <a:gd name="T84" fmla="*/ 7 w 13"/>
                <a:gd name="T85" fmla="*/ 5 h 14"/>
                <a:gd name="T86" fmla="*/ 10 w 13"/>
                <a:gd name="T87" fmla="*/ 3 h 14"/>
                <a:gd name="T88" fmla="*/ 11 w 13"/>
                <a:gd name="T89" fmla="*/ 2 h 14"/>
                <a:gd name="T90" fmla="*/ 11 w 13"/>
                <a:gd name="T9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4">
                  <a:moveTo>
                    <a:pt x="10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0" y="13"/>
                    <a:pt x="10" y="13"/>
                  </a:cubicBezTo>
                  <a:moveTo>
                    <a:pt x="11" y="3"/>
                  </a:moveTo>
                  <a:cubicBezTo>
                    <a:pt x="11" y="3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0" name="Freeform 105"/>
            <p:cNvSpPr>
              <a:spLocks/>
            </p:cNvSpPr>
            <p:nvPr userDrawn="1"/>
          </p:nvSpPr>
          <p:spPr bwMode="auto">
            <a:xfrm>
              <a:off x="1500188" y="7386638"/>
              <a:ext cx="14287" cy="14288"/>
            </a:xfrm>
            <a:custGeom>
              <a:avLst/>
              <a:gdLst>
                <a:gd name="T0" fmla="*/ 13 w 17"/>
                <a:gd name="T1" fmla="*/ 4 h 16"/>
                <a:gd name="T2" fmla="*/ 13 w 17"/>
                <a:gd name="T3" fmla="*/ 4 h 16"/>
                <a:gd name="T4" fmla="*/ 15 w 17"/>
                <a:gd name="T5" fmla="*/ 5 h 16"/>
                <a:gd name="T6" fmla="*/ 15 w 17"/>
                <a:gd name="T7" fmla="*/ 5 h 16"/>
                <a:gd name="T8" fmla="*/ 15 w 17"/>
                <a:gd name="T9" fmla="*/ 5 h 16"/>
                <a:gd name="T10" fmla="*/ 16 w 17"/>
                <a:gd name="T11" fmla="*/ 6 h 16"/>
                <a:gd name="T12" fmla="*/ 17 w 17"/>
                <a:gd name="T13" fmla="*/ 6 h 16"/>
                <a:gd name="T14" fmla="*/ 16 w 17"/>
                <a:gd name="T15" fmla="*/ 6 h 16"/>
                <a:gd name="T16" fmla="*/ 16 w 17"/>
                <a:gd name="T17" fmla="*/ 6 h 16"/>
                <a:gd name="T18" fmla="*/ 15 w 17"/>
                <a:gd name="T19" fmla="*/ 7 h 16"/>
                <a:gd name="T20" fmla="*/ 10 w 17"/>
                <a:gd name="T21" fmla="*/ 16 h 16"/>
                <a:gd name="T22" fmla="*/ 10 w 17"/>
                <a:gd name="T23" fmla="*/ 16 h 16"/>
                <a:gd name="T24" fmla="*/ 9 w 17"/>
                <a:gd name="T25" fmla="*/ 15 h 16"/>
                <a:gd name="T26" fmla="*/ 8 w 17"/>
                <a:gd name="T27" fmla="*/ 12 h 16"/>
                <a:gd name="T28" fmla="*/ 7 w 17"/>
                <a:gd name="T29" fmla="*/ 9 h 16"/>
                <a:gd name="T30" fmla="*/ 6 w 17"/>
                <a:gd name="T31" fmla="*/ 4 h 16"/>
                <a:gd name="T32" fmla="*/ 6 w 17"/>
                <a:gd name="T33" fmla="*/ 4 h 16"/>
                <a:gd name="T34" fmla="*/ 3 w 17"/>
                <a:gd name="T35" fmla="*/ 10 h 16"/>
                <a:gd name="T36" fmla="*/ 3 w 17"/>
                <a:gd name="T37" fmla="*/ 12 h 16"/>
                <a:gd name="T38" fmla="*/ 3 w 17"/>
                <a:gd name="T39" fmla="*/ 12 h 16"/>
                <a:gd name="T40" fmla="*/ 4 w 17"/>
                <a:gd name="T41" fmla="*/ 12 h 16"/>
                <a:gd name="T42" fmla="*/ 3 w 17"/>
                <a:gd name="T43" fmla="*/ 12 h 16"/>
                <a:gd name="T44" fmla="*/ 3 w 17"/>
                <a:gd name="T45" fmla="*/ 12 h 16"/>
                <a:gd name="T46" fmla="*/ 2 w 17"/>
                <a:gd name="T47" fmla="*/ 12 h 16"/>
                <a:gd name="T48" fmla="*/ 1 w 17"/>
                <a:gd name="T49" fmla="*/ 11 h 16"/>
                <a:gd name="T50" fmla="*/ 1 w 17"/>
                <a:gd name="T51" fmla="*/ 11 h 16"/>
                <a:gd name="T52" fmla="*/ 0 w 17"/>
                <a:gd name="T53" fmla="*/ 11 h 16"/>
                <a:gd name="T54" fmla="*/ 0 w 17"/>
                <a:gd name="T55" fmla="*/ 10 h 16"/>
                <a:gd name="T56" fmla="*/ 0 w 17"/>
                <a:gd name="T57" fmla="*/ 10 h 16"/>
                <a:gd name="T58" fmla="*/ 0 w 17"/>
                <a:gd name="T59" fmla="*/ 10 h 16"/>
                <a:gd name="T60" fmla="*/ 1 w 17"/>
                <a:gd name="T61" fmla="*/ 11 h 16"/>
                <a:gd name="T62" fmla="*/ 2 w 17"/>
                <a:gd name="T63" fmla="*/ 9 h 16"/>
                <a:gd name="T64" fmla="*/ 6 w 17"/>
                <a:gd name="T65" fmla="*/ 1 h 16"/>
                <a:gd name="T66" fmla="*/ 7 w 17"/>
                <a:gd name="T67" fmla="*/ 1 h 16"/>
                <a:gd name="T68" fmla="*/ 7 w 17"/>
                <a:gd name="T69" fmla="*/ 1 h 16"/>
                <a:gd name="T70" fmla="*/ 7 w 17"/>
                <a:gd name="T71" fmla="*/ 1 h 16"/>
                <a:gd name="T72" fmla="*/ 9 w 17"/>
                <a:gd name="T73" fmla="*/ 8 h 16"/>
                <a:gd name="T74" fmla="*/ 10 w 17"/>
                <a:gd name="T75" fmla="*/ 11 h 16"/>
                <a:gd name="T76" fmla="*/ 10 w 17"/>
                <a:gd name="T77" fmla="*/ 13 h 16"/>
                <a:gd name="T78" fmla="*/ 10 w 17"/>
                <a:gd name="T79" fmla="*/ 13 h 16"/>
                <a:gd name="T80" fmla="*/ 11 w 17"/>
                <a:gd name="T81" fmla="*/ 13 h 16"/>
                <a:gd name="T82" fmla="*/ 11 w 17"/>
                <a:gd name="T83" fmla="*/ 13 h 16"/>
                <a:gd name="T84" fmla="*/ 14 w 17"/>
                <a:gd name="T85" fmla="*/ 6 h 16"/>
                <a:gd name="T86" fmla="*/ 14 w 17"/>
                <a:gd name="T87" fmla="*/ 5 h 16"/>
                <a:gd name="T88" fmla="*/ 14 w 17"/>
                <a:gd name="T89" fmla="*/ 5 h 16"/>
                <a:gd name="T90" fmla="*/ 13 w 17"/>
                <a:gd name="T91" fmla="*/ 4 h 16"/>
                <a:gd name="T92" fmla="*/ 13 w 17"/>
                <a:gd name="T9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16"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9" y="16"/>
                    <a:pt x="9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5"/>
                    <a:pt x="9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4" y="6"/>
                    <a:pt x="14" y="6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1" name="Freeform 106"/>
            <p:cNvSpPr>
              <a:spLocks/>
            </p:cNvSpPr>
            <p:nvPr userDrawn="1"/>
          </p:nvSpPr>
          <p:spPr bwMode="auto">
            <a:xfrm>
              <a:off x="1512888" y="7391401"/>
              <a:ext cx="12700" cy="12700"/>
            </a:xfrm>
            <a:custGeom>
              <a:avLst/>
              <a:gdLst>
                <a:gd name="T0" fmla="*/ 16 w 16"/>
                <a:gd name="T1" fmla="*/ 4 h 15"/>
                <a:gd name="T2" fmla="*/ 15 w 16"/>
                <a:gd name="T3" fmla="*/ 4 h 15"/>
                <a:gd name="T4" fmla="*/ 14 w 16"/>
                <a:gd name="T5" fmla="*/ 5 h 15"/>
                <a:gd name="T6" fmla="*/ 12 w 16"/>
                <a:gd name="T7" fmla="*/ 14 h 15"/>
                <a:gd name="T8" fmla="*/ 11 w 16"/>
                <a:gd name="T9" fmla="*/ 15 h 15"/>
                <a:gd name="T10" fmla="*/ 11 w 16"/>
                <a:gd name="T11" fmla="*/ 15 h 15"/>
                <a:gd name="T12" fmla="*/ 11 w 16"/>
                <a:gd name="T13" fmla="*/ 15 h 15"/>
                <a:gd name="T14" fmla="*/ 11 w 16"/>
                <a:gd name="T15" fmla="*/ 15 h 15"/>
                <a:gd name="T16" fmla="*/ 11 w 16"/>
                <a:gd name="T17" fmla="*/ 15 h 15"/>
                <a:gd name="T18" fmla="*/ 11 w 16"/>
                <a:gd name="T19" fmla="*/ 15 h 15"/>
                <a:gd name="T20" fmla="*/ 11 w 16"/>
                <a:gd name="T21" fmla="*/ 14 h 15"/>
                <a:gd name="T22" fmla="*/ 9 w 16"/>
                <a:gd name="T23" fmla="*/ 11 h 15"/>
                <a:gd name="T24" fmla="*/ 8 w 16"/>
                <a:gd name="T25" fmla="*/ 9 h 15"/>
                <a:gd name="T26" fmla="*/ 5 w 16"/>
                <a:gd name="T27" fmla="*/ 4 h 15"/>
                <a:gd name="T28" fmla="*/ 5 w 16"/>
                <a:gd name="T29" fmla="*/ 4 h 15"/>
                <a:gd name="T30" fmla="*/ 3 w 16"/>
                <a:gd name="T31" fmla="*/ 10 h 15"/>
                <a:gd name="T32" fmla="*/ 3 w 16"/>
                <a:gd name="T33" fmla="*/ 12 h 15"/>
                <a:gd name="T34" fmla="*/ 4 w 16"/>
                <a:gd name="T35" fmla="*/ 12 h 15"/>
                <a:gd name="T36" fmla="*/ 4 w 16"/>
                <a:gd name="T37" fmla="*/ 13 h 15"/>
                <a:gd name="T38" fmla="*/ 4 w 16"/>
                <a:gd name="T39" fmla="*/ 13 h 15"/>
                <a:gd name="T40" fmla="*/ 3 w 16"/>
                <a:gd name="T41" fmla="*/ 12 h 15"/>
                <a:gd name="T42" fmla="*/ 2 w 16"/>
                <a:gd name="T43" fmla="*/ 12 h 15"/>
                <a:gd name="T44" fmla="*/ 2 w 16"/>
                <a:gd name="T45" fmla="*/ 12 h 15"/>
                <a:gd name="T46" fmla="*/ 1 w 16"/>
                <a:gd name="T47" fmla="*/ 12 h 15"/>
                <a:gd name="T48" fmla="*/ 0 w 16"/>
                <a:gd name="T49" fmla="*/ 11 h 15"/>
                <a:gd name="T50" fmla="*/ 1 w 16"/>
                <a:gd name="T51" fmla="*/ 11 h 15"/>
                <a:gd name="T52" fmla="*/ 1 w 16"/>
                <a:gd name="T53" fmla="*/ 11 h 15"/>
                <a:gd name="T54" fmla="*/ 2 w 16"/>
                <a:gd name="T55" fmla="*/ 10 h 15"/>
                <a:gd name="T56" fmla="*/ 5 w 16"/>
                <a:gd name="T57" fmla="*/ 1 h 15"/>
                <a:gd name="T58" fmla="*/ 5 w 16"/>
                <a:gd name="T59" fmla="*/ 0 h 15"/>
                <a:gd name="T60" fmla="*/ 5 w 16"/>
                <a:gd name="T61" fmla="*/ 1 h 15"/>
                <a:gd name="T62" fmla="*/ 6 w 16"/>
                <a:gd name="T63" fmla="*/ 1 h 15"/>
                <a:gd name="T64" fmla="*/ 9 w 16"/>
                <a:gd name="T65" fmla="*/ 7 h 15"/>
                <a:gd name="T66" fmla="*/ 11 w 16"/>
                <a:gd name="T67" fmla="*/ 10 h 15"/>
                <a:gd name="T68" fmla="*/ 11 w 16"/>
                <a:gd name="T69" fmla="*/ 11 h 15"/>
                <a:gd name="T70" fmla="*/ 11 w 16"/>
                <a:gd name="T71" fmla="*/ 11 h 15"/>
                <a:gd name="T72" fmla="*/ 11 w 16"/>
                <a:gd name="T73" fmla="*/ 12 h 15"/>
                <a:gd name="T74" fmla="*/ 11 w 16"/>
                <a:gd name="T75" fmla="*/ 12 h 15"/>
                <a:gd name="T76" fmla="*/ 13 w 16"/>
                <a:gd name="T77" fmla="*/ 5 h 15"/>
                <a:gd name="T78" fmla="*/ 13 w 16"/>
                <a:gd name="T79" fmla="*/ 4 h 15"/>
                <a:gd name="T80" fmla="*/ 13 w 16"/>
                <a:gd name="T81" fmla="*/ 3 h 15"/>
                <a:gd name="T82" fmla="*/ 12 w 16"/>
                <a:gd name="T83" fmla="*/ 3 h 15"/>
                <a:gd name="T84" fmla="*/ 12 w 16"/>
                <a:gd name="T85" fmla="*/ 3 h 15"/>
                <a:gd name="T86" fmla="*/ 12 w 16"/>
                <a:gd name="T87" fmla="*/ 3 h 15"/>
                <a:gd name="T88" fmla="*/ 12 w 16"/>
                <a:gd name="T89" fmla="*/ 3 h 15"/>
                <a:gd name="T90" fmla="*/ 14 w 16"/>
                <a:gd name="T91" fmla="*/ 3 h 15"/>
                <a:gd name="T92" fmla="*/ 14 w 16"/>
                <a:gd name="T93" fmla="*/ 3 h 15"/>
                <a:gd name="T94" fmla="*/ 14 w 16"/>
                <a:gd name="T95" fmla="*/ 3 h 15"/>
                <a:gd name="T96" fmla="*/ 16 w 16"/>
                <a:gd name="T97" fmla="*/ 4 h 15"/>
                <a:gd name="T98" fmla="*/ 16 w 16"/>
                <a:gd name="T99" fmla="*/ 4 h 15"/>
                <a:gd name="T100" fmla="*/ 16 w 16"/>
                <a:gd name="T10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" h="15"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4" y="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5"/>
                    <a:pt x="9" y="7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2" name="Freeform 107"/>
            <p:cNvSpPr>
              <a:spLocks/>
            </p:cNvSpPr>
            <p:nvPr userDrawn="1"/>
          </p:nvSpPr>
          <p:spPr bwMode="auto">
            <a:xfrm>
              <a:off x="1546225" y="7286626"/>
              <a:ext cx="14287" cy="12700"/>
            </a:xfrm>
            <a:custGeom>
              <a:avLst/>
              <a:gdLst>
                <a:gd name="T0" fmla="*/ 4 w 16"/>
                <a:gd name="T1" fmla="*/ 12 h 15"/>
                <a:gd name="T2" fmla="*/ 3 w 16"/>
                <a:gd name="T3" fmla="*/ 12 h 15"/>
                <a:gd name="T4" fmla="*/ 2 w 16"/>
                <a:gd name="T5" fmla="*/ 12 h 15"/>
                <a:gd name="T6" fmla="*/ 2 w 16"/>
                <a:gd name="T7" fmla="*/ 12 h 15"/>
                <a:gd name="T8" fmla="*/ 1 w 16"/>
                <a:gd name="T9" fmla="*/ 11 h 15"/>
                <a:gd name="T10" fmla="*/ 0 w 16"/>
                <a:gd name="T11" fmla="*/ 11 h 15"/>
                <a:gd name="T12" fmla="*/ 0 w 16"/>
                <a:gd name="T13" fmla="*/ 11 h 15"/>
                <a:gd name="T14" fmla="*/ 0 w 16"/>
                <a:gd name="T15" fmla="*/ 11 h 15"/>
                <a:gd name="T16" fmla="*/ 1 w 16"/>
                <a:gd name="T17" fmla="*/ 11 h 15"/>
                <a:gd name="T18" fmla="*/ 2 w 16"/>
                <a:gd name="T19" fmla="*/ 9 h 15"/>
                <a:gd name="T20" fmla="*/ 6 w 16"/>
                <a:gd name="T21" fmla="*/ 1 h 15"/>
                <a:gd name="T22" fmla="*/ 6 w 16"/>
                <a:gd name="T23" fmla="*/ 0 h 15"/>
                <a:gd name="T24" fmla="*/ 6 w 16"/>
                <a:gd name="T25" fmla="*/ 1 h 15"/>
                <a:gd name="T26" fmla="*/ 6 w 16"/>
                <a:gd name="T27" fmla="*/ 1 h 15"/>
                <a:gd name="T28" fmla="*/ 9 w 16"/>
                <a:gd name="T29" fmla="*/ 7 h 15"/>
                <a:gd name="T30" fmla="*/ 10 w 16"/>
                <a:gd name="T31" fmla="*/ 10 h 15"/>
                <a:gd name="T32" fmla="*/ 11 w 16"/>
                <a:gd name="T33" fmla="*/ 12 h 15"/>
                <a:gd name="T34" fmla="*/ 11 w 16"/>
                <a:gd name="T35" fmla="*/ 12 h 15"/>
                <a:gd name="T36" fmla="*/ 11 w 16"/>
                <a:gd name="T37" fmla="*/ 12 h 15"/>
                <a:gd name="T38" fmla="*/ 11 w 16"/>
                <a:gd name="T39" fmla="*/ 12 h 15"/>
                <a:gd name="T40" fmla="*/ 11 w 16"/>
                <a:gd name="T41" fmla="*/ 12 h 15"/>
                <a:gd name="T42" fmla="*/ 13 w 16"/>
                <a:gd name="T43" fmla="*/ 5 h 15"/>
                <a:gd name="T44" fmla="*/ 14 w 16"/>
                <a:gd name="T45" fmla="*/ 4 h 15"/>
                <a:gd name="T46" fmla="*/ 13 w 16"/>
                <a:gd name="T47" fmla="*/ 4 h 15"/>
                <a:gd name="T48" fmla="*/ 13 w 16"/>
                <a:gd name="T49" fmla="*/ 4 h 15"/>
                <a:gd name="T50" fmla="*/ 12 w 16"/>
                <a:gd name="T51" fmla="*/ 3 h 15"/>
                <a:gd name="T52" fmla="*/ 12 w 16"/>
                <a:gd name="T53" fmla="*/ 3 h 15"/>
                <a:gd name="T54" fmla="*/ 13 w 16"/>
                <a:gd name="T55" fmla="*/ 3 h 15"/>
                <a:gd name="T56" fmla="*/ 14 w 16"/>
                <a:gd name="T57" fmla="*/ 4 h 15"/>
                <a:gd name="T58" fmla="*/ 15 w 16"/>
                <a:gd name="T59" fmla="*/ 4 h 15"/>
                <a:gd name="T60" fmla="*/ 15 w 16"/>
                <a:gd name="T61" fmla="*/ 4 h 15"/>
                <a:gd name="T62" fmla="*/ 16 w 16"/>
                <a:gd name="T63" fmla="*/ 5 h 15"/>
                <a:gd name="T64" fmla="*/ 16 w 16"/>
                <a:gd name="T65" fmla="*/ 5 h 15"/>
                <a:gd name="T66" fmla="*/ 16 w 16"/>
                <a:gd name="T67" fmla="*/ 5 h 15"/>
                <a:gd name="T68" fmla="*/ 16 w 16"/>
                <a:gd name="T69" fmla="*/ 5 h 15"/>
                <a:gd name="T70" fmla="*/ 16 w 16"/>
                <a:gd name="T71" fmla="*/ 5 h 15"/>
                <a:gd name="T72" fmla="*/ 15 w 16"/>
                <a:gd name="T73" fmla="*/ 6 h 15"/>
                <a:gd name="T74" fmla="*/ 11 w 16"/>
                <a:gd name="T75" fmla="*/ 15 h 15"/>
                <a:gd name="T76" fmla="*/ 11 w 16"/>
                <a:gd name="T77" fmla="*/ 15 h 15"/>
                <a:gd name="T78" fmla="*/ 10 w 16"/>
                <a:gd name="T79" fmla="*/ 15 h 15"/>
                <a:gd name="T80" fmla="*/ 10 w 16"/>
                <a:gd name="T81" fmla="*/ 15 h 15"/>
                <a:gd name="T82" fmla="*/ 9 w 16"/>
                <a:gd name="T83" fmla="*/ 11 h 15"/>
                <a:gd name="T84" fmla="*/ 7 w 16"/>
                <a:gd name="T85" fmla="*/ 9 h 15"/>
                <a:gd name="T86" fmla="*/ 6 w 16"/>
                <a:gd name="T87" fmla="*/ 4 h 15"/>
                <a:gd name="T88" fmla="*/ 5 w 16"/>
                <a:gd name="T89" fmla="*/ 4 h 15"/>
                <a:gd name="T90" fmla="*/ 3 w 16"/>
                <a:gd name="T91" fmla="*/ 10 h 15"/>
                <a:gd name="T92" fmla="*/ 3 w 16"/>
                <a:gd name="T93" fmla="*/ 12 h 15"/>
                <a:gd name="T94" fmla="*/ 4 w 16"/>
                <a:gd name="T95" fmla="*/ 12 h 15"/>
                <a:gd name="T96" fmla="*/ 4 w 16"/>
                <a:gd name="T9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15">
                  <a:moveTo>
                    <a:pt x="4" y="12"/>
                  </a:moveTo>
                  <a:cubicBezTo>
                    <a:pt x="4" y="12"/>
                    <a:pt x="4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8" y="4"/>
                    <a:pt x="9" y="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5"/>
                    <a:pt x="13" y="5"/>
                  </a:cubicBezTo>
                  <a:cubicBezTo>
                    <a:pt x="13" y="5"/>
                    <a:pt x="14" y="5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3" name="Freeform 108"/>
            <p:cNvSpPr>
              <a:spLocks noEditPoints="1"/>
            </p:cNvSpPr>
            <p:nvPr userDrawn="1"/>
          </p:nvSpPr>
          <p:spPr bwMode="auto">
            <a:xfrm>
              <a:off x="1493838" y="7216776"/>
              <a:ext cx="374650" cy="28575"/>
            </a:xfrm>
            <a:custGeom>
              <a:avLst/>
              <a:gdLst>
                <a:gd name="T0" fmla="*/ 427 w 443"/>
                <a:gd name="T1" fmla="*/ 14 h 34"/>
                <a:gd name="T2" fmla="*/ 427 w 443"/>
                <a:gd name="T3" fmla="*/ 23 h 34"/>
                <a:gd name="T4" fmla="*/ 411 w 443"/>
                <a:gd name="T5" fmla="*/ 24 h 34"/>
                <a:gd name="T6" fmla="*/ 411 w 443"/>
                <a:gd name="T7" fmla="*/ 24 h 34"/>
                <a:gd name="T8" fmla="*/ 399 w 443"/>
                <a:gd name="T9" fmla="*/ 12 h 34"/>
                <a:gd name="T10" fmla="*/ 396 w 443"/>
                <a:gd name="T11" fmla="*/ 27 h 34"/>
                <a:gd name="T12" fmla="*/ 415 w 443"/>
                <a:gd name="T13" fmla="*/ 33 h 34"/>
                <a:gd name="T14" fmla="*/ 389 w 443"/>
                <a:gd name="T15" fmla="*/ 0 h 34"/>
                <a:gd name="T16" fmla="*/ 377 w 443"/>
                <a:gd name="T17" fmla="*/ 0 h 34"/>
                <a:gd name="T18" fmla="*/ 366 w 443"/>
                <a:gd name="T19" fmla="*/ 23 h 34"/>
                <a:gd name="T20" fmla="*/ 365 w 443"/>
                <a:gd name="T21" fmla="*/ 28 h 34"/>
                <a:gd name="T22" fmla="*/ 339 w 443"/>
                <a:gd name="T23" fmla="*/ 19 h 34"/>
                <a:gd name="T24" fmla="*/ 311 w 443"/>
                <a:gd name="T25" fmla="*/ 14 h 34"/>
                <a:gd name="T26" fmla="*/ 311 w 443"/>
                <a:gd name="T27" fmla="*/ 22 h 34"/>
                <a:gd name="T28" fmla="*/ 325 w 443"/>
                <a:gd name="T29" fmla="*/ 22 h 34"/>
                <a:gd name="T30" fmla="*/ 285 w 443"/>
                <a:gd name="T31" fmla="*/ 20 h 34"/>
                <a:gd name="T32" fmla="*/ 279 w 443"/>
                <a:gd name="T33" fmla="*/ 10 h 34"/>
                <a:gd name="T34" fmla="*/ 281 w 443"/>
                <a:gd name="T35" fmla="*/ 30 h 34"/>
                <a:gd name="T36" fmla="*/ 262 w 443"/>
                <a:gd name="T37" fmla="*/ 30 h 34"/>
                <a:gd name="T38" fmla="*/ 259 w 443"/>
                <a:gd name="T39" fmla="*/ 11 h 34"/>
                <a:gd name="T40" fmla="*/ 250 w 443"/>
                <a:gd name="T41" fmla="*/ 14 h 34"/>
                <a:gd name="T42" fmla="*/ 242 w 443"/>
                <a:gd name="T43" fmla="*/ 20 h 34"/>
                <a:gd name="T44" fmla="*/ 236 w 443"/>
                <a:gd name="T45" fmla="*/ 10 h 34"/>
                <a:gd name="T46" fmla="*/ 238 w 443"/>
                <a:gd name="T47" fmla="*/ 30 h 34"/>
                <a:gd name="T48" fmla="*/ 203 w 443"/>
                <a:gd name="T49" fmla="*/ 22 h 34"/>
                <a:gd name="T50" fmla="*/ 203 w 443"/>
                <a:gd name="T51" fmla="*/ 14 h 34"/>
                <a:gd name="T52" fmla="*/ 203 w 443"/>
                <a:gd name="T53" fmla="*/ 33 h 34"/>
                <a:gd name="T54" fmla="*/ 194 w 443"/>
                <a:gd name="T55" fmla="*/ 14 h 34"/>
                <a:gd name="T56" fmla="*/ 185 w 443"/>
                <a:gd name="T57" fmla="*/ 11 h 34"/>
                <a:gd name="T58" fmla="*/ 192 w 443"/>
                <a:gd name="T59" fmla="*/ 14 h 34"/>
                <a:gd name="T60" fmla="*/ 167 w 443"/>
                <a:gd name="T61" fmla="*/ 22 h 34"/>
                <a:gd name="T62" fmla="*/ 174 w 443"/>
                <a:gd name="T63" fmla="*/ 19 h 34"/>
                <a:gd name="T64" fmla="*/ 170 w 443"/>
                <a:gd name="T65" fmla="*/ 19 h 34"/>
                <a:gd name="T66" fmla="*/ 170 w 443"/>
                <a:gd name="T67" fmla="*/ 30 h 34"/>
                <a:gd name="T68" fmla="*/ 141 w 443"/>
                <a:gd name="T69" fmla="*/ 10 h 34"/>
                <a:gd name="T70" fmla="*/ 120 w 443"/>
                <a:gd name="T71" fmla="*/ 11 h 34"/>
                <a:gd name="T72" fmla="*/ 126 w 443"/>
                <a:gd name="T73" fmla="*/ 13 h 34"/>
                <a:gd name="T74" fmla="*/ 140 w 443"/>
                <a:gd name="T75" fmla="*/ 13 h 34"/>
                <a:gd name="T76" fmla="*/ 98 w 443"/>
                <a:gd name="T77" fmla="*/ 30 h 34"/>
                <a:gd name="T78" fmla="*/ 109 w 443"/>
                <a:gd name="T79" fmla="*/ 33 h 34"/>
                <a:gd name="T80" fmla="*/ 92 w 443"/>
                <a:gd name="T81" fmla="*/ 16 h 34"/>
                <a:gd name="T82" fmla="*/ 98 w 443"/>
                <a:gd name="T83" fmla="*/ 34 h 34"/>
                <a:gd name="T84" fmla="*/ 85 w 443"/>
                <a:gd name="T85" fmla="*/ 27 h 34"/>
                <a:gd name="T86" fmla="*/ 79 w 443"/>
                <a:gd name="T87" fmla="*/ 10 h 34"/>
                <a:gd name="T88" fmla="*/ 71 w 443"/>
                <a:gd name="T89" fmla="*/ 32 h 34"/>
                <a:gd name="T90" fmla="*/ 53 w 443"/>
                <a:gd name="T91" fmla="*/ 30 h 34"/>
                <a:gd name="T92" fmla="*/ 50 w 443"/>
                <a:gd name="T93" fmla="*/ 11 h 34"/>
                <a:gd name="T94" fmla="*/ 40 w 443"/>
                <a:gd name="T95" fmla="*/ 14 h 34"/>
                <a:gd name="T96" fmla="*/ 37 w 443"/>
                <a:gd name="T97" fmla="*/ 33 h 34"/>
                <a:gd name="T98" fmla="*/ 37 w 443"/>
                <a:gd name="T99" fmla="*/ 14 h 34"/>
                <a:gd name="T100" fmla="*/ 26 w 443"/>
                <a:gd name="T101" fmla="*/ 11 h 34"/>
                <a:gd name="T102" fmla="*/ 33 w 443"/>
                <a:gd name="T103" fmla="*/ 34 h 34"/>
                <a:gd name="T104" fmla="*/ 5 w 443"/>
                <a:gd name="T105" fmla="*/ 19 h 34"/>
                <a:gd name="T106" fmla="*/ 17 w 443"/>
                <a:gd name="T107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3" h="34">
                  <a:moveTo>
                    <a:pt x="443" y="33"/>
                  </a:moveTo>
                  <a:cubicBezTo>
                    <a:pt x="443" y="20"/>
                    <a:pt x="443" y="20"/>
                    <a:pt x="443" y="20"/>
                  </a:cubicBezTo>
                  <a:cubicBezTo>
                    <a:pt x="443" y="14"/>
                    <a:pt x="440" y="10"/>
                    <a:pt x="434" y="10"/>
                  </a:cubicBezTo>
                  <a:cubicBezTo>
                    <a:pt x="431" y="10"/>
                    <a:pt x="428" y="12"/>
                    <a:pt x="427" y="14"/>
                  </a:cubicBezTo>
                  <a:cubicBezTo>
                    <a:pt x="427" y="14"/>
                    <a:pt x="427" y="14"/>
                    <a:pt x="427" y="14"/>
                  </a:cubicBezTo>
                  <a:cubicBezTo>
                    <a:pt x="427" y="11"/>
                    <a:pt x="427" y="11"/>
                    <a:pt x="427" y="11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33"/>
                    <a:pt x="423" y="33"/>
                    <a:pt x="423" y="33"/>
                  </a:cubicBezTo>
                  <a:cubicBezTo>
                    <a:pt x="427" y="33"/>
                    <a:pt x="427" y="33"/>
                    <a:pt x="427" y="33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27" y="17"/>
                    <a:pt x="429" y="13"/>
                    <a:pt x="434" y="13"/>
                  </a:cubicBezTo>
                  <a:cubicBezTo>
                    <a:pt x="437" y="14"/>
                    <a:pt x="438" y="16"/>
                    <a:pt x="438" y="21"/>
                  </a:cubicBezTo>
                  <a:cubicBezTo>
                    <a:pt x="438" y="33"/>
                    <a:pt x="438" y="33"/>
                    <a:pt x="438" y="33"/>
                  </a:cubicBezTo>
                  <a:lnTo>
                    <a:pt x="443" y="33"/>
                  </a:lnTo>
                  <a:close/>
                  <a:moveTo>
                    <a:pt x="411" y="24"/>
                  </a:moveTo>
                  <a:cubicBezTo>
                    <a:pt x="411" y="28"/>
                    <a:pt x="409" y="30"/>
                    <a:pt x="405" y="30"/>
                  </a:cubicBezTo>
                  <a:cubicBezTo>
                    <a:pt x="403" y="30"/>
                    <a:pt x="400" y="29"/>
                    <a:pt x="400" y="27"/>
                  </a:cubicBezTo>
                  <a:cubicBezTo>
                    <a:pt x="400" y="23"/>
                    <a:pt x="406" y="22"/>
                    <a:pt x="408" y="22"/>
                  </a:cubicBezTo>
                  <a:cubicBezTo>
                    <a:pt x="409" y="22"/>
                    <a:pt x="410" y="22"/>
                    <a:pt x="411" y="22"/>
                  </a:cubicBezTo>
                  <a:lnTo>
                    <a:pt x="411" y="24"/>
                  </a:lnTo>
                  <a:close/>
                  <a:moveTo>
                    <a:pt x="415" y="33"/>
                  </a:moveTo>
                  <a:cubicBezTo>
                    <a:pt x="415" y="33"/>
                    <a:pt x="415" y="31"/>
                    <a:pt x="415" y="29"/>
                  </a:cubicBezTo>
                  <a:cubicBezTo>
                    <a:pt x="415" y="19"/>
                    <a:pt x="415" y="19"/>
                    <a:pt x="415" y="19"/>
                  </a:cubicBezTo>
                  <a:cubicBezTo>
                    <a:pt x="415" y="13"/>
                    <a:pt x="412" y="10"/>
                    <a:pt x="406" y="10"/>
                  </a:cubicBezTo>
                  <a:cubicBezTo>
                    <a:pt x="403" y="10"/>
                    <a:pt x="401" y="11"/>
                    <a:pt x="399" y="12"/>
                  </a:cubicBezTo>
                  <a:cubicBezTo>
                    <a:pt x="399" y="16"/>
                    <a:pt x="399" y="16"/>
                    <a:pt x="399" y="16"/>
                  </a:cubicBezTo>
                  <a:cubicBezTo>
                    <a:pt x="400" y="14"/>
                    <a:pt x="403" y="13"/>
                    <a:pt x="405" y="13"/>
                  </a:cubicBezTo>
                  <a:cubicBezTo>
                    <a:pt x="409" y="13"/>
                    <a:pt x="411" y="15"/>
                    <a:pt x="411" y="19"/>
                  </a:cubicBezTo>
                  <a:cubicBezTo>
                    <a:pt x="409" y="19"/>
                    <a:pt x="408" y="19"/>
                    <a:pt x="406" y="19"/>
                  </a:cubicBezTo>
                  <a:cubicBezTo>
                    <a:pt x="402" y="19"/>
                    <a:pt x="396" y="21"/>
                    <a:pt x="396" y="27"/>
                  </a:cubicBezTo>
                  <a:cubicBezTo>
                    <a:pt x="396" y="32"/>
                    <a:pt x="399" y="34"/>
                    <a:pt x="404" y="34"/>
                  </a:cubicBezTo>
                  <a:cubicBezTo>
                    <a:pt x="408" y="34"/>
                    <a:pt x="410" y="32"/>
                    <a:pt x="411" y="30"/>
                  </a:cubicBezTo>
                  <a:cubicBezTo>
                    <a:pt x="411" y="30"/>
                    <a:pt x="411" y="30"/>
                    <a:pt x="411" y="30"/>
                  </a:cubicBezTo>
                  <a:cubicBezTo>
                    <a:pt x="411" y="33"/>
                    <a:pt x="411" y="33"/>
                    <a:pt x="411" y="33"/>
                  </a:cubicBezTo>
                  <a:lnTo>
                    <a:pt x="415" y="33"/>
                  </a:lnTo>
                  <a:close/>
                  <a:moveTo>
                    <a:pt x="389" y="0"/>
                  </a:moveTo>
                  <a:cubicBezTo>
                    <a:pt x="385" y="0"/>
                    <a:pt x="385" y="0"/>
                    <a:pt x="385" y="0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89" y="33"/>
                    <a:pt x="389" y="33"/>
                    <a:pt x="389" y="33"/>
                  </a:cubicBezTo>
                  <a:lnTo>
                    <a:pt x="389" y="0"/>
                  </a:lnTo>
                  <a:close/>
                  <a:moveTo>
                    <a:pt x="377" y="0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373" y="33"/>
                    <a:pt x="373" y="33"/>
                    <a:pt x="373" y="33"/>
                  </a:cubicBezTo>
                  <a:cubicBezTo>
                    <a:pt x="377" y="33"/>
                    <a:pt x="377" y="33"/>
                    <a:pt x="377" y="33"/>
                  </a:cubicBezTo>
                  <a:lnTo>
                    <a:pt x="377" y="0"/>
                  </a:lnTo>
                  <a:close/>
                  <a:moveTo>
                    <a:pt x="362" y="20"/>
                  </a:moveTo>
                  <a:cubicBezTo>
                    <a:pt x="350" y="20"/>
                    <a:pt x="350" y="20"/>
                    <a:pt x="350" y="20"/>
                  </a:cubicBezTo>
                  <a:cubicBezTo>
                    <a:pt x="350" y="17"/>
                    <a:pt x="352" y="13"/>
                    <a:pt x="356" y="13"/>
                  </a:cubicBezTo>
                  <a:cubicBezTo>
                    <a:pt x="360" y="13"/>
                    <a:pt x="362" y="16"/>
                    <a:pt x="362" y="20"/>
                  </a:cubicBezTo>
                  <a:moveTo>
                    <a:pt x="366" y="23"/>
                  </a:moveTo>
                  <a:cubicBezTo>
                    <a:pt x="366" y="16"/>
                    <a:pt x="364" y="10"/>
                    <a:pt x="356" y="10"/>
                  </a:cubicBezTo>
                  <a:cubicBezTo>
                    <a:pt x="350" y="10"/>
                    <a:pt x="346" y="15"/>
                    <a:pt x="346" y="21"/>
                  </a:cubicBezTo>
                  <a:cubicBezTo>
                    <a:pt x="346" y="29"/>
                    <a:pt x="349" y="34"/>
                    <a:pt x="357" y="34"/>
                  </a:cubicBezTo>
                  <a:cubicBezTo>
                    <a:pt x="361" y="34"/>
                    <a:pt x="363" y="33"/>
                    <a:pt x="365" y="32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3" y="29"/>
                    <a:pt x="360" y="30"/>
                    <a:pt x="358" y="30"/>
                  </a:cubicBezTo>
                  <a:cubicBezTo>
                    <a:pt x="354" y="30"/>
                    <a:pt x="350" y="27"/>
                    <a:pt x="350" y="23"/>
                  </a:cubicBezTo>
                  <a:lnTo>
                    <a:pt x="366" y="23"/>
                  </a:lnTo>
                  <a:close/>
                  <a:moveTo>
                    <a:pt x="339" y="33"/>
                  </a:moveTo>
                  <a:cubicBezTo>
                    <a:pt x="339" y="19"/>
                    <a:pt x="339" y="19"/>
                    <a:pt x="339" y="19"/>
                  </a:cubicBezTo>
                  <a:cubicBezTo>
                    <a:pt x="339" y="14"/>
                    <a:pt x="337" y="10"/>
                    <a:pt x="331" y="10"/>
                  </a:cubicBezTo>
                  <a:cubicBezTo>
                    <a:pt x="329" y="10"/>
                    <a:pt x="326" y="11"/>
                    <a:pt x="324" y="14"/>
                  </a:cubicBezTo>
                  <a:cubicBezTo>
                    <a:pt x="323" y="11"/>
                    <a:pt x="321" y="10"/>
                    <a:pt x="318" y="10"/>
                  </a:cubicBezTo>
                  <a:cubicBezTo>
                    <a:pt x="315" y="10"/>
                    <a:pt x="312" y="11"/>
                    <a:pt x="311" y="14"/>
                  </a:cubicBezTo>
                  <a:cubicBezTo>
                    <a:pt x="311" y="14"/>
                    <a:pt x="311" y="14"/>
                    <a:pt x="311" y="14"/>
                  </a:cubicBezTo>
                  <a:cubicBezTo>
                    <a:pt x="311" y="11"/>
                    <a:pt x="311" y="11"/>
                    <a:pt x="311" y="11"/>
                  </a:cubicBezTo>
                  <a:cubicBezTo>
                    <a:pt x="307" y="11"/>
                    <a:pt x="307" y="11"/>
                    <a:pt x="307" y="11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11" y="33"/>
                    <a:pt x="311" y="33"/>
                    <a:pt x="311" y="33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18"/>
                    <a:pt x="313" y="13"/>
                    <a:pt x="317" y="13"/>
                  </a:cubicBezTo>
                  <a:cubicBezTo>
                    <a:pt x="320" y="13"/>
                    <a:pt x="321" y="17"/>
                    <a:pt x="321" y="2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5" y="33"/>
                    <a:pt x="325" y="33"/>
                    <a:pt x="325" y="33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5" y="18"/>
                    <a:pt x="327" y="13"/>
                    <a:pt x="331" y="13"/>
                  </a:cubicBezTo>
                  <a:cubicBezTo>
                    <a:pt x="334" y="13"/>
                    <a:pt x="335" y="17"/>
                    <a:pt x="335" y="20"/>
                  </a:cubicBezTo>
                  <a:cubicBezTo>
                    <a:pt x="335" y="33"/>
                    <a:pt x="335" y="33"/>
                    <a:pt x="335" y="33"/>
                  </a:cubicBezTo>
                  <a:lnTo>
                    <a:pt x="339" y="33"/>
                  </a:lnTo>
                  <a:close/>
                  <a:moveTo>
                    <a:pt x="285" y="20"/>
                  </a:moveTo>
                  <a:cubicBezTo>
                    <a:pt x="273" y="20"/>
                    <a:pt x="273" y="20"/>
                    <a:pt x="273" y="20"/>
                  </a:cubicBezTo>
                  <a:cubicBezTo>
                    <a:pt x="274" y="17"/>
                    <a:pt x="275" y="13"/>
                    <a:pt x="279" y="13"/>
                  </a:cubicBezTo>
                  <a:cubicBezTo>
                    <a:pt x="283" y="13"/>
                    <a:pt x="285" y="16"/>
                    <a:pt x="285" y="20"/>
                  </a:cubicBezTo>
                  <a:moveTo>
                    <a:pt x="289" y="23"/>
                  </a:moveTo>
                  <a:cubicBezTo>
                    <a:pt x="289" y="16"/>
                    <a:pt x="287" y="10"/>
                    <a:pt x="279" y="10"/>
                  </a:cubicBezTo>
                  <a:cubicBezTo>
                    <a:pt x="273" y="10"/>
                    <a:pt x="269" y="15"/>
                    <a:pt x="269" y="21"/>
                  </a:cubicBezTo>
                  <a:cubicBezTo>
                    <a:pt x="269" y="29"/>
                    <a:pt x="273" y="34"/>
                    <a:pt x="281" y="34"/>
                  </a:cubicBezTo>
                  <a:cubicBezTo>
                    <a:pt x="284" y="34"/>
                    <a:pt x="286" y="33"/>
                    <a:pt x="288" y="32"/>
                  </a:cubicBezTo>
                  <a:cubicBezTo>
                    <a:pt x="288" y="28"/>
                    <a:pt x="288" y="28"/>
                    <a:pt x="288" y="28"/>
                  </a:cubicBezTo>
                  <a:cubicBezTo>
                    <a:pt x="287" y="29"/>
                    <a:pt x="283" y="30"/>
                    <a:pt x="281" y="30"/>
                  </a:cubicBezTo>
                  <a:cubicBezTo>
                    <a:pt x="277" y="30"/>
                    <a:pt x="273" y="27"/>
                    <a:pt x="273" y="23"/>
                  </a:cubicBezTo>
                  <a:lnTo>
                    <a:pt x="289" y="23"/>
                  </a:lnTo>
                  <a:close/>
                  <a:moveTo>
                    <a:pt x="265" y="33"/>
                  </a:moveTo>
                  <a:cubicBezTo>
                    <a:pt x="265" y="30"/>
                    <a:pt x="265" y="30"/>
                    <a:pt x="265" y="30"/>
                  </a:cubicBezTo>
                  <a:cubicBezTo>
                    <a:pt x="265" y="30"/>
                    <a:pt x="264" y="30"/>
                    <a:pt x="262" y="30"/>
                  </a:cubicBezTo>
                  <a:cubicBezTo>
                    <a:pt x="260" y="30"/>
                    <a:pt x="259" y="29"/>
                    <a:pt x="259" y="26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59" y="11"/>
                    <a:pt x="259" y="11"/>
                    <a:pt x="259" y="11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55" y="5"/>
                    <a:pt x="255" y="5"/>
                    <a:pt x="255" y="5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5" y="27"/>
                    <a:pt x="255" y="27"/>
                    <a:pt x="255" y="27"/>
                  </a:cubicBezTo>
                  <a:cubicBezTo>
                    <a:pt x="255" y="32"/>
                    <a:pt x="257" y="34"/>
                    <a:pt x="262" y="34"/>
                  </a:cubicBezTo>
                  <a:cubicBezTo>
                    <a:pt x="263" y="34"/>
                    <a:pt x="264" y="33"/>
                    <a:pt x="265" y="33"/>
                  </a:cubicBezTo>
                  <a:moveTo>
                    <a:pt x="242" y="20"/>
                  </a:moveTo>
                  <a:cubicBezTo>
                    <a:pt x="230" y="20"/>
                    <a:pt x="230" y="20"/>
                    <a:pt x="230" y="20"/>
                  </a:cubicBezTo>
                  <a:cubicBezTo>
                    <a:pt x="230" y="17"/>
                    <a:pt x="232" y="13"/>
                    <a:pt x="236" y="13"/>
                  </a:cubicBezTo>
                  <a:cubicBezTo>
                    <a:pt x="240" y="13"/>
                    <a:pt x="242" y="16"/>
                    <a:pt x="242" y="20"/>
                  </a:cubicBezTo>
                  <a:moveTo>
                    <a:pt x="246" y="23"/>
                  </a:moveTo>
                  <a:cubicBezTo>
                    <a:pt x="246" y="16"/>
                    <a:pt x="244" y="10"/>
                    <a:pt x="236" y="10"/>
                  </a:cubicBezTo>
                  <a:cubicBezTo>
                    <a:pt x="230" y="10"/>
                    <a:pt x="226" y="15"/>
                    <a:pt x="226" y="21"/>
                  </a:cubicBezTo>
                  <a:cubicBezTo>
                    <a:pt x="226" y="29"/>
                    <a:pt x="229" y="34"/>
                    <a:pt x="237" y="34"/>
                  </a:cubicBezTo>
                  <a:cubicBezTo>
                    <a:pt x="241" y="34"/>
                    <a:pt x="243" y="33"/>
                    <a:pt x="245" y="32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4" y="29"/>
                    <a:pt x="240" y="30"/>
                    <a:pt x="238" y="30"/>
                  </a:cubicBezTo>
                  <a:cubicBezTo>
                    <a:pt x="234" y="30"/>
                    <a:pt x="230" y="27"/>
                    <a:pt x="230" y="23"/>
                  </a:cubicBezTo>
                  <a:lnTo>
                    <a:pt x="246" y="23"/>
                  </a:lnTo>
                  <a:close/>
                  <a:moveTo>
                    <a:pt x="216" y="22"/>
                  </a:moveTo>
                  <a:cubicBezTo>
                    <a:pt x="216" y="25"/>
                    <a:pt x="214" y="30"/>
                    <a:pt x="210" y="30"/>
                  </a:cubicBezTo>
                  <a:cubicBezTo>
                    <a:pt x="205" y="30"/>
                    <a:pt x="203" y="26"/>
                    <a:pt x="203" y="22"/>
                  </a:cubicBezTo>
                  <a:cubicBezTo>
                    <a:pt x="203" y="18"/>
                    <a:pt x="205" y="13"/>
                    <a:pt x="210" y="13"/>
                  </a:cubicBezTo>
                  <a:cubicBezTo>
                    <a:pt x="215" y="13"/>
                    <a:pt x="216" y="18"/>
                    <a:pt x="216" y="22"/>
                  </a:cubicBezTo>
                  <a:moveTo>
                    <a:pt x="221" y="21"/>
                  </a:moveTo>
                  <a:cubicBezTo>
                    <a:pt x="221" y="15"/>
                    <a:pt x="217" y="10"/>
                    <a:pt x="211" y="10"/>
                  </a:cubicBezTo>
                  <a:cubicBezTo>
                    <a:pt x="207" y="10"/>
                    <a:pt x="205" y="12"/>
                    <a:pt x="203" y="14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4" y="32"/>
                    <a:pt x="207" y="34"/>
                    <a:pt x="211" y="34"/>
                  </a:cubicBezTo>
                  <a:cubicBezTo>
                    <a:pt x="218" y="34"/>
                    <a:pt x="221" y="28"/>
                    <a:pt x="221" y="21"/>
                  </a:cubicBezTo>
                  <a:moveTo>
                    <a:pt x="194" y="14"/>
                  </a:moveTo>
                  <a:cubicBezTo>
                    <a:pt x="194" y="10"/>
                    <a:pt x="194" y="10"/>
                    <a:pt x="194" y="10"/>
                  </a:cubicBezTo>
                  <a:cubicBezTo>
                    <a:pt x="193" y="10"/>
                    <a:pt x="192" y="10"/>
                    <a:pt x="191" y="10"/>
                  </a:cubicBezTo>
                  <a:cubicBezTo>
                    <a:pt x="189" y="10"/>
                    <a:pt x="186" y="12"/>
                    <a:pt x="185" y="14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1" y="11"/>
                    <a:pt x="181" y="11"/>
                    <a:pt x="181" y="11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5" y="17"/>
                    <a:pt x="188" y="14"/>
                    <a:pt x="192" y="14"/>
                  </a:cubicBezTo>
                  <a:cubicBezTo>
                    <a:pt x="192" y="14"/>
                    <a:pt x="193" y="14"/>
                    <a:pt x="194" y="14"/>
                  </a:cubicBezTo>
                  <a:moveTo>
                    <a:pt x="170" y="24"/>
                  </a:moveTo>
                  <a:cubicBezTo>
                    <a:pt x="170" y="28"/>
                    <a:pt x="167" y="30"/>
                    <a:pt x="163" y="30"/>
                  </a:cubicBezTo>
                  <a:cubicBezTo>
                    <a:pt x="161" y="30"/>
                    <a:pt x="159" y="29"/>
                    <a:pt x="159" y="27"/>
                  </a:cubicBezTo>
                  <a:cubicBezTo>
                    <a:pt x="159" y="23"/>
                    <a:pt x="165" y="22"/>
                    <a:pt x="167" y="22"/>
                  </a:cubicBezTo>
                  <a:cubicBezTo>
                    <a:pt x="168" y="22"/>
                    <a:pt x="169" y="22"/>
                    <a:pt x="170" y="22"/>
                  </a:cubicBezTo>
                  <a:lnTo>
                    <a:pt x="170" y="24"/>
                  </a:lnTo>
                  <a:close/>
                  <a:moveTo>
                    <a:pt x="174" y="33"/>
                  </a:moveTo>
                  <a:cubicBezTo>
                    <a:pt x="174" y="33"/>
                    <a:pt x="174" y="31"/>
                    <a:pt x="174" y="2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3"/>
                    <a:pt x="171" y="10"/>
                    <a:pt x="165" y="10"/>
                  </a:cubicBezTo>
                  <a:cubicBezTo>
                    <a:pt x="162" y="10"/>
                    <a:pt x="159" y="11"/>
                    <a:pt x="157" y="12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9" y="14"/>
                    <a:pt x="162" y="13"/>
                    <a:pt x="164" y="13"/>
                  </a:cubicBezTo>
                  <a:cubicBezTo>
                    <a:pt x="168" y="13"/>
                    <a:pt x="170" y="15"/>
                    <a:pt x="170" y="19"/>
                  </a:cubicBezTo>
                  <a:cubicBezTo>
                    <a:pt x="168" y="19"/>
                    <a:pt x="167" y="19"/>
                    <a:pt x="165" y="19"/>
                  </a:cubicBezTo>
                  <a:cubicBezTo>
                    <a:pt x="161" y="19"/>
                    <a:pt x="155" y="21"/>
                    <a:pt x="155" y="27"/>
                  </a:cubicBezTo>
                  <a:cubicBezTo>
                    <a:pt x="155" y="32"/>
                    <a:pt x="158" y="34"/>
                    <a:pt x="163" y="34"/>
                  </a:cubicBezTo>
                  <a:cubicBezTo>
                    <a:pt x="167" y="34"/>
                    <a:pt x="169" y="32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3"/>
                    <a:pt x="170" y="33"/>
                    <a:pt x="170" y="33"/>
                  </a:cubicBezTo>
                  <a:lnTo>
                    <a:pt x="174" y="33"/>
                  </a:lnTo>
                  <a:close/>
                  <a:moveTo>
                    <a:pt x="149" y="33"/>
                  </a:moveTo>
                  <a:cubicBezTo>
                    <a:pt x="149" y="19"/>
                    <a:pt x="149" y="19"/>
                    <a:pt x="149" y="19"/>
                  </a:cubicBezTo>
                  <a:cubicBezTo>
                    <a:pt x="149" y="14"/>
                    <a:pt x="146" y="10"/>
                    <a:pt x="141" y="10"/>
                  </a:cubicBezTo>
                  <a:cubicBezTo>
                    <a:pt x="139" y="10"/>
                    <a:pt x="135" y="11"/>
                    <a:pt x="134" y="14"/>
                  </a:cubicBezTo>
                  <a:cubicBezTo>
                    <a:pt x="133" y="11"/>
                    <a:pt x="130" y="10"/>
                    <a:pt x="127" y="10"/>
                  </a:cubicBezTo>
                  <a:cubicBezTo>
                    <a:pt x="124" y="10"/>
                    <a:pt x="122" y="11"/>
                    <a:pt x="120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18"/>
                    <a:pt x="122" y="13"/>
                    <a:pt x="126" y="13"/>
                  </a:cubicBezTo>
                  <a:cubicBezTo>
                    <a:pt x="130" y="13"/>
                    <a:pt x="130" y="17"/>
                    <a:pt x="130" y="2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18"/>
                    <a:pt x="136" y="13"/>
                    <a:pt x="140" y="13"/>
                  </a:cubicBezTo>
                  <a:cubicBezTo>
                    <a:pt x="144" y="13"/>
                    <a:pt x="144" y="17"/>
                    <a:pt x="144" y="20"/>
                  </a:cubicBezTo>
                  <a:cubicBezTo>
                    <a:pt x="144" y="33"/>
                    <a:pt x="144" y="33"/>
                    <a:pt x="144" y="33"/>
                  </a:cubicBezTo>
                  <a:lnTo>
                    <a:pt x="149" y="33"/>
                  </a:lnTo>
                  <a:close/>
                  <a:moveTo>
                    <a:pt x="104" y="24"/>
                  </a:moveTo>
                  <a:cubicBezTo>
                    <a:pt x="104" y="28"/>
                    <a:pt x="102" y="30"/>
                    <a:pt x="98" y="30"/>
                  </a:cubicBezTo>
                  <a:cubicBezTo>
                    <a:pt x="96" y="30"/>
                    <a:pt x="94" y="29"/>
                    <a:pt x="94" y="27"/>
                  </a:cubicBezTo>
                  <a:cubicBezTo>
                    <a:pt x="94" y="23"/>
                    <a:pt x="99" y="22"/>
                    <a:pt x="102" y="22"/>
                  </a:cubicBezTo>
                  <a:cubicBezTo>
                    <a:pt x="103" y="22"/>
                    <a:pt x="103" y="22"/>
                    <a:pt x="104" y="22"/>
                  </a:cubicBezTo>
                  <a:lnTo>
                    <a:pt x="104" y="24"/>
                  </a:lnTo>
                  <a:close/>
                  <a:moveTo>
                    <a:pt x="109" y="33"/>
                  </a:moveTo>
                  <a:cubicBezTo>
                    <a:pt x="109" y="33"/>
                    <a:pt x="109" y="31"/>
                    <a:pt x="109" y="2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3"/>
                    <a:pt x="106" y="10"/>
                    <a:pt x="99" y="10"/>
                  </a:cubicBezTo>
                  <a:cubicBezTo>
                    <a:pt x="97" y="10"/>
                    <a:pt x="94" y="11"/>
                    <a:pt x="92" y="12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4" y="14"/>
                    <a:pt x="96" y="13"/>
                    <a:pt x="99" y="13"/>
                  </a:cubicBezTo>
                  <a:cubicBezTo>
                    <a:pt x="103" y="13"/>
                    <a:pt x="104" y="15"/>
                    <a:pt x="104" y="19"/>
                  </a:cubicBezTo>
                  <a:cubicBezTo>
                    <a:pt x="103" y="19"/>
                    <a:pt x="102" y="19"/>
                    <a:pt x="100" y="19"/>
                  </a:cubicBezTo>
                  <a:cubicBezTo>
                    <a:pt x="96" y="19"/>
                    <a:pt x="89" y="21"/>
                    <a:pt x="89" y="27"/>
                  </a:cubicBezTo>
                  <a:cubicBezTo>
                    <a:pt x="89" y="32"/>
                    <a:pt x="93" y="34"/>
                    <a:pt x="98" y="34"/>
                  </a:cubicBezTo>
                  <a:cubicBezTo>
                    <a:pt x="102" y="34"/>
                    <a:pt x="104" y="32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3"/>
                    <a:pt x="105" y="33"/>
                    <a:pt x="105" y="33"/>
                  </a:cubicBezTo>
                  <a:lnTo>
                    <a:pt x="109" y="33"/>
                  </a:lnTo>
                  <a:close/>
                  <a:moveTo>
                    <a:pt x="85" y="27"/>
                  </a:moveTo>
                  <a:cubicBezTo>
                    <a:pt x="85" y="19"/>
                    <a:pt x="75" y="21"/>
                    <a:pt x="75" y="16"/>
                  </a:cubicBezTo>
                  <a:cubicBezTo>
                    <a:pt x="75" y="14"/>
                    <a:pt x="77" y="13"/>
                    <a:pt x="79" y="13"/>
                  </a:cubicBezTo>
                  <a:cubicBezTo>
                    <a:pt x="80" y="13"/>
                    <a:pt x="82" y="14"/>
                    <a:pt x="83" y="15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0"/>
                    <a:pt x="81" y="10"/>
                    <a:pt x="79" y="10"/>
                  </a:cubicBezTo>
                  <a:cubicBezTo>
                    <a:pt x="74" y="10"/>
                    <a:pt x="71" y="12"/>
                    <a:pt x="71" y="17"/>
                  </a:cubicBezTo>
                  <a:cubicBezTo>
                    <a:pt x="71" y="23"/>
                    <a:pt x="80" y="23"/>
                    <a:pt x="80" y="27"/>
                  </a:cubicBezTo>
                  <a:cubicBezTo>
                    <a:pt x="80" y="30"/>
                    <a:pt x="78" y="30"/>
                    <a:pt x="76" y="30"/>
                  </a:cubicBezTo>
                  <a:cubicBezTo>
                    <a:pt x="75" y="30"/>
                    <a:pt x="73" y="30"/>
                    <a:pt x="71" y="29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34"/>
                    <a:pt x="75" y="34"/>
                    <a:pt x="77" y="34"/>
                  </a:cubicBezTo>
                  <a:cubicBezTo>
                    <a:pt x="81" y="34"/>
                    <a:pt x="85" y="32"/>
                    <a:pt x="85" y="27"/>
                  </a:cubicBezTo>
                  <a:moveTo>
                    <a:pt x="56" y="33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4" y="30"/>
                    <a:pt x="53" y="30"/>
                  </a:cubicBezTo>
                  <a:cubicBezTo>
                    <a:pt x="51" y="30"/>
                    <a:pt x="50" y="29"/>
                    <a:pt x="50" y="26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2"/>
                    <a:pt x="48" y="34"/>
                    <a:pt x="52" y="34"/>
                  </a:cubicBezTo>
                  <a:cubicBezTo>
                    <a:pt x="54" y="34"/>
                    <a:pt x="55" y="33"/>
                    <a:pt x="56" y="33"/>
                  </a:cubicBezTo>
                  <a:moveTo>
                    <a:pt x="37" y="33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5" y="30"/>
                    <a:pt x="34" y="30"/>
                  </a:cubicBezTo>
                  <a:cubicBezTo>
                    <a:pt x="32" y="30"/>
                    <a:pt x="31" y="29"/>
                    <a:pt x="31" y="2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9" y="34"/>
                    <a:pt x="33" y="34"/>
                  </a:cubicBezTo>
                  <a:cubicBezTo>
                    <a:pt x="35" y="34"/>
                    <a:pt x="36" y="33"/>
                    <a:pt x="37" y="33"/>
                  </a:cubicBezTo>
                  <a:moveTo>
                    <a:pt x="17" y="33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7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4" name="Freeform 109"/>
            <p:cNvSpPr>
              <a:spLocks noEditPoints="1"/>
            </p:cNvSpPr>
            <p:nvPr userDrawn="1"/>
          </p:nvSpPr>
          <p:spPr bwMode="auto">
            <a:xfrm>
              <a:off x="847725" y="7215188"/>
              <a:ext cx="473075" cy="119063"/>
            </a:xfrm>
            <a:custGeom>
              <a:avLst/>
              <a:gdLst>
                <a:gd name="T0" fmla="*/ 47 w 560"/>
                <a:gd name="T1" fmla="*/ 141 h 141"/>
                <a:gd name="T2" fmla="*/ 92 w 560"/>
                <a:gd name="T3" fmla="*/ 104 h 141"/>
                <a:gd name="T4" fmla="*/ 66 w 560"/>
                <a:gd name="T5" fmla="*/ 70 h 141"/>
                <a:gd name="T6" fmla="*/ 38 w 560"/>
                <a:gd name="T7" fmla="*/ 61 h 141"/>
                <a:gd name="T8" fmla="*/ 13 w 560"/>
                <a:gd name="T9" fmla="*/ 32 h 141"/>
                <a:gd name="T10" fmla="*/ 47 w 560"/>
                <a:gd name="T11" fmla="*/ 6 h 141"/>
                <a:gd name="T12" fmla="*/ 83 w 560"/>
                <a:gd name="T13" fmla="*/ 25 h 141"/>
                <a:gd name="T14" fmla="*/ 88 w 560"/>
                <a:gd name="T15" fmla="*/ 23 h 141"/>
                <a:gd name="T16" fmla="*/ 46 w 560"/>
                <a:gd name="T17" fmla="*/ 0 h 141"/>
                <a:gd name="T18" fmla="*/ 6 w 560"/>
                <a:gd name="T19" fmla="*/ 33 h 141"/>
                <a:gd name="T20" fmla="*/ 34 w 560"/>
                <a:gd name="T21" fmla="*/ 66 h 141"/>
                <a:gd name="T22" fmla="*/ 62 w 560"/>
                <a:gd name="T23" fmla="*/ 75 h 141"/>
                <a:gd name="T24" fmla="*/ 85 w 560"/>
                <a:gd name="T25" fmla="*/ 105 h 141"/>
                <a:gd name="T26" fmla="*/ 48 w 560"/>
                <a:gd name="T27" fmla="*/ 136 h 141"/>
                <a:gd name="T28" fmla="*/ 6 w 560"/>
                <a:gd name="T29" fmla="*/ 108 h 141"/>
                <a:gd name="T30" fmla="*/ 0 w 560"/>
                <a:gd name="T31" fmla="*/ 110 h 141"/>
                <a:gd name="T32" fmla="*/ 47 w 560"/>
                <a:gd name="T33" fmla="*/ 141 h 141"/>
                <a:gd name="T34" fmla="*/ 147 w 560"/>
                <a:gd name="T35" fmla="*/ 139 h 141"/>
                <a:gd name="T36" fmla="*/ 154 w 560"/>
                <a:gd name="T37" fmla="*/ 139 h 141"/>
                <a:gd name="T38" fmla="*/ 154 w 560"/>
                <a:gd name="T39" fmla="*/ 8 h 141"/>
                <a:gd name="T40" fmla="*/ 202 w 560"/>
                <a:gd name="T41" fmla="*/ 8 h 141"/>
                <a:gd name="T42" fmla="*/ 202 w 560"/>
                <a:gd name="T43" fmla="*/ 3 h 141"/>
                <a:gd name="T44" fmla="*/ 98 w 560"/>
                <a:gd name="T45" fmla="*/ 3 h 141"/>
                <a:gd name="T46" fmla="*/ 98 w 560"/>
                <a:gd name="T47" fmla="*/ 8 h 141"/>
                <a:gd name="T48" fmla="*/ 147 w 560"/>
                <a:gd name="T49" fmla="*/ 8 h 141"/>
                <a:gd name="T50" fmla="*/ 147 w 560"/>
                <a:gd name="T51" fmla="*/ 139 h 141"/>
                <a:gd name="T52" fmla="*/ 220 w 560"/>
                <a:gd name="T53" fmla="*/ 139 h 141"/>
                <a:gd name="T54" fmla="*/ 226 w 560"/>
                <a:gd name="T55" fmla="*/ 139 h 141"/>
                <a:gd name="T56" fmla="*/ 226 w 560"/>
                <a:gd name="T57" fmla="*/ 71 h 141"/>
                <a:gd name="T58" fmla="*/ 309 w 560"/>
                <a:gd name="T59" fmla="*/ 71 h 141"/>
                <a:gd name="T60" fmla="*/ 309 w 560"/>
                <a:gd name="T61" fmla="*/ 139 h 141"/>
                <a:gd name="T62" fmla="*/ 315 w 560"/>
                <a:gd name="T63" fmla="*/ 139 h 141"/>
                <a:gd name="T64" fmla="*/ 315 w 560"/>
                <a:gd name="T65" fmla="*/ 3 h 141"/>
                <a:gd name="T66" fmla="*/ 309 w 560"/>
                <a:gd name="T67" fmla="*/ 3 h 141"/>
                <a:gd name="T68" fmla="*/ 309 w 560"/>
                <a:gd name="T69" fmla="*/ 65 h 141"/>
                <a:gd name="T70" fmla="*/ 226 w 560"/>
                <a:gd name="T71" fmla="*/ 65 h 141"/>
                <a:gd name="T72" fmla="*/ 226 w 560"/>
                <a:gd name="T73" fmla="*/ 3 h 141"/>
                <a:gd name="T74" fmla="*/ 220 w 560"/>
                <a:gd name="T75" fmla="*/ 3 h 141"/>
                <a:gd name="T76" fmla="*/ 220 w 560"/>
                <a:gd name="T77" fmla="*/ 139 h 141"/>
                <a:gd name="T78" fmla="*/ 348 w 560"/>
                <a:gd name="T79" fmla="*/ 139 h 141"/>
                <a:gd name="T80" fmla="*/ 428 w 560"/>
                <a:gd name="T81" fmla="*/ 139 h 141"/>
                <a:gd name="T82" fmla="*/ 428 w 560"/>
                <a:gd name="T83" fmla="*/ 133 h 141"/>
                <a:gd name="T84" fmla="*/ 354 w 560"/>
                <a:gd name="T85" fmla="*/ 133 h 141"/>
                <a:gd name="T86" fmla="*/ 354 w 560"/>
                <a:gd name="T87" fmla="*/ 3 h 141"/>
                <a:gd name="T88" fmla="*/ 348 w 560"/>
                <a:gd name="T89" fmla="*/ 3 h 141"/>
                <a:gd name="T90" fmla="*/ 348 w 560"/>
                <a:gd name="T91" fmla="*/ 139 h 141"/>
                <a:gd name="T92" fmla="*/ 445 w 560"/>
                <a:gd name="T93" fmla="*/ 139 h 141"/>
                <a:gd name="T94" fmla="*/ 451 w 560"/>
                <a:gd name="T95" fmla="*/ 139 h 141"/>
                <a:gd name="T96" fmla="*/ 451 w 560"/>
                <a:gd name="T97" fmla="*/ 13 h 141"/>
                <a:gd name="T98" fmla="*/ 452 w 560"/>
                <a:gd name="T99" fmla="*/ 13 h 141"/>
                <a:gd name="T100" fmla="*/ 500 w 560"/>
                <a:gd name="T101" fmla="*/ 93 h 141"/>
                <a:gd name="T102" fmla="*/ 505 w 560"/>
                <a:gd name="T103" fmla="*/ 93 h 141"/>
                <a:gd name="T104" fmla="*/ 553 w 560"/>
                <a:gd name="T105" fmla="*/ 13 h 141"/>
                <a:gd name="T106" fmla="*/ 554 w 560"/>
                <a:gd name="T107" fmla="*/ 13 h 141"/>
                <a:gd name="T108" fmla="*/ 554 w 560"/>
                <a:gd name="T109" fmla="*/ 139 h 141"/>
                <a:gd name="T110" fmla="*/ 560 w 560"/>
                <a:gd name="T111" fmla="*/ 139 h 141"/>
                <a:gd name="T112" fmla="*/ 560 w 560"/>
                <a:gd name="T113" fmla="*/ 3 h 141"/>
                <a:gd name="T114" fmla="*/ 552 w 560"/>
                <a:gd name="T115" fmla="*/ 3 h 141"/>
                <a:gd name="T116" fmla="*/ 503 w 560"/>
                <a:gd name="T117" fmla="*/ 85 h 141"/>
                <a:gd name="T118" fmla="*/ 503 w 560"/>
                <a:gd name="T119" fmla="*/ 85 h 141"/>
                <a:gd name="T120" fmla="*/ 453 w 560"/>
                <a:gd name="T121" fmla="*/ 3 h 141"/>
                <a:gd name="T122" fmla="*/ 445 w 560"/>
                <a:gd name="T123" fmla="*/ 3 h 141"/>
                <a:gd name="T124" fmla="*/ 445 w 560"/>
                <a:gd name="T125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0" h="141">
                  <a:moveTo>
                    <a:pt x="47" y="141"/>
                  </a:moveTo>
                  <a:cubicBezTo>
                    <a:pt x="75" y="141"/>
                    <a:pt x="92" y="126"/>
                    <a:pt x="92" y="104"/>
                  </a:cubicBezTo>
                  <a:cubicBezTo>
                    <a:pt x="92" y="85"/>
                    <a:pt x="82" y="75"/>
                    <a:pt x="66" y="7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17" y="55"/>
                    <a:pt x="13" y="45"/>
                    <a:pt x="13" y="32"/>
                  </a:cubicBezTo>
                  <a:cubicBezTo>
                    <a:pt x="13" y="14"/>
                    <a:pt x="30" y="6"/>
                    <a:pt x="47" y="6"/>
                  </a:cubicBezTo>
                  <a:cubicBezTo>
                    <a:pt x="65" y="6"/>
                    <a:pt x="76" y="13"/>
                    <a:pt x="83" y="25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1" y="7"/>
                    <a:pt x="66" y="0"/>
                    <a:pt x="46" y="0"/>
                  </a:cubicBezTo>
                  <a:cubicBezTo>
                    <a:pt x="23" y="0"/>
                    <a:pt x="6" y="14"/>
                    <a:pt x="6" y="33"/>
                  </a:cubicBezTo>
                  <a:cubicBezTo>
                    <a:pt x="6" y="49"/>
                    <a:pt x="14" y="60"/>
                    <a:pt x="34" y="66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76" y="80"/>
                    <a:pt x="85" y="87"/>
                    <a:pt x="85" y="105"/>
                  </a:cubicBezTo>
                  <a:cubicBezTo>
                    <a:pt x="85" y="123"/>
                    <a:pt x="70" y="136"/>
                    <a:pt x="48" y="136"/>
                  </a:cubicBezTo>
                  <a:cubicBezTo>
                    <a:pt x="26" y="136"/>
                    <a:pt x="11" y="125"/>
                    <a:pt x="6" y="10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5" y="129"/>
                    <a:pt x="22" y="141"/>
                    <a:pt x="47" y="141"/>
                  </a:cubicBezTo>
                  <a:moveTo>
                    <a:pt x="147" y="139"/>
                  </a:moveTo>
                  <a:cubicBezTo>
                    <a:pt x="154" y="139"/>
                    <a:pt x="154" y="139"/>
                    <a:pt x="154" y="139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47" y="8"/>
                    <a:pt x="147" y="8"/>
                    <a:pt x="147" y="8"/>
                  </a:cubicBezTo>
                  <a:lnTo>
                    <a:pt x="147" y="139"/>
                  </a:lnTo>
                  <a:close/>
                  <a:moveTo>
                    <a:pt x="220" y="139"/>
                  </a:moveTo>
                  <a:cubicBezTo>
                    <a:pt x="226" y="139"/>
                    <a:pt x="226" y="139"/>
                    <a:pt x="226" y="13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309" y="71"/>
                    <a:pt x="309" y="71"/>
                    <a:pt x="309" y="71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15" y="139"/>
                    <a:pt x="315" y="139"/>
                    <a:pt x="315" y="139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09" y="3"/>
                    <a:pt x="309" y="3"/>
                    <a:pt x="309" y="3"/>
                  </a:cubicBezTo>
                  <a:cubicBezTo>
                    <a:pt x="309" y="65"/>
                    <a:pt x="309" y="65"/>
                    <a:pt x="309" y="6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3"/>
                    <a:pt x="226" y="3"/>
                    <a:pt x="226" y="3"/>
                  </a:cubicBezTo>
                  <a:cubicBezTo>
                    <a:pt x="220" y="3"/>
                    <a:pt x="220" y="3"/>
                    <a:pt x="220" y="3"/>
                  </a:cubicBezTo>
                  <a:lnTo>
                    <a:pt x="220" y="139"/>
                  </a:lnTo>
                  <a:close/>
                  <a:moveTo>
                    <a:pt x="348" y="139"/>
                  </a:moveTo>
                  <a:cubicBezTo>
                    <a:pt x="428" y="139"/>
                    <a:pt x="428" y="139"/>
                    <a:pt x="428" y="139"/>
                  </a:cubicBezTo>
                  <a:cubicBezTo>
                    <a:pt x="428" y="133"/>
                    <a:pt x="428" y="133"/>
                    <a:pt x="428" y="133"/>
                  </a:cubicBezTo>
                  <a:cubicBezTo>
                    <a:pt x="354" y="133"/>
                    <a:pt x="354" y="133"/>
                    <a:pt x="354" y="133"/>
                  </a:cubicBezTo>
                  <a:cubicBezTo>
                    <a:pt x="354" y="3"/>
                    <a:pt x="354" y="3"/>
                    <a:pt x="354" y="3"/>
                  </a:cubicBezTo>
                  <a:cubicBezTo>
                    <a:pt x="348" y="3"/>
                    <a:pt x="348" y="3"/>
                    <a:pt x="348" y="3"/>
                  </a:cubicBezTo>
                  <a:lnTo>
                    <a:pt x="348" y="139"/>
                  </a:lnTo>
                  <a:close/>
                  <a:moveTo>
                    <a:pt x="445" y="139"/>
                  </a:moveTo>
                  <a:cubicBezTo>
                    <a:pt x="451" y="139"/>
                    <a:pt x="451" y="139"/>
                    <a:pt x="451" y="139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52" y="13"/>
                    <a:pt x="452" y="13"/>
                    <a:pt x="452" y="13"/>
                  </a:cubicBezTo>
                  <a:cubicBezTo>
                    <a:pt x="500" y="93"/>
                    <a:pt x="500" y="93"/>
                    <a:pt x="500" y="93"/>
                  </a:cubicBezTo>
                  <a:cubicBezTo>
                    <a:pt x="505" y="93"/>
                    <a:pt x="505" y="93"/>
                    <a:pt x="505" y="93"/>
                  </a:cubicBezTo>
                  <a:cubicBezTo>
                    <a:pt x="553" y="13"/>
                    <a:pt x="553" y="13"/>
                    <a:pt x="553" y="13"/>
                  </a:cubicBezTo>
                  <a:cubicBezTo>
                    <a:pt x="554" y="13"/>
                    <a:pt x="554" y="13"/>
                    <a:pt x="554" y="13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60" y="139"/>
                    <a:pt x="560" y="139"/>
                    <a:pt x="560" y="139"/>
                  </a:cubicBezTo>
                  <a:cubicBezTo>
                    <a:pt x="560" y="3"/>
                    <a:pt x="560" y="3"/>
                    <a:pt x="560" y="3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45" y="3"/>
                    <a:pt x="445" y="3"/>
                    <a:pt x="445" y="3"/>
                  </a:cubicBezTo>
                  <a:lnTo>
                    <a:pt x="445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5" name="Freeform 110"/>
            <p:cNvSpPr>
              <a:spLocks noEditPoints="1"/>
            </p:cNvSpPr>
            <p:nvPr userDrawn="1"/>
          </p:nvSpPr>
          <p:spPr bwMode="auto">
            <a:xfrm>
              <a:off x="785813" y="7213601"/>
              <a:ext cx="44450" cy="123825"/>
            </a:xfrm>
            <a:custGeom>
              <a:avLst/>
              <a:gdLst>
                <a:gd name="T0" fmla="*/ 0 w 28"/>
                <a:gd name="T1" fmla="*/ 78 h 78"/>
                <a:gd name="T2" fmla="*/ 7 w 28"/>
                <a:gd name="T3" fmla="*/ 78 h 78"/>
                <a:gd name="T4" fmla="*/ 7 w 28"/>
                <a:gd name="T5" fmla="*/ 0 h 78"/>
                <a:gd name="T6" fmla="*/ 0 w 28"/>
                <a:gd name="T7" fmla="*/ 0 h 78"/>
                <a:gd name="T8" fmla="*/ 0 w 28"/>
                <a:gd name="T9" fmla="*/ 78 h 78"/>
                <a:gd name="T10" fmla="*/ 11 w 28"/>
                <a:gd name="T11" fmla="*/ 78 h 78"/>
                <a:gd name="T12" fmla="*/ 18 w 28"/>
                <a:gd name="T13" fmla="*/ 78 h 78"/>
                <a:gd name="T14" fmla="*/ 18 w 28"/>
                <a:gd name="T15" fmla="*/ 0 h 78"/>
                <a:gd name="T16" fmla="*/ 11 w 28"/>
                <a:gd name="T17" fmla="*/ 0 h 78"/>
                <a:gd name="T18" fmla="*/ 11 w 28"/>
                <a:gd name="T19" fmla="*/ 78 h 78"/>
                <a:gd name="T20" fmla="*/ 22 w 28"/>
                <a:gd name="T21" fmla="*/ 78 h 78"/>
                <a:gd name="T22" fmla="*/ 28 w 28"/>
                <a:gd name="T23" fmla="*/ 78 h 78"/>
                <a:gd name="T24" fmla="*/ 28 w 28"/>
                <a:gd name="T25" fmla="*/ 0 h 78"/>
                <a:gd name="T26" fmla="*/ 22 w 28"/>
                <a:gd name="T27" fmla="*/ 0 h 78"/>
                <a:gd name="T28" fmla="*/ 22 w 28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78">
                  <a:moveTo>
                    <a:pt x="0" y="78"/>
                  </a:moveTo>
                  <a:lnTo>
                    <a:pt x="7" y="7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8"/>
                  </a:lnTo>
                  <a:close/>
                  <a:moveTo>
                    <a:pt x="11" y="78"/>
                  </a:moveTo>
                  <a:lnTo>
                    <a:pt x="18" y="78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1" y="78"/>
                  </a:lnTo>
                  <a:close/>
                  <a:moveTo>
                    <a:pt x="22" y="78"/>
                  </a:moveTo>
                  <a:lnTo>
                    <a:pt x="28" y="78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2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6" name="Freeform 111"/>
            <p:cNvSpPr>
              <a:spLocks noEditPoints="1"/>
            </p:cNvSpPr>
            <p:nvPr userDrawn="1"/>
          </p:nvSpPr>
          <p:spPr bwMode="auto">
            <a:xfrm>
              <a:off x="454025" y="7213601"/>
              <a:ext cx="312737" cy="139700"/>
            </a:xfrm>
            <a:custGeom>
              <a:avLst/>
              <a:gdLst>
                <a:gd name="T0" fmla="*/ 100 w 371"/>
                <a:gd name="T1" fmla="*/ 166 h 166"/>
                <a:gd name="T2" fmla="*/ 118 w 371"/>
                <a:gd name="T3" fmla="*/ 147 h 166"/>
                <a:gd name="T4" fmla="*/ 96 w 371"/>
                <a:gd name="T5" fmla="*/ 134 h 166"/>
                <a:gd name="T6" fmla="*/ 115 w 371"/>
                <a:gd name="T7" fmla="*/ 94 h 166"/>
                <a:gd name="T8" fmla="*/ 115 w 371"/>
                <a:gd name="T9" fmla="*/ 52 h 166"/>
                <a:gd name="T10" fmla="*/ 57 w 371"/>
                <a:gd name="T11" fmla="*/ 0 h 166"/>
                <a:gd name="T12" fmla="*/ 0 w 371"/>
                <a:gd name="T13" fmla="*/ 52 h 166"/>
                <a:gd name="T14" fmla="*/ 0 w 371"/>
                <a:gd name="T15" fmla="*/ 98 h 166"/>
                <a:gd name="T16" fmla="*/ 58 w 371"/>
                <a:gd name="T17" fmla="*/ 147 h 166"/>
                <a:gd name="T18" fmla="*/ 70 w 371"/>
                <a:gd name="T19" fmla="*/ 146 h 166"/>
                <a:gd name="T20" fmla="*/ 100 w 371"/>
                <a:gd name="T21" fmla="*/ 166 h 166"/>
                <a:gd name="T22" fmla="*/ 58 w 371"/>
                <a:gd name="T23" fmla="*/ 123 h 166"/>
                <a:gd name="T24" fmla="*/ 26 w 371"/>
                <a:gd name="T25" fmla="*/ 96 h 166"/>
                <a:gd name="T26" fmla="*/ 26 w 371"/>
                <a:gd name="T27" fmla="*/ 51 h 166"/>
                <a:gd name="T28" fmla="*/ 57 w 371"/>
                <a:gd name="T29" fmla="*/ 23 h 166"/>
                <a:gd name="T30" fmla="*/ 89 w 371"/>
                <a:gd name="T31" fmla="*/ 50 h 166"/>
                <a:gd name="T32" fmla="*/ 89 w 371"/>
                <a:gd name="T33" fmla="*/ 96 h 166"/>
                <a:gd name="T34" fmla="*/ 58 w 371"/>
                <a:gd name="T35" fmla="*/ 123 h 166"/>
                <a:gd name="T36" fmla="*/ 138 w 371"/>
                <a:gd name="T37" fmla="*/ 145 h 166"/>
                <a:gd name="T38" fmla="*/ 165 w 371"/>
                <a:gd name="T39" fmla="*/ 145 h 166"/>
                <a:gd name="T40" fmla="*/ 165 w 371"/>
                <a:gd name="T41" fmla="*/ 91 h 166"/>
                <a:gd name="T42" fmla="*/ 188 w 371"/>
                <a:gd name="T43" fmla="*/ 91 h 166"/>
                <a:gd name="T44" fmla="*/ 221 w 371"/>
                <a:gd name="T45" fmla="*/ 145 h 166"/>
                <a:gd name="T46" fmla="*/ 250 w 371"/>
                <a:gd name="T47" fmla="*/ 145 h 166"/>
                <a:gd name="T48" fmla="*/ 215 w 371"/>
                <a:gd name="T49" fmla="*/ 88 h 166"/>
                <a:gd name="T50" fmla="*/ 243 w 371"/>
                <a:gd name="T51" fmla="*/ 47 h 166"/>
                <a:gd name="T52" fmla="*/ 195 w 371"/>
                <a:gd name="T53" fmla="*/ 2 h 166"/>
                <a:gd name="T54" fmla="*/ 138 w 371"/>
                <a:gd name="T55" fmla="*/ 2 h 166"/>
                <a:gd name="T56" fmla="*/ 138 w 371"/>
                <a:gd name="T57" fmla="*/ 145 h 166"/>
                <a:gd name="T58" fmla="*/ 165 w 371"/>
                <a:gd name="T59" fmla="*/ 69 h 166"/>
                <a:gd name="T60" fmla="*/ 165 w 371"/>
                <a:gd name="T61" fmla="*/ 24 h 166"/>
                <a:gd name="T62" fmla="*/ 191 w 371"/>
                <a:gd name="T63" fmla="*/ 24 h 166"/>
                <a:gd name="T64" fmla="*/ 217 w 371"/>
                <a:gd name="T65" fmla="*/ 47 h 166"/>
                <a:gd name="T66" fmla="*/ 191 w 371"/>
                <a:gd name="T67" fmla="*/ 69 h 166"/>
                <a:gd name="T68" fmla="*/ 165 w 371"/>
                <a:gd name="T69" fmla="*/ 69 h 166"/>
                <a:gd name="T70" fmla="*/ 318 w 371"/>
                <a:gd name="T71" fmla="*/ 147 h 166"/>
                <a:gd name="T72" fmla="*/ 371 w 371"/>
                <a:gd name="T73" fmla="*/ 100 h 166"/>
                <a:gd name="T74" fmla="*/ 371 w 371"/>
                <a:gd name="T75" fmla="*/ 96 h 166"/>
                <a:gd name="T76" fmla="*/ 346 w 371"/>
                <a:gd name="T77" fmla="*/ 96 h 166"/>
                <a:gd name="T78" fmla="*/ 346 w 371"/>
                <a:gd name="T79" fmla="*/ 98 h 166"/>
                <a:gd name="T80" fmla="*/ 318 w 371"/>
                <a:gd name="T81" fmla="*/ 123 h 166"/>
                <a:gd name="T82" fmla="*/ 286 w 371"/>
                <a:gd name="T83" fmla="*/ 96 h 166"/>
                <a:gd name="T84" fmla="*/ 286 w 371"/>
                <a:gd name="T85" fmla="*/ 51 h 166"/>
                <a:gd name="T86" fmla="*/ 317 w 371"/>
                <a:gd name="T87" fmla="*/ 23 h 166"/>
                <a:gd name="T88" fmla="*/ 346 w 371"/>
                <a:gd name="T89" fmla="*/ 49 h 166"/>
                <a:gd name="T90" fmla="*/ 346 w 371"/>
                <a:gd name="T91" fmla="*/ 51 h 166"/>
                <a:gd name="T92" fmla="*/ 371 w 371"/>
                <a:gd name="T93" fmla="*/ 51 h 166"/>
                <a:gd name="T94" fmla="*/ 371 w 371"/>
                <a:gd name="T95" fmla="*/ 47 h 166"/>
                <a:gd name="T96" fmla="*/ 317 w 371"/>
                <a:gd name="T97" fmla="*/ 0 h 166"/>
                <a:gd name="T98" fmla="*/ 260 w 371"/>
                <a:gd name="T99" fmla="*/ 52 h 166"/>
                <a:gd name="T100" fmla="*/ 260 w 371"/>
                <a:gd name="T101" fmla="*/ 98 h 166"/>
                <a:gd name="T102" fmla="*/ 318 w 371"/>
                <a:gd name="T103" fmla="*/ 14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1" h="166">
                  <a:moveTo>
                    <a:pt x="100" y="166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7" y="125"/>
                    <a:pt x="115" y="112"/>
                    <a:pt x="115" y="94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20"/>
                    <a:pt x="88" y="0"/>
                    <a:pt x="57" y="0"/>
                  </a:cubicBezTo>
                  <a:cubicBezTo>
                    <a:pt x="29" y="0"/>
                    <a:pt x="0" y="18"/>
                    <a:pt x="0" y="5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30"/>
                    <a:pt x="27" y="147"/>
                    <a:pt x="58" y="147"/>
                  </a:cubicBezTo>
                  <a:cubicBezTo>
                    <a:pt x="62" y="147"/>
                    <a:pt x="66" y="146"/>
                    <a:pt x="70" y="146"/>
                  </a:cubicBezTo>
                  <a:lnTo>
                    <a:pt x="100" y="166"/>
                  </a:lnTo>
                  <a:close/>
                  <a:moveTo>
                    <a:pt x="58" y="123"/>
                  </a:moveTo>
                  <a:cubicBezTo>
                    <a:pt x="41" y="123"/>
                    <a:pt x="26" y="114"/>
                    <a:pt x="26" y="9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30"/>
                    <a:pt x="43" y="23"/>
                    <a:pt x="57" y="23"/>
                  </a:cubicBezTo>
                  <a:cubicBezTo>
                    <a:pt x="74" y="23"/>
                    <a:pt x="89" y="33"/>
                    <a:pt x="89" y="50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9" y="116"/>
                    <a:pt x="71" y="123"/>
                    <a:pt x="58" y="123"/>
                  </a:cubicBezTo>
                  <a:moveTo>
                    <a:pt x="138" y="145"/>
                  </a:moveTo>
                  <a:cubicBezTo>
                    <a:pt x="165" y="145"/>
                    <a:pt x="165" y="145"/>
                    <a:pt x="165" y="145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221" y="145"/>
                    <a:pt x="221" y="145"/>
                    <a:pt x="221" y="145"/>
                  </a:cubicBezTo>
                  <a:cubicBezTo>
                    <a:pt x="250" y="145"/>
                    <a:pt x="250" y="145"/>
                    <a:pt x="250" y="145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34" y="81"/>
                    <a:pt x="243" y="64"/>
                    <a:pt x="243" y="47"/>
                  </a:cubicBezTo>
                  <a:cubicBezTo>
                    <a:pt x="243" y="18"/>
                    <a:pt x="221" y="2"/>
                    <a:pt x="195" y="2"/>
                  </a:cubicBezTo>
                  <a:cubicBezTo>
                    <a:pt x="138" y="2"/>
                    <a:pt x="138" y="2"/>
                    <a:pt x="138" y="2"/>
                  </a:cubicBezTo>
                  <a:lnTo>
                    <a:pt x="138" y="145"/>
                  </a:lnTo>
                  <a:close/>
                  <a:moveTo>
                    <a:pt x="165" y="69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206" y="24"/>
                    <a:pt x="217" y="30"/>
                    <a:pt x="217" y="47"/>
                  </a:cubicBezTo>
                  <a:cubicBezTo>
                    <a:pt x="217" y="61"/>
                    <a:pt x="207" y="69"/>
                    <a:pt x="191" y="69"/>
                  </a:cubicBezTo>
                  <a:lnTo>
                    <a:pt x="165" y="69"/>
                  </a:lnTo>
                  <a:close/>
                  <a:moveTo>
                    <a:pt x="318" y="147"/>
                  </a:moveTo>
                  <a:cubicBezTo>
                    <a:pt x="345" y="147"/>
                    <a:pt x="371" y="132"/>
                    <a:pt x="371" y="100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46" y="96"/>
                    <a:pt x="346" y="96"/>
                    <a:pt x="346" y="96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6" y="116"/>
                    <a:pt x="331" y="123"/>
                    <a:pt x="318" y="123"/>
                  </a:cubicBezTo>
                  <a:cubicBezTo>
                    <a:pt x="301" y="123"/>
                    <a:pt x="286" y="114"/>
                    <a:pt x="286" y="96"/>
                  </a:cubicBezTo>
                  <a:cubicBezTo>
                    <a:pt x="286" y="51"/>
                    <a:pt x="286" y="51"/>
                    <a:pt x="286" y="51"/>
                  </a:cubicBezTo>
                  <a:cubicBezTo>
                    <a:pt x="286" y="30"/>
                    <a:pt x="303" y="23"/>
                    <a:pt x="317" y="23"/>
                  </a:cubicBezTo>
                  <a:cubicBezTo>
                    <a:pt x="330" y="23"/>
                    <a:pt x="346" y="30"/>
                    <a:pt x="346" y="49"/>
                  </a:cubicBezTo>
                  <a:cubicBezTo>
                    <a:pt x="346" y="51"/>
                    <a:pt x="346" y="51"/>
                    <a:pt x="346" y="51"/>
                  </a:cubicBezTo>
                  <a:cubicBezTo>
                    <a:pt x="371" y="51"/>
                    <a:pt x="371" y="51"/>
                    <a:pt x="371" y="51"/>
                  </a:cubicBezTo>
                  <a:cubicBezTo>
                    <a:pt x="371" y="47"/>
                    <a:pt x="371" y="47"/>
                    <a:pt x="371" y="47"/>
                  </a:cubicBezTo>
                  <a:cubicBezTo>
                    <a:pt x="371" y="15"/>
                    <a:pt x="344" y="0"/>
                    <a:pt x="317" y="0"/>
                  </a:cubicBezTo>
                  <a:cubicBezTo>
                    <a:pt x="286" y="0"/>
                    <a:pt x="260" y="18"/>
                    <a:pt x="260" y="52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130"/>
                    <a:pt x="287" y="147"/>
                    <a:pt x="318" y="1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7" name="Freeform 112"/>
            <p:cNvSpPr>
              <a:spLocks noEditPoints="1"/>
            </p:cNvSpPr>
            <p:nvPr userDrawn="1"/>
          </p:nvSpPr>
          <p:spPr bwMode="auto">
            <a:xfrm>
              <a:off x="458788" y="7373938"/>
              <a:ext cx="862012" cy="33338"/>
            </a:xfrm>
            <a:custGeom>
              <a:avLst/>
              <a:gdLst>
                <a:gd name="T0" fmla="*/ 1012 w 1020"/>
                <a:gd name="T1" fmla="*/ 10 h 39"/>
                <a:gd name="T2" fmla="*/ 1000 w 1020"/>
                <a:gd name="T3" fmla="*/ 25 h 39"/>
                <a:gd name="T4" fmla="*/ 952 w 1020"/>
                <a:gd name="T5" fmla="*/ 26 h 39"/>
                <a:gd name="T6" fmla="*/ 938 w 1020"/>
                <a:gd name="T7" fmla="*/ 23 h 39"/>
                <a:gd name="T8" fmla="*/ 946 w 1020"/>
                <a:gd name="T9" fmla="*/ 39 h 39"/>
                <a:gd name="T10" fmla="*/ 899 w 1020"/>
                <a:gd name="T11" fmla="*/ 8 h 39"/>
                <a:gd name="T12" fmla="*/ 901 w 1020"/>
                <a:gd name="T13" fmla="*/ 16 h 39"/>
                <a:gd name="T14" fmla="*/ 898 w 1020"/>
                <a:gd name="T15" fmla="*/ 23 h 39"/>
                <a:gd name="T16" fmla="*/ 910 w 1020"/>
                <a:gd name="T17" fmla="*/ 4 h 39"/>
                <a:gd name="T18" fmla="*/ 861 w 1020"/>
                <a:gd name="T19" fmla="*/ 8 h 39"/>
                <a:gd name="T20" fmla="*/ 793 w 1020"/>
                <a:gd name="T21" fmla="*/ 38 h 39"/>
                <a:gd name="T22" fmla="*/ 819 w 1020"/>
                <a:gd name="T23" fmla="*/ 1 h 39"/>
                <a:gd name="T24" fmla="*/ 775 w 1020"/>
                <a:gd name="T25" fmla="*/ 38 h 39"/>
                <a:gd name="T26" fmla="*/ 758 w 1020"/>
                <a:gd name="T27" fmla="*/ 9 h 39"/>
                <a:gd name="T28" fmla="*/ 728 w 1020"/>
                <a:gd name="T29" fmla="*/ 2 h 39"/>
                <a:gd name="T30" fmla="*/ 703 w 1020"/>
                <a:gd name="T31" fmla="*/ 27 h 39"/>
                <a:gd name="T32" fmla="*/ 725 w 1020"/>
                <a:gd name="T33" fmla="*/ 30 h 39"/>
                <a:gd name="T34" fmla="*/ 713 w 1020"/>
                <a:gd name="T35" fmla="*/ 11 h 39"/>
                <a:gd name="T36" fmla="*/ 673 w 1020"/>
                <a:gd name="T37" fmla="*/ 8 h 39"/>
                <a:gd name="T38" fmla="*/ 675 w 1020"/>
                <a:gd name="T39" fmla="*/ 16 h 39"/>
                <a:gd name="T40" fmla="*/ 672 w 1020"/>
                <a:gd name="T41" fmla="*/ 23 h 39"/>
                <a:gd name="T42" fmla="*/ 683 w 1020"/>
                <a:gd name="T43" fmla="*/ 4 h 39"/>
                <a:gd name="T44" fmla="*/ 642 w 1020"/>
                <a:gd name="T45" fmla="*/ 30 h 39"/>
                <a:gd name="T46" fmla="*/ 641 w 1020"/>
                <a:gd name="T47" fmla="*/ 9 h 39"/>
                <a:gd name="T48" fmla="*/ 601 w 1020"/>
                <a:gd name="T49" fmla="*/ 8 h 39"/>
                <a:gd name="T50" fmla="*/ 553 w 1020"/>
                <a:gd name="T51" fmla="*/ 1 h 39"/>
                <a:gd name="T52" fmla="*/ 538 w 1020"/>
                <a:gd name="T53" fmla="*/ 20 h 39"/>
                <a:gd name="T54" fmla="*/ 547 w 1020"/>
                <a:gd name="T55" fmla="*/ 31 h 39"/>
                <a:gd name="T56" fmla="*/ 550 w 1020"/>
                <a:gd name="T57" fmla="*/ 38 h 39"/>
                <a:gd name="T58" fmla="*/ 546 w 1020"/>
                <a:gd name="T59" fmla="*/ 16 h 39"/>
                <a:gd name="T60" fmla="*/ 550 w 1020"/>
                <a:gd name="T61" fmla="*/ 8 h 39"/>
                <a:gd name="T62" fmla="*/ 508 w 1020"/>
                <a:gd name="T63" fmla="*/ 38 h 39"/>
                <a:gd name="T64" fmla="*/ 475 w 1020"/>
                <a:gd name="T65" fmla="*/ 31 h 39"/>
                <a:gd name="T66" fmla="*/ 470 w 1020"/>
                <a:gd name="T67" fmla="*/ 9 h 39"/>
                <a:gd name="T68" fmla="*/ 467 w 1020"/>
                <a:gd name="T69" fmla="*/ 2 h 39"/>
                <a:gd name="T70" fmla="*/ 475 w 1020"/>
                <a:gd name="T71" fmla="*/ 39 h 39"/>
                <a:gd name="T72" fmla="*/ 422 w 1020"/>
                <a:gd name="T73" fmla="*/ 30 h 39"/>
                <a:gd name="T74" fmla="*/ 439 w 1020"/>
                <a:gd name="T75" fmla="*/ 1 h 39"/>
                <a:gd name="T76" fmla="*/ 388 w 1020"/>
                <a:gd name="T77" fmla="*/ 10 h 39"/>
                <a:gd name="T78" fmla="*/ 377 w 1020"/>
                <a:gd name="T79" fmla="*/ 8 h 39"/>
                <a:gd name="T80" fmla="*/ 389 w 1020"/>
                <a:gd name="T81" fmla="*/ 22 h 39"/>
                <a:gd name="T82" fmla="*/ 369 w 1020"/>
                <a:gd name="T83" fmla="*/ 1 h 39"/>
                <a:gd name="T84" fmla="*/ 329 w 1020"/>
                <a:gd name="T85" fmla="*/ 7 h 39"/>
                <a:gd name="T86" fmla="*/ 344 w 1020"/>
                <a:gd name="T87" fmla="*/ 27 h 39"/>
                <a:gd name="T88" fmla="*/ 326 w 1020"/>
                <a:gd name="T89" fmla="*/ 34 h 39"/>
                <a:gd name="T90" fmla="*/ 351 w 1020"/>
                <a:gd name="T91" fmla="*/ 22 h 39"/>
                <a:gd name="T92" fmla="*/ 338 w 1020"/>
                <a:gd name="T93" fmla="*/ 9 h 39"/>
                <a:gd name="T94" fmla="*/ 303 w 1020"/>
                <a:gd name="T95" fmla="*/ 38 h 39"/>
                <a:gd name="T96" fmla="*/ 295 w 1020"/>
                <a:gd name="T97" fmla="*/ 38 h 39"/>
                <a:gd name="T98" fmla="*/ 269 w 1020"/>
                <a:gd name="T99" fmla="*/ 16 h 39"/>
                <a:gd name="T100" fmla="*/ 211 w 1020"/>
                <a:gd name="T101" fmla="*/ 38 h 39"/>
                <a:gd name="T102" fmla="*/ 211 w 1020"/>
                <a:gd name="T103" fmla="*/ 8 h 39"/>
                <a:gd name="T104" fmla="*/ 140 w 1020"/>
                <a:gd name="T105" fmla="*/ 38 h 39"/>
                <a:gd name="T106" fmla="*/ 110 w 1020"/>
                <a:gd name="T107" fmla="*/ 23 h 39"/>
                <a:gd name="T108" fmla="*/ 113 w 1020"/>
                <a:gd name="T109" fmla="*/ 30 h 39"/>
                <a:gd name="T110" fmla="*/ 65 w 1020"/>
                <a:gd name="T111" fmla="*/ 38 h 39"/>
                <a:gd name="T112" fmla="*/ 59 w 1020"/>
                <a:gd name="T113" fmla="*/ 38 h 39"/>
                <a:gd name="T114" fmla="*/ 33 w 1020"/>
                <a:gd name="T1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0" h="39">
                  <a:moveTo>
                    <a:pt x="980" y="38"/>
                  </a:moveTo>
                  <a:cubicBezTo>
                    <a:pt x="988" y="38"/>
                    <a:pt x="988" y="38"/>
                    <a:pt x="988" y="38"/>
                  </a:cubicBezTo>
                  <a:cubicBezTo>
                    <a:pt x="988" y="10"/>
                    <a:pt x="988" y="10"/>
                    <a:pt x="988" y="10"/>
                  </a:cubicBezTo>
                  <a:cubicBezTo>
                    <a:pt x="988" y="10"/>
                    <a:pt x="988" y="10"/>
                    <a:pt x="988" y="10"/>
                  </a:cubicBezTo>
                  <a:cubicBezTo>
                    <a:pt x="997" y="38"/>
                    <a:pt x="997" y="38"/>
                    <a:pt x="997" y="38"/>
                  </a:cubicBezTo>
                  <a:cubicBezTo>
                    <a:pt x="1003" y="38"/>
                    <a:pt x="1003" y="38"/>
                    <a:pt x="1003" y="38"/>
                  </a:cubicBezTo>
                  <a:cubicBezTo>
                    <a:pt x="1012" y="10"/>
                    <a:pt x="1012" y="10"/>
                    <a:pt x="1012" y="10"/>
                  </a:cubicBezTo>
                  <a:cubicBezTo>
                    <a:pt x="1012" y="10"/>
                    <a:pt x="1012" y="10"/>
                    <a:pt x="1012" y="10"/>
                  </a:cubicBezTo>
                  <a:cubicBezTo>
                    <a:pt x="1012" y="38"/>
                    <a:pt x="1012" y="38"/>
                    <a:pt x="1012" y="38"/>
                  </a:cubicBezTo>
                  <a:cubicBezTo>
                    <a:pt x="1020" y="38"/>
                    <a:pt x="1020" y="38"/>
                    <a:pt x="1020" y="38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08" y="1"/>
                    <a:pt x="1008" y="1"/>
                    <a:pt x="1008" y="1"/>
                  </a:cubicBezTo>
                  <a:cubicBezTo>
                    <a:pt x="1000" y="25"/>
                    <a:pt x="1000" y="25"/>
                    <a:pt x="1000" y="25"/>
                  </a:cubicBezTo>
                  <a:cubicBezTo>
                    <a:pt x="1000" y="25"/>
                    <a:pt x="1000" y="25"/>
                    <a:pt x="1000" y="25"/>
                  </a:cubicBezTo>
                  <a:cubicBezTo>
                    <a:pt x="992" y="1"/>
                    <a:pt x="992" y="1"/>
                    <a:pt x="992" y="1"/>
                  </a:cubicBezTo>
                  <a:cubicBezTo>
                    <a:pt x="980" y="1"/>
                    <a:pt x="980" y="1"/>
                    <a:pt x="980" y="1"/>
                  </a:cubicBezTo>
                  <a:lnTo>
                    <a:pt x="980" y="38"/>
                  </a:lnTo>
                  <a:close/>
                  <a:moveTo>
                    <a:pt x="961" y="1"/>
                  </a:moveTo>
                  <a:cubicBezTo>
                    <a:pt x="953" y="1"/>
                    <a:pt x="953" y="1"/>
                    <a:pt x="953" y="1"/>
                  </a:cubicBezTo>
                  <a:cubicBezTo>
                    <a:pt x="953" y="23"/>
                    <a:pt x="953" y="23"/>
                    <a:pt x="953" y="23"/>
                  </a:cubicBezTo>
                  <a:cubicBezTo>
                    <a:pt x="953" y="24"/>
                    <a:pt x="953" y="25"/>
                    <a:pt x="952" y="26"/>
                  </a:cubicBezTo>
                  <a:cubicBezTo>
                    <a:pt x="952" y="27"/>
                    <a:pt x="952" y="28"/>
                    <a:pt x="951" y="29"/>
                  </a:cubicBezTo>
                  <a:cubicBezTo>
                    <a:pt x="950" y="30"/>
                    <a:pt x="949" y="30"/>
                    <a:pt x="949" y="31"/>
                  </a:cubicBezTo>
                  <a:cubicBezTo>
                    <a:pt x="948" y="31"/>
                    <a:pt x="947" y="31"/>
                    <a:pt x="946" y="31"/>
                  </a:cubicBezTo>
                  <a:cubicBezTo>
                    <a:pt x="945" y="31"/>
                    <a:pt x="944" y="31"/>
                    <a:pt x="943" y="31"/>
                  </a:cubicBezTo>
                  <a:cubicBezTo>
                    <a:pt x="942" y="30"/>
                    <a:pt x="941" y="30"/>
                    <a:pt x="940" y="29"/>
                  </a:cubicBezTo>
                  <a:cubicBezTo>
                    <a:pt x="940" y="28"/>
                    <a:pt x="939" y="27"/>
                    <a:pt x="939" y="26"/>
                  </a:cubicBezTo>
                  <a:cubicBezTo>
                    <a:pt x="939" y="25"/>
                    <a:pt x="938" y="24"/>
                    <a:pt x="938" y="23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24"/>
                    <a:pt x="930" y="24"/>
                    <a:pt x="930" y="24"/>
                  </a:cubicBezTo>
                  <a:cubicBezTo>
                    <a:pt x="930" y="26"/>
                    <a:pt x="931" y="28"/>
                    <a:pt x="931" y="30"/>
                  </a:cubicBezTo>
                  <a:cubicBezTo>
                    <a:pt x="932" y="31"/>
                    <a:pt x="933" y="33"/>
                    <a:pt x="934" y="34"/>
                  </a:cubicBezTo>
                  <a:cubicBezTo>
                    <a:pt x="936" y="36"/>
                    <a:pt x="937" y="37"/>
                    <a:pt x="939" y="37"/>
                  </a:cubicBezTo>
                  <a:cubicBezTo>
                    <a:pt x="941" y="38"/>
                    <a:pt x="943" y="39"/>
                    <a:pt x="946" y="39"/>
                  </a:cubicBezTo>
                  <a:cubicBezTo>
                    <a:pt x="948" y="39"/>
                    <a:pt x="950" y="38"/>
                    <a:pt x="952" y="37"/>
                  </a:cubicBezTo>
                  <a:cubicBezTo>
                    <a:pt x="954" y="37"/>
                    <a:pt x="956" y="36"/>
                    <a:pt x="957" y="34"/>
                  </a:cubicBezTo>
                  <a:cubicBezTo>
                    <a:pt x="958" y="33"/>
                    <a:pt x="959" y="31"/>
                    <a:pt x="960" y="30"/>
                  </a:cubicBezTo>
                  <a:cubicBezTo>
                    <a:pt x="961" y="28"/>
                    <a:pt x="961" y="26"/>
                    <a:pt x="961" y="24"/>
                  </a:cubicBezTo>
                  <a:lnTo>
                    <a:pt x="961" y="1"/>
                  </a:lnTo>
                  <a:close/>
                  <a:moveTo>
                    <a:pt x="894" y="8"/>
                  </a:moveTo>
                  <a:cubicBezTo>
                    <a:pt x="899" y="8"/>
                    <a:pt x="899" y="8"/>
                    <a:pt x="899" y="8"/>
                  </a:cubicBezTo>
                  <a:cubicBezTo>
                    <a:pt x="900" y="8"/>
                    <a:pt x="901" y="8"/>
                    <a:pt x="902" y="8"/>
                  </a:cubicBezTo>
                  <a:cubicBezTo>
                    <a:pt x="902" y="8"/>
                    <a:pt x="903" y="9"/>
                    <a:pt x="904" y="9"/>
                  </a:cubicBezTo>
                  <a:cubicBezTo>
                    <a:pt x="904" y="9"/>
                    <a:pt x="905" y="10"/>
                    <a:pt x="905" y="10"/>
                  </a:cubicBezTo>
                  <a:cubicBezTo>
                    <a:pt x="905" y="11"/>
                    <a:pt x="906" y="11"/>
                    <a:pt x="906" y="12"/>
                  </a:cubicBezTo>
                  <a:cubicBezTo>
                    <a:pt x="906" y="13"/>
                    <a:pt x="905" y="14"/>
                    <a:pt x="905" y="15"/>
                  </a:cubicBezTo>
                  <a:cubicBezTo>
                    <a:pt x="905" y="15"/>
                    <a:pt x="904" y="16"/>
                    <a:pt x="903" y="16"/>
                  </a:cubicBezTo>
                  <a:cubicBezTo>
                    <a:pt x="903" y="16"/>
                    <a:pt x="902" y="16"/>
                    <a:pt x="901" y="16"/>
                  </a:cubicBezTo>
                  <a:cubicBezTo>
                    <a:pt x="900" y="16"/>
                    <a:pt x="900" y="16"/>
                    <a:pt x="899" y="16"/>
                  </a:cubicBezTo>
                  <a:cubicBezTo>
                    <a:pt x="894" y="16"/>
                    <a:pt x="894" y="16"/>
                    <a:pt x="894" y="16"/>
                  </a:cubicBezTo>
                  <a:lnTo>
                    <a:pt x="894" y="8"/>
                  </a:lnTo>
                  <a:close/>
                  <a:moveTo>
                    <a:pt x="886" y="38"/>
                  </a:moveTo>
                  <a:cubicBezTo>
                    <a:pt x="894" y="38"/>
                    <a:pt x="894" y="38"/>
                    <a:pt x="894" y="38"/>
                  </a:cubicBezTo>
                  <a:cubicBezTo>
                    <a:pt x="894" y="23"/>
                    <a:pt x="894" y="23"/>
                    <a:pt x="894" y="23"/>
                  </a:cubicBezTo>
                  <a:cubicBezTo>
                    <a:pt x="898" y="23"/>
                    <a:pt x="898" y="23"/>
                    <a:pt x="898" y="23"/>
                  </a:cubicBezTo>
                  <a:cubicBezTo>
                    <a:pt x="906" y="38"/>
                    <a:pt x="906" y="38"/>
                    <a:pt x="906" y="38"/>
                  </a:cubicBezTo>
                  <a:cubicBezTo>
                    <a:pt x="915" y="38"/>
                    <a:pt x="915" y="38"/>
                    <a:pt x="915" y="38"/>
                  </a:cubicBezTo>
                  <a:cubicBezTo>
                    <a:pt x="906" y="22"/>
                    <a:pt x="906" y="22"/>
                    <a:pt x="906" y="22"/>
                  </a:cubicBezTo>
                  <a:cubicBezTo>
                    <a:pt x="909" y="22"/>
                    <a:pt x="911" y="21"/>
                    <a:pt x="912" y="19"/>
                  </a:cubicBezTo>
                  <a:cubicBezTo>
                    <a:pt x="913" y="17"/>
                    <a:pt x="914" y="15"/>
                    <a:pt x="914" y="12"/>
                  </a:cubicBezTo>
                  <a:cubicBezTo>
                    <a:pt x="914" y="10"/>
                    <a:pt x="914" y="9"/>
                    <a:pt x="913" y="7"/>
                  </a:cubicBezTo>
                  <a:cubicBezTo>
                    <a:pt x="912" y="6"/>
                    <a:pt x="911" y="5"/>
                    <a:pt x="910" y="4"/>
                  </a:cubicBezTo>
                  <a:cubicBezTo>
                    <a:pt x="909" y="3"/>
                    <a:pt x="907" y="2"/>
                    <a:pt x="905" y="2"/>
                  </a:cubicBezTo>
                  <a:cubicBezTo>
                    <a:pt x="904" y="2"/>
                    <a:pt x="902" y="1"/>
                    <a:pt x="900" y="1"/>
                  </a:cubicBezTo>
                  <a:cubicBezTo>
                    <a:pt x="886" y="1"/>
                    <a:pt x="886" y="1"/>
                    <a:pt x="886" y="1"/>
                  </a:cubicBezTo>
                  <a:lnTo>
                    <a:pt x="886" y="38"/>
                  </a:lnTo>
                  <a:close/>
                  <a:moveTo>
                    <a:pt x="853" y="38"/>
                  </a:moveTo>
                  <a:cubicBezTo>
                    <a:pt x="861" y="38"/>
                    <a:pt x="861" y="38"/>
                    <a:pt x="861" y="38"/>
                  </a:cubicBezTo>
                  <a:cubicBezTo>
                    <a:pt x="861" y="8"/>
                    <a:pt x="861" y="8"/>
                    <a:pt x="861" y="8"/>
                  </a:cubicBezTo>
                  <a:cubicBezTo>
                    <a:pt x="871" y="8"/>
                    <a:pt x="871" y="8"/>
                    <a:pt x="871" y="8"/>
                  </a:cubicBezTo>
                  <a:cubicBezTo>
                    <a:pt x="871" y="1"/>
                    <a:pt x="871" y="1"/>
                    <a:pt x="871" y="1"/>
                  </a:cubicBezTo>
                  <a:cubicBezTo>
                    <a:pt x="843" y="1"/>
                    <a:pt x="843" y="1"/>
                    <a:pt x="843" y="1"/>
                  </a:cubicBezTo>
                  <a:cubicBezTo>
                    <a:pt x="843" y="8"/>
                    <a:pt x="843" y="8"/>
                    <a:pt x="843" y="8"/>
                  </a:cubicBezTo>
                  <a:cubicBezTo>
                    <a:pt x="853" y="8"/>
                    <a:pt x="853" y="8"/>
                    <a:pt x="853" y="8"/>
                  </a:cubicBezTo>
                  <a:lnTo>
                    <a:pt x="853" y="38"/>
                  </a:lnTo>
                  <a:close/>
                  <a:moveTo>
                    <a:pt x="793" y="38"/>
                  </a:moveTo>
                  <a:cubicBezTo>
                    <a:pt x="801" y="38"/>
                    <a:pt x="801" y="38"/>
                    <a:pt x="801" y="38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817" y="38"/>
                    <a:pt x="817" y="38"/>
                    <a:pt x="817" y="38"/>
                  </a:cubicBezTo>
                  <a:cubicBezTo>
                    <a:pt x="827" y="38"/>
                    <a:pt x="827" y="38"/>
                    <a:pt x="827" y="38"/>
                  </a:cubicBezTo>
                  <a:cubicBezTo>
                    <a:pt x="827" y="1"/>
                    <a:pt x="827" y="1"/>
                    <a:pt x="827" y="1"/>
                  </a:cubicBezTo>
                  <a:cubicBezTo>
                    <a:pt x="819" y="1"/>
                    <a:pt x="819" y="1"/>
                    <a:pt x="819" y="1"/>
                  </a:cubicBezTo>
                  <a:cubicBezTo>
                    <a:pt x="819" y="27"/>
                    <a:pt x="819" y="27"/>
                    <a:pt x="819" y="27"/>
                  </a:cubicBezTo>
                  <a:cubicBezTo>
                    <a:pt x="819" y="27"/>
                    <a:pt x="819" y="27"/>
                    <a:pt x="819" y="27"/>
                  </a:cubicBezTo>
                  <a:cubicBezTo>
                    <a:pt x="804" y="1"/>
                    <a:pt x="804" y="1"/>
                    <a:pt x="804" y="1"/>
                  </a:cubicBezTo>
                  <a:cubicBezTo>
                    <a:pt x="793" y="1"/>
                    <a:pt x="793" y="1"/>
                    <a:pt x="793" y="1"/>
                  </a:cubicBezTo>
                  <a:lnTo>
                    <a:pt x="793" y="38"/>
                  </a:lnTo>
                  <a:close/>
                  <a:moveTo>
                    <a:pt x="750" y="38"/>
                  </a:moveTo>
                  <a:cubicBezTo>
                    <a:pt x="775" y="38"/>
                    <a:pt x="775" y="38"/>
                    <a:pt x="775" y="38"/>
                  </a:cubicBezTo>
                  <a:cubicBezTo>
                    <a:pt x="775" y="30"/>
                    <a:pt x="775" y="30"/>
                    <a:pt x="775" y="30"/>
                  </a:cubicBezTo>
                  <a:cubicBezTo>
                    <a:pt x="758" y="30"/>
                    <a:pt x="758" y="30"/>
                    <a:pt x="758" y="30"/>
                  </a:cubicBezTo>
                  <a:cubicBezTo>
                    <a:pt x="758" y="23"/>
                    <a:pt x="758" y="23"/>
                    <a:pt x="758" y="23"/>
                  </a:cubicBezTo>
                  <a:cubicBezTo>
                    <a:pt x="774" y="23"/>
                    <a:pt x="774" y="23"/>
                    <a:pt x="774" y="23"/>
                  </a:cubicBezTo>
                  <a:cubicBezTo>
                    <a:pt x="774" y="16"/>
                    <a:pt x="774" y="16"/>
                    <a:pt x="774" y="16"/>
                  </a:cubicBezTo>
                  <a:cubicBezTo>
                    <a:pt x="758" y="16"/>
                    <a:pt x="758" y="16"/>
                    <a:pt x="758" y="16"/>
                  </a:cubicBezTo>
                  <a:cubicBezTo>
                    <a:pt x="758" y="9"/>
                    <a:pt x="758" y="9"/>
                    <a:pt x="758" y="9"/>
                  </a:cubicBezTo>
                  <a:cubicBezTo>
                    <a:pt x="775" y="9"/>
                    <a:pt x="775" y="9"/>
                    <a:pt x="775" y="9"/>
                  </a:cubicBezTo>
                  <a:cubicBezTo>
                    <a:pt x="775" y="1"/>
                    <a:pt x="775" y="1"/>
                    <a:pt x="775" y="1"/>
                  </a:cubicBezTo>
                  <a:cubicBezTo>
                    <a:pt x="750" y="1"/>
                    <a:pt x="750" y="1"/>
                    <a:pt x="750" y="1"/>
                  </a:cubicBezTo>
                  <a:lnTo>
                    <a:pt x="750" y="38"/>
                  </a:lnTo>
                  <a:close/>
                  <a:moveTo>
                    <a:pt x="734" y="6"/>
                  </a:moveTo>
                  <a:cubicBezTo>
                    <a:pt x="733" y="5"/>
                    <a:pt x="732" y="4"/>
                    <a:pt x="731" y="3"/>
                  </a:cubicBezTo>
                  <a:cubicBezTo>
                    <a:pt x="730" y="3"/>
                    <a:pt x="729" y="2"/>
                    <a:pt x="728" y="2"/>
                  </a:cubicBezTo>
                  <a:cubicBezTo>
                    <a:pt x="727" y="1"/>
                    <a:pt x="726" y="1"/>
                    <a:pt x="725" y="1"/>
                  </a:cubicBezTo>
                  <a:cubicBezTo>
                    <a:pt x="724" y="1"/>
                    <a:pt x="722" y="0"/>
                    <a:pt x="721" y="0"/>
                  </a:cubicBezTo>
                  <a:cubicBezTo>
                    <a:pt x="719" y="0"/>
                    <a:pt x="716" y="1"/>
                    <a:pt x="714" y="2"/>
                  </a:cubicBezTo>
                  <a:cubicBezTo>
                    <a:pt x="711" y="3"/>
                    <a:pt x="709" y="4"/>
                    <a:pt x="707" y="6"/>
                  </a:cubicBezTo>
                  <a:cubicBezTo>
                    <a:pt x="706" y="7"/>
                    <a:pt x="704" y="9"/>
                    <a:pt x="703" y="12"/>
                  </a:cubicBezTo>
                  <a:cubicBezTo>
                    <a:pt x="702" y="14"/>
                    <a:pt x="702" y="17"/>
                    <a:pt x="702" y="19"/>
                  </a:cubicBezTo>
                  <a:cubicBezTo>
                    <a:pt x="702" y="22"/>
                    <a:pt x="702" y="25"/>
                    <a:pt x="703" y="27"/>
                  </a:cubicBezTo>
                  <a:cubicBezTo>
                    <a:pt x="704" y="30"/>
                    <a:pt x="706" y="32"/>
                    <a:pt x="707" y="33"/>
                  </a:cubicBezTo>
                  <a:cubicBezTo>
                    <a:pt x="709" y="35"/>
                    <a:pt x="711" y="36"/>
                    <a:pt x="714" y="37"/>
                  </a:cubicBezTo>
                  <a:cubicBezTo>
                    <a:pt x="716" y="38"/>
                    <a:pt x="719" y="39"/>
                    <a:pt x="721" y="39"/>
                  </a:cubicBezTo>
                  <a:cubicBezTo>
                    <a:pt x="724" y="39"/>
                    <a:pt x="726" y="38"/>
                    <a:pt x="729" y="37"/>
                  </a:cubicBezTo>
                  <a:cubicBezTo>
                    <a:pt x="731" y="36"/>
                    <a:pt x="733" y="34"/>
                    <a:pt x="735" y="32"/>
                  </a:cubicBezTo>
                  <a:cubicBezTo>
                    <a:pt x="728" y="27"/>
                    <a:pt x="728" y="27"/>
                    <a:pt x="728" y="27"/>
                  </a:cubicBezTo>
                  <a:cubicBezTo>
                    <a:pt x="727" y="28"/>
                    <a:pt x="726" y="29"/>
                    <a:pt x="725" y="30"/>
                  </a:cubicBezTo>
                  <a:cubicBezTo>
                    <a:pt x="723" y="31"/>
                    <a:pt x="722" y="31"/>
                    <a:pt x="720" y="31"/>
                  </a:cubicBezTo>
                  <a:cubicBezTo>
                    <a:pt x="719" y="31"/>
                    <a:pt x="718" y="31"/>
                    <a:pt x="716" y="30"/>
                  </a:cubicBezTo>
                  <a:cubicBezTo>
                    <a:pt x="715" y="30"/>
                    <a:pt x="714" y="29"/>
                    <a:pt x="713" y="28"/>
                  </a:cubicBezTo>
                  <a:cubicBezTo>
                    <a:pt x="712" y="27"/>
                    <a:pt x="712" y="26"/>
                    <a:pt x="711" y="24"/>
                  </a:cubicBezTo>
                  <a:cubicBezTo>
                    <a:pt x="710" y="23"/>
                    <a:pt x="710" y="21"/>
                    <a:pt x="710" y="19"/>
                  </a:cubicBezTo>
                  <a:cubicBezTo>
                    <a:pt x="710" y="18"/>
                    <a:pt x="710" y="16"/>
                    <a:pt x="711" y="15"/>
                  </a:cubicBezTo>
                  <a:cubicBezTo>
                    <a:pt x="712" y="13"/>
                    <a:pt x="712" y="12"/>
                    <a:pt x="713" y="11"/>
                  </a:cubicBezTo>
                  <a:cubicBezTo>
                    <a:pt x="714" y="10"/>
                    <a:pt x="715" y="9"/>
                    <a:pt x="717" y="9"/>
                  </a:cubicBezTo>
                  <a:cubicBezTo>
                    <a:pt x="718" y="8"/>
                    <a:pt x="719" y="8"/>
                    <a:pt x="721" y="8"/>
                  </a:cubicBezTo>
                  <a:cubicBezTo>
                    <a:pt x="722" y="8"/>
                    <a:pt x="723" y="8"/>
                    <a:pt x="725" y="9"/>
                  </a:cubicBezTo>
                  <a:cubicBezTo>
                    <a:pt x="726" y="9"/>
                    <a:pt x="727" y="10"/>
                    <a:pt x="728" y="11"/>
                  </a:cubicBezTo>
                  <a:lnTo>
                    <a:pt x="734" y="6"/>
                  </a:lnTo>
                  <a:close/>
                  <a:moveTo>
                    <a:pt x="668" y="8"/>
                  </a:moveTo>
                  <a:cubicBezTo>
                    <a:pt x="673" y="8"/>
                    <a:pt x="673" y="8"/>
                    <a:pt x="673" y="8"/>
                  </a:cubicBezTo>
                  <a:cubicBezTo>
                    <a:pt x="674" y="8"/>
                    <a:pt x="674" y="8"/>
                    <a:pt x="675" y="8"/>
                  </a:cubicBezTo>
                  <a:cubicBezTo>
                    <a:pt x="676" y="8"/>
                    <a:pt x="676" y="9"/>
                    <a:pt x="677" y="9"/>
                  </a:cubicBezTo>
                  <a:cubicBezTo>
                    <a:pt x="678" y="9"/>
                    <a:pt x="678" y="10"/>
                    <a:pt x="678" y="10"/>
                  </a:cubicBezTo>
                  <a:cubicBezTo>
                    <a:pt x="679" y="11"/>
                    <a:pt x="679" y="11"/>
                    <a:pt x="679" y="12"/>
                  </a:cubicBezTo>
                  <a:cubicBezTo>
                    <a:pt x="679" y="13"/>
                    <a:pt x="679" y="14"/>
                    <a:pt x="678" y="15"/>
                  </a:cubicBezTo>
                  <a:cubicBezTo>
                    <a:pt x="678" y="15"/>
                    <a:pt x="677" y="16"/>
                    <a:pt x="677" y="16"/>
                  </a:cubicBezTo>
                  <a:cubicBezTo>
                    <a:pt x="676" y="16"/>
                    <a:pt x="675" y="16"/>
                    <a:pt x="675" y="16"/>
                  </a:cubicBezTo>
                  <a:cubicBezTo>
                    <a:pt x="674" y="16"/>
                    <a:pt x="673" y="16"/>
                    <a:pt x="672" y="16"/>
                  </a:cubicBezTo>
                  <a:cubicBezTo>
                    <a:pt x="668" y="16"/>
                    <a:pt x="668" y="16"/>
                    <a:pt x="668" y="16"/>
                  </a:cubicBezTo>
                  <a:lnTo>
                    <a:pt x="668" y="8"/>
                  </a:lnTo>
                  <a:close/>
                  <a:moveTo>
                    <a:pt x="660" y="38"/>
                  </a:moveTo>
                  <a:cubicBezTo>
                    <a:pt x="668" y="38"/>
                    <a:pt x="668" y="38"/>
                    <a:pt x="668" y="38"/>
                  </a:cubicBezTo>
                  <a:cubicBezTo>
                    <a:pt x="668" y="23"/>
                    <a:pt x="668" y="23"/>
                    <a:pt x="668" y="23"/>
                  </a:cubicBezTo>
                  <a:cubicBezTo>
                    <a:pt x="672" y="23"/>
                    <a:pt x="672" y="23"/>
                    <a:pt x="672" y="23"/>
                  </a:cubicBezTo>
                  <a:cubicBezTo>
                    <a:pt x="679" y="38"/>
                    <a:pt x="679" y="38"/>
                    <a:pt x="67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79" y="22"/>
                    <a:pt x="679" y="22"/>
                    <a:pt x="679" y="22"/>
                  </a:cubicBezTo>
                  <a:cubicBezTo>
                    <a:pt x="682" y="22"/>
                    <a:pt x="684" y="21"/>
                    <a:pt x="685" y="19"/>
                  </a:cubicBezTo>
                  <a:cubicBezTo>
                    <a:pt x="687" y="17"/>
                    <a:pt x="687" y="15"/>
                    <a:pt x="687" y="12"/>
                  </a:cubicBezTo>
                  <a:cubicBezTo>
                    <a:pt x="687" y="10"/>
                    <a:pt x="687" y="9"/>
                    <a:pt x="686" y="7"/>
                  </a:cubicBezTo>
                  <a:cubicBezTo>
                    <a:pt x="685" y="6"/>
                    <a:pt x="684" y="5"/>
                    <a:pt x="683" y="4"/>
                  </a:cubicBezTo>
                  <a:cubicBezTo>
                    <a:pt x="682" y="3"/>
                    <a:pt x="681" y="2"/>
                    <a:pt x="679" y="2"/>
                  </a:cubicBezTo>
                  <a:cubicBezTo>
                    <a:pt x="677" y="2"/>
                    <a:pt x="676" y="1"/>
                    <a:pt x="674" y="1"/>
                  </a:cubicBezTo>
                  <a:cubicBezTo>
                    <a:pt x="660" y="1"/>
                    <a:pt x="660" y="1"/>
                    <a:pt x="660" y="1"/>
                  </a:cubicBezTo>
                  <a:lnTo>
                    <a:pt x="660" y="38"/>
                  </a:lnTo>
                  <a:close/>
                  <a:moveTo>
                    <a:pt x="616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24" y="30"/>
                    <a:pt x="624" y="30"/>
                    <a:pt x="624" y="30"/>
                  </a:cubicBezTo>
                  <a:cubicBezTo>
                    <a:pt x="624" y="23"/>
                    <a:pt x="624" y="23"/>
                    <a:pt x="624" y="23"/>
                  </a:cubicBezTo>
                  <a:cubicBezTo>
                    <a:pt x="640" y="23"/>
                    <a:pt x="640" y="23"/>
                    <a:pt x="640" y="23"/>
                  </a:cubicBezTo>
                  <a:cubicBezTo>
                    <a:pt x="640" y="16"/>
                    <a:pt x="640" y="16"/>
                    <a:pt x="640" y="16"/>
                  </a:cubicBezTo>
                  <a:cubicBezTo>
                    <a:pt x="624" y="16"/>
                    <a:pt x="624" y="16"/>
                    <a:pt x="624" y="16"/>
                  </a:cubicBezTo>
                  <a:cubicBezTo>
                    <a:pt x="624" y="9"/>
                    <a:pt x="624" y="9"/>
                    <a:pt x="624" y="9"/>
                  </a:cubicBezTo>
                  <a:cubicBezTo>
                    <a:pt x="641" y="9"/>
                    <a:pt x="641" y="9"/>
                    <a:pt x="641" y="9"/>
                  </a:cubicBezTo>
                  <a:cubicBezTo>
                    <a:pt x="641" y="1"/>
                    <a:pt x="641" y="1"/>
                    <a:pt x="641" y="1"/>
                  </a:cubicBezTo>
                  <a:cubicBezTo>
                    <a:pt x="616" y="1"/>
                    <a:pt x="616" y="1"/>
                    <a:pt x="616" y="1"/>
                  </a:cubicBezTo>
                  <a:lnTo>
                    <a:pt x="616" y="38"/>
                  </a:lnTo>
                  <a:close/>
                  <a:moveTo>
                    <a:pt x="583" y="38"/>
                  </a:moveTo>
                  <a:cubicBezTo>
                    <a:pt x="591" y="38"/>
                    <a:pt x="591" y="38"/>
                    <a:pt x="591" y="38"/>
                  </a:cubicBezTo>
                  <a:cubicBezTo>
                    <a:pt x="591" y="8"/>
                    <a:pt x="591" y="8"/>
                    <a:pt x="59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573" y="1"/>
                    <a:pt x="573" y="1"/>
                    <a:pt x="573" y="1"/>
                  </a:cubicBezTo>
                  <a:cubicBezTo>
                    <a:pt x="573" y="8"/>
                    <a:pt x="573" y="8"/>
                    <a:pt x="573" y="8"/>
                  </a:cubicBezTo>
                  <a:cubicBezTo>
                    <a:pt x="583" y="8"/>
                    <a:pt x="583" y="8"/>
                    <a:pt x="583" y="8"/>
                  </a:cubicBezTo>
                  <a:lnTo>
                    <a:pt x="583" y="38"/>
                  </a:lnTo>
                  <a:close/>
                  <a:moveTo>
                    <a:pt x="558" y="4"/>
                  </a:moveTo>
                  <a:cubicBezTo>
                    <a:pt x="557" y="3"/>
                    <a:pt x="555" y="2"/>
                    <a:pt x="553" y="1"/>
                  </a:cubicBezTo>
                  <a:cubicBezTo>
                    <a:pt x="551" y="1"/>
                    <a:pt x="549" y="0"/>
                    <a:pt x="547" y="0"/>
                  </a:cubicBezTo>
                  <a:cubicBezTo>
                    <a:pt x="545" y="0"/>
                    <a:pt x="544" y="1"/>
                    <a:pt x="542" y="1"/>
                  </a:cubicBezTo>
                  <a:cubicBezTo>
                    <a:pt x="540" y="2"/>
                    <a:pt x="539" y="2"/>
                    <a:pt x="537" y="3"/>
                  </a:cubicBezTo>
                  <a:cubicBezTo>
                    <a:pt x="536" y="4"/>
                    <a:pt x="535" y="6"/>
                    <a:pt x="534" y="7"/>
                  </a:cubicBezTo>
                  <a:cubicBezTo>
                    <a:pt x="534" y="9"/>
                    <a:pt x="533" y="10"/>
                    <a:pt x="533" y="12"/>
                  </a:cubicBezTo>
                  <a:cubicBezTo>
                    <a:pt x="533" y="14"/>
                    <a:pt x="534" y="16"/>
                    <a:pt x="535" y="17"/>
                  </a:cubicBezTo>
                  <a:cubicBezTo>
                    <a:pt x="535" y="18"/>
                    <a:pt x="536" y="19"/>
                    <a:pt x="538" y="20"/>
                  </a:cubicBezTo>
                  <a:cubicBezTo>
                    <a:pt x="539" y="21"/>
                    <a:pt x="540" y="21"/>
                    <a:pt x="542" y="22"/>
                  </a:cubicBezTo>
                  <a:cubicBezTo>
                    <a:pt x="543" y="22"/>
                    <a:pt x="545" y="23"/>
                    <a:pt x="546" y="23"/>
                  </a:cubicBezTo>
                  <a:cubicBezTo>
                    <a:pt x="547" y="24"/>
                    <a:pt x="548" y="24"/>
                    <a:pt x="549" y="25"/>
                  </a:cubicBezTo>
                  <a:cubicBezTo>
                    <a:pt x="550" y="25"/>
                    <a:pt x="550" y="26"/>
                    <a:pt x="550" y="27"/>
                  </a:cubicBezTo>
                  <a:cubicBezTo>
                    <a:pt x="550" y="28"/>
                    <a:pt x="550" y="29"/>
                    <a:pt x="550" y="29"/>
                  </a:cubicBezTo>
                  <a:cubicBezTo>
                    <a:pt x="549" y="30"/>
                    <a:pt x="549" y="30"/>
                    <a:pt x="548" y="30"/>
                  </a:cubicBezTo>
                  <a:cubicBezTo>
                    <a:pt x="548" y="31"/>
                    <a:pt x="547" y="31"/>
                    <a:pt x="547" y="31"/>
                  </a:cubicBezTo>
                  <a:cubicBezTo>
                    <a:pt x="546" y="31"/>
                    <a:pt x="545" y="31"/>
                    <a:pt x="545" y="31"/>
                  </a:cubicBezTo>
                  <a:cubicBezTo>
                    <a:pt x="543" y="31"/>
                    <a:pt x="542" y="31"/>
                    <a:pt x="541" y="30"/>
                  </a:cubicBezTo>
                  <a:cubicBezTo>
                    <a:pt x="540" y="30"/>
                    <a:pt x="539" y="29"/>
                    <a:pt x="538" y="28"/>
                  </a:cubicBezTo>
                  <a:cubicBezTo>
                    <a:pt x="532" y="34"/>
                    <a:pt x="532" y="34"/>
                    <a:pt x="532" y="34"/>
                  </a:cubicBezTo>
                  <a:cubicBezTo>
                    <a:pt x="534" y="36"/>
                    <a:pt x="536" y="37"/>
                    <a:pt x="538" y="37"/>
                  </a:cubicBezTo>
                  <a:cubicBezTo>
                    <a:pt x="540" y="38"/>
                    <a:pt x="542" y="39"/>
                    <a:pt x="544" y="39"/>
                  </a:cubicBezTo>
                  <a:cubicBezTo>
                    <a:pt x="546" y="39"/>
                    <a:pt x="548" y="38"/>
                    <a:pt x="550" y="38"/>
                  </a:cubicBezTo>
                  <a:cubicBezTo>
                    <a:pt x="551" y="37"/>
                    <a:pt x="553" y="37"/>
                    <a:pt x="554" y="36"/>
                  </a:cubicBezTo>
                  <a:cubicBezTo>
                    <a:pt x="555" y="35"/>
                    <a:pt x="556" y="33"/>
                    <a:pt x="557" y="32"/>
                  </a:cubicBezTo>
                  <a:cubicBezTo>
                    <a:pt x="558" y="30"/>
                    <a:pt x="558" y="29"/>
                    <a:pt x="558" y="27"/>
                  </a:cubicBezTo>
                  <a:cubicBezTo>
                    <a:pt x="558" y="24"/>
                    <a:pt x="558" y="23"/>
                    <a:pt x="557" y="22"/>
                  </a:cubicBezTo>
                  <a:cubicBezTo>
                    <a:pt x="556" y="20"/>
                    <a:pt x="555" y="19"/>
                    <a:pt x="554" y="19"/>
                  </a:cubicBezTo>
                  <a:cubicBezTo>
                    <a:pt x="553" y="18"/>
                    <a:pt x="551" y="17"/>
                    <a:pt x="550" y="17"/>
                  </a:cubicBezTo>
                  <a:cubicBezTo>
                    <a:pt x="548" y="16"/>
                    <a:pt x="547" y="16"/>
                    <a:pt x="546" y="16"/>
                  </a:cubicBezTo>
                  <a:cubicBezTo>
                    <a:pt x="545" y="15"/>
                    <a:pt x="544" y="15"/>
                    <a:pt x="543" y="14"/>
                  </a:cubicBezTo>
                  <a:cubicBezTo>
                    <a:pt x="542" y="13"/>
                    <a:pt x="542" y="13"/>
                    <a:pt x="542" y="12"/>
                  </a:cubicBezTo>
                  <a:cubicBezTo>
                    <a:pt x="542" y="11"/>
                    <a:pt x="542" y="10"/>
                    <a:pt x="542" y="10"/>
                  </a:cubicBezTo>
                  <a:cubicBezTo>
                    <a:pt x="542" y="9"/>
                    <a:pt x="543" y="9"/>
                    <a:pt x="543" y="9"/>
                  </a:cubicBezTo>
                  <a:cubicBezTo>
                    <a:pt x="544" y="8"/>
                    <a:pt x="545" y="8"/>
                    <a:pt x="545" y="8"/>
                  </a:cubicBezTo>
                  <a:cubicBezTo>
                    <a:pt x="546" y="8"/>
                    <a:pt x="546" y="8"/>
                    <a:pt x="547" y="8"/>
                  </a:cubicBezTo>
                  <a:cubicBezTo>
                    <a:pt x="548" y="8"/>
                    <a:pt x="549" y="8"/>
                    <a:pt x="550" y="8"/>
                  </a:cubicBezTo>
                  <a:cubicBezTo>
                    <a:pt x="551" y="9"/>
                    <a:pt x="552" y="9"/>
                    <a:pt x="553" y="10"/>
                  </a:cubicBezTo>
                  <a:lnTo>
                    <a:pt x="558" y="4"/>
                  </a:lnTo>
                  <a:close/>
                  <a:moveTo>
                    <a:pt x="508" y="38"/>
                  </a:moveTo>
                  <a:cubicBezTo>
                    <a:pt x="516" y="38"/>
                    <a:pt x="516" y="38"/>
                    <a:pt x="516" y="38"/>
                  </a:cubicBezTo>
                  <a:cubicBezTo>
                    <a:pt x="516" y="1"/>
                    <a:pt x="516" y="1"/>
                    <a:pt x="516" y="1"/>
                  </a:cubicBezTo>
                  <a:cubicBezTo>
                    <a:pt x="508" y="1"/>
                    <a:pt x="508" y="1"/>
                    <a:pt x="508" y="1"/>
                  </a:cubicBezTo>
                  <a:lnTo>
                    <a:pt x="508" y="38"/>
                  </a:lnTo>
                  <a:close/>
                  <a:moveTo>
                    <a:pt x="490" y="16"/>
                  </a:moveTo>
                  <a:cubicBezTo>
                    <a:pt x="476" y="16"/>
                    <a:pt x="476" y="16"/>
                    <a:pt x="476" y="16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82" y="23"/>
                    <a:pt x="482" y="23"/>
                    <a:pt x="482" y="23"/>
                  </a:cubicBezTo>
                  <a:cubicBezTo>
                    <a:pt x="482" y="29"/>
                    <a:pt x="482" y="29"/>
                    <a:pt x="482" y="29"/>
                  </a:cubicBezTo>
                  <a:cubicBezTo>
                    <a:pt x="481" y="30"/>
                    <a:pt x="480" y="30"/>
                    <a:pt x="479" y="31"/>
                  </a:cubicBezTo>
                  <a:cubicBezTo>
                    <a:pt x="478" y="31"/>
                    <a:pt x="476" y="31"/>
                    <a:pt x="475" y="31"/>
                  </a:cubicBezTo>
                  <a:cubicBezTo>
                    <a:pt x="473" y="31"/>
                    <a:pt x="471" y="31"/>
                    <a:pt x="470" y="30"/>
                  </a:cubicBezTo>
                  <a:cubicBezTo>
                    <a:pt x="469" y="30"/>
                    <a:pt x="467" y="29"/>
                    <a:pt x="466" y="28"/>
                  </a:cubicBezTo>
                  <a:cubicBezTo>
                    <a:pt x="465" y="27"/>
                    <a:pt x="465" y="26"/>
                    <a:pt x="464" y="24"/>
                  </a:cubicBezTo>
                  <a:cubicBezTo>
                    <a:pt x="464" y="23"/>
                    <a:pt x="463" y="21"/>
                    <a:pt x="463" y="19"/>
                  </a:cubicBezTo>
                  <a:cubicBezTo>
                    <a:pt x="463" y="18"/>
                    <a:pt x="464" y="16"/>
                    <a:pt x="464" y="15"/>
                  </a:cubicBezTo>
                  <a:cubicBezTo>
                    <a:pt x="465" y="13"/>
                    <a:pt x="465" y="12"/>
                    <a:pt x="466" y="11"/>
                  </a:cubicBezTo>
                  <a:cubicBezTo>
                    <a:pt x="467" y="10"/>
                    <a:pt x="469" y="9"/>
                    <a:pt x="470" y="9"/>
                  </a:cubicBezTo>
                  <a:cubicBezTo>
                    <a:pt x="471" y="8"/>
                    <a:pt x="473" y="8"/>
                    <a:pt x="475" y="8"/>
                  </a:cubicBezTo>
                  <a:cubicBezTo>
                    <a:pt x="477" y="8"/>
                    <a:pt x="478" y="8"/>
                    <a:pt x="480" y="9"/>
                  </a:cubicBezTo>
                  <a:cubicBezTo>
                    <a:pt x="481" y="9"/>
                    <a:pt x="482" y="10"/>
                    <a:pt x="483" y="11"/>
                  </a:cubicBezTo>
                  <a:cubicBezTo>
                    <a:pt x="489" y="5"/>
                    <a:pt x="489" y="5"/>
                    <a:pt x="489" y="5"/>
                  </a:cubicBezTo>
                  <a:cubicBezTo>
                    <a:pt x="487" y="3"/>
                    <a:pt x="485" y="2"/>
                    <a:pt x="483" y="2"/>
                  </a:cubicBezTo>
                  <a:cubicBezTo>
                    <a:pt x="480" y="1"/>
                    <a:pt x="477" y="0"/>
                    <a:pt x="475" y="0"/>
                  </a:cubicBezTo>
                  <a:cubicBezTo>
                    <a:pt x="472" y="0"/>
                    <a:pt x="469" y="1"/>
                    <a:pt x="467" y="2"/>
                  </a:cubicBezTo>
                  <a:cubicBezTo>
                    <a:pt x="464" y="3"/>
                    <a:pt x="462" y="4"/>
                    <a:pt x="461" y="6"/>
                  </a:cubicBezTo>
                  <a:cubicBezTo>
                    <a:pt x="459" y="7"/>
                    <a:pt x="457" y="9"/>
                    <a:pt x="456" y="12"/>
                  </a:cubicBezTo>
                  <a:cubicBezTo>
                    <a:pt x="456" y="14"/>
                    <a:pt x="455" y="17"/>
                    <a:pt x="455" y="19"/>
                  </a:cubicBezTo>
                  <a:cubicBezTo>
                    <a:pt x="455" y="22"/>
                    <a:pt x="456" y="25"/>
                    <a:pt x="456" y="27"/>
                  </a:cubicBezTo>
                  <a:cubicBezTo>
                    <a:pt x="457" y="30"/>
                    <a:pt x="459" y="32"/>
                    <a:pt x="461" y="33"/>
                  </a:cubicBezTo>
                  <a:cubicBezTo>
                    <a:pt x="462" y="35"/>
                    <a:pt x="464" y="36"/>
                    <a:pt x="467" y="37"/>
                  </a:cubicBezTo>
                  <a:cubicBezTo>
                    <a:pt x="469" y="38"/>
                    <a:pt x="472" y="39"/>
                    <a:pt x="475" y="39"/>
                  </a:cubicBezTo>
                  <a:cubicBezTo>
                    <a:pt x="477" y="39"/>
                    <a:pt x="480" y="38"/>
                    <a:pt x="482" y="38"/>
                  </a:cubicBezTo>
                  <a:cubicBezTo>
                    <a:pt x="485" y="37"/>
                    <a:pt x="487" y="36"/>
                    <a:pt x="490" y="35"/>
                  </a:cubicBezTo>
                  <a:lnTo>
                    <a:pt x="490" y="16"/>
                  </a:lnTo>
                  <a:close/>
                  <a:moveTo>
                    <a:pt x="414" y="38"/>
                  </a:moveTo>
                  <a:cubicBezTo>
                    <a:pt x="440" y="38"/>
                    <a:pt x="440" y="38"/>
                    <a:pt x="440" y="38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22" y="30"/>
                    <a:pt x="422" y="30"/>
                    <a:pt x="422" y="30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38" y="23"/>
                    <a:pt x="438" y="23"/>
                    <a:pt x="438" y="23"/>
                  </a:cubicBezTo>
                  <a:cubicBezTo>
                    <a:pt x="438" y="16"/>
                    <a:pt x="438" y="16"/>
                    <a:pt x="438" y="16"/>
                  </a:cubicBezTo>
                  <a:cubicBezTo>
                    <a:pt x="422" y="16"/>
                    <a:pt x="422" y="16"/>
                    <a:pt x="422" y="16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39" y="9"/>
                    <a:pt x="439" y="9"/>
                    <a:pt x="439" y="9"/>
                  </a:cubicBezTo>
                  <a:cubicBezTo>
                    <a:pt x="439" y="1"/>
                    <a:pt x="439" y="1"/>
                    <a:pt x="439" y="1"/>
                  </a:cubicBezTo>
                  <a:cubicBezTo>
                    <a:pt x="414" y="1"/>
                    <a:pt x="414" y="1"/>
                    <a:pt x="414" y="1"/>
                  </a:cubicBezTo>
                  <a:lnTo>
                    <a:pt x="414" y="38"/>
                  </a:lnTo>
                  <a:close/>
                  <a:moveTo>
                    <a:pt x="377" y="8"/>
                  </a:moveTo>
                  <a:cubicBezTo>
                    <a:pt x="383" y="8"/>
                    <a:pt x="383" y="8"/>
                    <a:pt x="383" y="8"/>
                  </a:cubicBezTo>
                  <a:cubicBezTo>
                    <a:pt x="383" y="8"/>
                    <a:pt x="384" y="8"/>
                    <a:pt x="385" y="8"/>
                  </a:cubicBezTo>
                  <a:cubicBezTo>
                    <a:pt x="386" y="8"/>
                    <a:pt x="386" y="9"/>
                    <a:pt x="387" y="9"/>
                  </a:cubicBezTo>
                  <a:cubicBezTo>
                    <a:pt x="387" y="9"/>
                    <a:pt x="388" y="10"/>
                    <a:pt x="388" y="10"/>
                  </a:cubicBezTo>
                  <a:cubicBezTo>
                    <a:pt x="389" y="11"/>
                    <a:pt x="389" y="11"/>
                    <a:pt x="389" y="12"/>
                  </a:cubicBezTo>
                  <a:cubicBezTo>
                    <a:pt x="389" y="13"/>
                    <a:pt x="389" y="14"/>
                    <a:pt x="388" y="15"/>
                  </a:cubicBezTo>
                  <a:cubicBezTo>
                    <a:pt x="388" y="15"/>
                    <a:pt x="387" y="16"/>
                    <a:pt x="387" y="16"/>
                  </a:cubicBezTo>
                  <a:cubicBezTo>
                    <a:pt x="386" y="16"/>
                    <a:pt x="385" y="16"/>
                    <a:pt x="384" y="16"/>
                  </a:cubicBezTo>
                  <a:cubicBezTo>
                    <a:pt x="384" y="16"/>
                    <a:pt x="383" y="16"/>
                    <a:pt x="382" y="16"/>
                  </a:cubicBezTo>
                  <a:cubicBezTo>
                    <a:pt x="377" y="16"/>
                    <a:pt x="377" y="16"/>
                    <a:pt x="377" y="16"/>
                  </a:cubicBezTo>
                  <a:lnTo>
                    <a:pt x="377" y="8"/>
                  </a:lnTo>
                  <a:close/>
                  <a:moveTo>
                    <a:pt x="369" y="38"/>
                  </a:moveTo>
                  <a:cubicBezTo>
                    <a:pt x="377" y="38"/>
                    <a:pt x="377" y="38"/>
                    <a:pt x="377" y="38"/>
                  </a:cubicBezTo>
                  <a:cubicBezTo>
                    <a:pt x="377" y="23"/>
                    <a:pt x="377" y="23"/>
                    <a:pt x="377" y="23"/>
                  </a:cubicBezTo>
                  <a:cubicBezTo>
                    <a:pt x="381" y="23"/>
                    <a:pt x="381" y="23"/>
                    <a:pt x="381" y="23"/>
                  </a:cubicBezTo>
                  <a:cubicBezTo>
                    <a:pt x="389" y="38"/>
                    <a:pt x="389" y="38"/>
                    <a:pt x="389" y="38"/>
                  </a:cubicBezTo>
                  <a:cubicBezTo>
                    <a:pt x="398" y="38"/>
                    <a:pt x="398" y="38"/>
                    <a:pt x="398" y="38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2" y="22"/>
                    <a:pt x="394" y="21"/>
                    <a:pt x="395" y="19"/>
                  </a:cubicBezTo>
                  <a:cubicBezTo>
                    <a:pt x="396" y="17"/>
                    <a:pt x="397" y="15"/>
                    <a:pt x="397" y="12"/>
                  </a:cubicBezTo>
                  <a:cubicBezTo>
                    <a:pt x="397" y="10"/>
                    <a:pt x="397" y="9"/>
                    <a:pt x="396" y="7"/>
                  </a:cubicBezTo>
                  <a:cubicBezTo>
                    <a:pt x="395" y="6"/>
                    <a:pt x="394" y="5"/>
                    <a:pt x="393" y="4"/>
                  </a:cubicBezTo>
                  <a:cubicBezTo>
                    <a:pt x="392" y="3"/>
                    <a:pt x="390" y="2"/>
                    <a:pt x="389" y="2"/>
                  </a:cubicBezTo>
                  <a:cubicBezTo>
                    <a:pt x="387" y="2"/>
                    <a:pt x="385" y="1"/>
                    <a:pt x="383" y="1"/>
                  </a:cubicBezTo>
                  <a:cubicBezTo>
                    <a:pt x="369" y="1"/>
                    <a:pt x="369" y="1"/>
                    <a:pt x="369" y="1"/>
                  </a:cubicBezTo>
                  <a:lnTo>
                    <a:pt x="369" y="38"/>
                  </a:lnTo>
                  <a:close/>
                  <a:moveTo>
                    <a:pt x="352" y="4"/>
                  </a:moveTo>
                  <a:cubicBezTo>
                    <a:pt x="351" y="3"/>
                    <a:pt x="349" y="2"/>
                    <a:pt x="347" y="1"/>
                  </a:cubicBezTo>
                  <a:cubicBezTo>
                    <a:pt x="345" y="1"/>
                    <a:pt x="343" y="0"/>
                    <a:pt x="341" y="0"/>
                  </a:cubicBezTo>
                  <a:cubicBezTo>
                    <a:pt x="339" y="0"/>
                    <a:pt x="338" y="1"/>
                    <a:pt x="336" y="1"/>
                  </a:cubicBezTo>
                  <a:cubicBezTo>
                    <a:pt x="334" y="2"/>
                    <a:pt x="333" y="2"/>
                    <a:pt x="332" y="3"/>
                  </a:cubicBezTo>
                  <a:cubicBezTo>
                    <a:pt x="330" y="4"/>
                    <a:pt x="329" y="6"/>
                    <a:pt x="329" y="7"/>
                  </a:cubicBezTo>
                  <a:cubicBezTo>
                    <a:pt x="328" y="9"/>
                    <a:pt x="327" y="10"/>
                    <a:pt x="327" y="12"/>
                  </a:cubicBezTo>
                  <a:cubicBezTo>
                    <a:pt x="327" y="14"/>
                    <a:pt x="328" y="16"/>
                    <a:pt x="329" y="17"/>
                  </a:cubicBezTo>
                  <a:cubicBezTo>
                    <a:pt x="329" y="18"/>
                    <a:pt x="331" y="19"/>
                    <a:pt x="332" y="20"/>
                  </a:cubicBezTo>
                  <a:cubicBezTo>
                    <a:pt x="333" y="21"/>
                    <a:pt x="334" y="21"/>
                    <a:pt x="336" y="22"/>
                  </a:cubicBezTo>
                  <a:cubicBezTo>
                    <a:pt x="337" y="22"/>
                    <a:pt x="339" y="23"/>
                    <a:pt x="340" y="23"/>
                  </a:cubicBezTo>
                  <a:cubicBezTo>
                    <a:pt x="341" y="24"/>
                    <a:pt x="342" y="24"/>
                    <a:pt x="343" y="25"/>
                  </a:cubicBezTo>
                  <a:cubicBezTo>
                    <a:pt x="344" y="25"/>
                    <a:pt x="344" y="26"/>
                    <a:pt x="344" y="27"/>
                  </a:cubicBezTo>
                  <a:cubicBezTo>
                    <a:pt x="344" y="28"/>
                    <a:pt x="344" y="29"/>
                    <a:pt x="344" y="29"/>
                  </a:cubicBezTo>
                  <a:cubicBezTo>
                    <a:pt x="344" y="30"/>
                    <a:pt x="343" y="30"/>
                    <a:pt x="343" y="30"/>
                  </a:cubicBezTo>
                  <a:cubicBezTo>
                    <a:pt x="342" y="31"/>
                    <a:pt x="341" y="31"/>
                    <a:pt x="341" y="31"/>
                  </a:cubicBezTo>
                  <a:cubicBezTo>
                    <a:pt x="340" y="31"/>
                    <a:pt x="340" y="31"/>
                    <a:pt x="339" y="31"/>
                  </a:cubicBezTo>
                  <a:cubicBezTo>
                    <a:pt x="338" y="31"/>
                    <a:pt x="336" y="31"/>
                    <a:pt x="335" y="30"/>
                  </a:cubicBezTo>
                  <a:cubicBezTo>
                    <a:pt x="334" y="30"/>
                    <a:pt x="333" y="29"/>
                    <a:pt x="332" y="28"/>
                  </a:cubicBezTo>
                  <a:cubicBezTo>
                    <a:pt x="326" y="34"/>
                    <a:pt x="326" y="34"/>
                    <a:pt x="326" y="34"/>
                  </a:cubicBezTo>
                  <a:cubicBezTo>
                    <a:pt x="328" y="36"/>
                    <a:pt x="330" y="37"/>
                    <a:pt x="332" y="37"/>
                  </a:cubicBezTo>
                  <a:cubicBezTo>
                    <a:pt x="334" y="38"/>
                    <a:pt x="336" y="39"/>
                    <a:pt x="338" y="39"/>
                  </a:cubicBezTo>
                  <a:cubicBezTo>
                    <a:pt x="340" y="39"/>
                    <a:pt x="342" y="38"/>
                    <a:pt x="344" y="38"/>
                  </a:cubicBezTo>
                  <a:cubicBezTo>
                    <a:pt x="345" y="37"/>
                    <a:pt x="347" y="37"/>
                    <a:pt x="348" y="36"/>
                  </a:cubicBezTo>
                  <a:cubicBezTo>
                    <a:pt x="349" y="35"/>
                    <a:pt x="350" y="33"/>
                    <a:pt x="351" y="32"/>
                  </a:cubicBezTo>
                  <a:cubicBezTo>
                    <a:pt x="352" y="30"/>
                    <a:pt x="352" y="29"/>
                    <a:pt x="352" y="27"/>
                  </a:cubicBezTo>
                  <a:cubicBezTo>
                    <a:pt x="352" y="24"/>
                    <a:pt x="352" y="23"/>
                    <a:pt x="351" y="22"/>
                  </a:cubicBezTo>
                  <a:cubicBezTo>
                    <a:pt x="350" y="20"/>
                    <a:pt x="349" y="19"/>
                    <a:pt x="348" y="19"/>
                  </a:cubicBezTo>
                  <a:cubicBezTo>
                    <a:pt x="347" y="18"/>
                    <a:pt x="345" y="17"/>
                    <a:pt x="344" y="17"/>
                  </a:cubicBezTo>
                  <a:cubicBezTo>
                    <a:pt x="343" y="16"/>
                    <a:pt x="341" y="16"/>
                    <a:pt x="340" y="16"/>
                  </a:cubicBezTo>
                  <a:cubicBezTo>
                    <a:pt x="339" y="15"/>
                    <a:pt x="338" y="15"/>
                    <a:pt x="337" y="14"/>
                  </a:cubicBezTo>
                  <a:cubicBezTo>
                    <a:pt x="336" y="13"/>
                    <a:pt x="336" y="13"/>
                    <a:pt x="336" y="12"/>
                  </a:cubicBezTo>
                  <a:cubicBezTo>
                    <a:pt x="336" y="11"/>
                    <a:pt x="336" y="10"/>
                    <a:pt x="336" y="10"/>
                  </a:cubicBezTo>
                  <a:cubicBezTo>
                    <a:pt x="337" y="9"/>
                    <a:pt x="337" y="9"/>
                    <a:pt x="338" y="9"/>
                  </a:cubicBezTo>
                  <a:cubicBezTo>
                    <a:pt x="338" y="8"/>
                    <a:pt x="339" y="8"/>
                    <a:pt x="339" y="8"/>
                  </a:cubicBezTo>
                  <a:cubicBezTo>
                    <a:pt x="340" y="8"/>
                    <a:pt x="340" y="8"/>
                    <a:pt x="341" y="8"/>
                  </a:cubicBezTo>
                  <a:cubicBezTo>
                    <a:pt x="342" y="8"/>
                    <a:pt x="343" y="8"/>
                    <a:pt x="344" y="8"/>
                  </a:cubicBezTo>
                  <a:cubicBezTo>
                    <a:pt x="345" y="9"/>
                    <a:pt x="346" y="9"/>
                    <a:pt x="347" y="10"/>
                  </a:cubicBezTo>
                  <a:lnTo>
                    <a:pt x="352" y="4"/>
                  </a:lnTo>
                  <a:close/>
                  <a:moveTo>
                    <a:pt x="295" y="38"/>
                  </a:moveTo>
                  <a:cubicBezTo>
                    <a:pt x="303" y="38"/>
                    <a:pt x="303" y="38"/>
                    <a:pt x="303" y="38"/>
                  </a:cubicBezTo>
                  <a:cubicBezTo>
                    <a:pt x="303" y="8"/>
                    <a:pt x="303" y="8"/>
                    <a:pt x="303" y="8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13" y="1"/>
                    <a:pt x="313" y="1"/>
                    <a:pt x="313" y="1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95" y="8"/>
                    <a:pt x="295" y="8"/>
                    <a:pt x="295" y="8"/>
                  </a:cubicBezTo>
                  <a:lnTo>
                    <a:pt x="295" y="38"/>
                  </a:lnTo>
                  <a:close/>
                  <a:moveTo>
                    <a:pt x="245" y="38"/>
                  </a:moveTo>
                  <a:cubicBezTo>
                    <a:pt x="271" y="38"/>
                    <a:pt x="271" y="38"/>
                    <a:pt x="271" y="38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53" y="30"/>
                    <a:pt x="253" y="30"/>
                    <a:pt x="253" y="30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53" y="16"/>
                    <a:pt x="253" y="16"/>
                    <a:pt x="253" y="16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45" y="1"/>
                    <a:pt x="245" y="1"/>
                    <a:pt x="245" y="1"/>
                  </a:cubicBezTo>
                  <a:lnTo>
                    <a:pt x="245" y="38"/>
                  </a:lnTo>
                  <a:close/>
                  <a:moveTo>
                    <a:pt x="211" y="38"/>
                  </a:moveTo>
                  <a:cubicBezTo>
                    <a:pt x="219" y="38"/>
                    <a:pt x="219" y="38"/>
                    <a:pt x="219" y="3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11" y="8"/>
                    <a:pt x="211" y="8"/>
                    <a:pt x="211" y="8"/>
                  </a:cubicBezTo>
                  <a:lnTo>
                    <a:pt x="211" y="38"/>
                  </a:lnTo>
                  <a:close/>
                  <a:moveTo>
                    <a:pt x="178" y="38"/>
                  </a:moveTo>
                  <a:cubicBezTo>
                    <a:pt x="186" y="38"/>
                    <a:pt x="186" y="38"/>
                    <a:pt x="186" y="38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78" y="1"/>
                    <a:pt x="178" y="1"/>
                    <a:pt x="178" y="1"/>
                  </a:cubicBezTo>
                  <a:lnTo>
                    <a:pt x="178" y="38"/>
                  </a:lnTo>
                  <a:close/>
                  <a:moveTo>
                    <a:pt x="140" y="38"/>
                  </a:moveTo>
                  <a:cubicBezTo>
                    <a:pt x="163" y="38"/>
                    <a:pt x="163" y="38"/>
                    <a:pt x="163" y="38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0" y="1"/>
                    <a:pt x="140" y="1"/>
                    <a:pt x="140" y="1"/>
                  </a:cubicBezTo>
                  <a:lnTo>
                    <a:pt x="140" y="38"/>
                  </a:lnTo>
                  <a:close/>
                  <a:moveTo>
                    <a:pt x="110" y="23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106" y="12"/>
                    <a:pt x="106" y="12"/>
                    <a:pt x="106" y="12"/>
                  </a:cubicBezTo>
                  <a:lnTo>
                    <a:pt x="110" y="23"/>
                  </a:lnTo>
                  <a:close/>
                  <a:moveTo>
                    <a:pt x="87" y="38"/>
                  </a:moveTo>
                  <a:cubicBezTo>
                    <a:pt x="96" y="38"/>
                    <a:pt x="96" y="38"/>
                    <a:pt x="96" y="38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87" y="38"/>
                  </a:lnTo>
                  <a:close/>
                  <a:moveTo>
                    <a:pt x="59" y="38"/>
                  </a:moveTo>
                  <a:cubicBezTo>
                    <a:pt x="65" y="38"/>
                    <a:pt x="65" y="38"/>
                    <a:pt x="65" y="38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59" y="38"/>
                  </a:lnTo>
                  <a:close/>
                  <a:moveTo>
                    <a:pt x="0" y="38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</p:grpSp>
      <p:grpSp>
        <p:nvGrpSpPr>
          <p:cNvPr id="318" name="Grupp 317"/>
          <p:cNvGrpSpPr/>
          <p:nvPr userDrawn="1"/>
        </p:nvGrpSpPr>
        <p:grpSpPr>
          <a:xfrm>
            <a:off x="10492831" y="6438290"/>
            <a:ext cx="1158672" cy="256293"/>
            <a:chOff x="8529638" y="7119938"/>
            <a:chExt cx="1276350" cy="282575"/>
          </a:xfrm>
        </p:grpSpPr>
        <p:sp>
          <p:nvSpPr>
            <p:cNvPr id="319" name="Freeform 5"/>
            <p:cNvSpPr>
              <a:spLocks noEditPoints="1"/>
            </p:cNvSpPr>
            <p:nvPr userDrawn="1"/>
          </p:nvSpPr>
          <p:spPr bwMode="auto">
            <a:xfrm>
              <a:off x="9109076" y="7123113"/>
              <a:ext cx="695325" cy="174625"/>
            </a:xfrm>
            <a:custGeom>
              <a:avLst/>
              <a:gdLst>
                <a:gd name="T0" fmla="*/ 87 w 1028"/>
                <a:gd name="T1" fmla="*/ 259 h 259"/>
                <a:gd name="T2" fmla="*/ 169 w 1028"/>
                <a:gd name="T3" fmla="*/ 191 h 259"/>
                <a:gd name="T4" fmla="*/ 122 w 1028"/>
                <a:gd name="T5" fmla="*/ 128 h 259"/>
                <a:gd name="T6" fmla="*/ 70 w 1028"/>
                <a:gd name="T7" fmla="*/ 112 h 259"/>
                <a:gd name="T8" fmla="*/ 24 w 1028"/>
                <a:gd name="T9" fmla="*/ 59 h 259"/>
                <a:gd name="T10" fmla="*/ 87 w 1028"/>
                <a:gd name="T11" fmla="*/ 10 h 259"/>
                <a:gd name="T12" fmla="*/ 153 w 1028"/>
                <a:gd name="T13" fmla="*/ 46 h 259"/>
                <a:gd name="T14" fmla="*/ 163 w 1028"/>
                <a:gd name="T15" fmla="*/ 42 h 259"/>
                <a:gd name="T16" fmla="*/ 86 w 1028"/>
                <a:gd name="T17" fmla="*/ 0 h 259"/>
                <a:gd name="T18" fmla="*/ 12 w 1028"/>
                <a:gd name="T19" fmla="*/ 61 h 259"/>
                <a:gd name="T20" fmla="*/ 63 w 1028"/>
                <a:gd name="T21" fmla="*/ 121 h 259"/>
                <a:gd name="T22" fmla="*/ 115 w 1028"/>
                <a:gd name="T23" fmla="*/ 137 h 259"/>
                <a:gd name="T24" fmla="*/ 157 w 1028"/>
                <a:gd name="T25" fmla="*/ 193 h 259"/>
                <a:gd name="T26" fmla="*/ 89 w 1028"/>
                <a:gd name="T27" fmla="*/ 249 h 259"/>
                <a:gd name="T28" fmla="*/ 11 w 1028"/>
                <a:gd name="T29" fmla="*/ 198 h 259"/>
                <a:gd name="T30" fmla="*/ 0 w 1028"/>
                <a:gd name="T31" fmla="*/ 201 h 259"/>
                <a:gd name="T32" fmla="*/ 87 w 1028"/>
                <a:gd name="T33" fmla="*/ 259 h 259"/>
                <a:gd name="T34" fmla="*/ 271 w 1028"/>
                <a:gd name="T35" fmla="*/ 255 h 259"/>
                <a:gd name="T36" fmla="*/ 282 w 1028"/>
                <a:gd name="T37" fmla="*/ 255 h 259"/>
                <a:gd name="T38" fmla="*/ 282 w 1028"/>
                <a:gd name="T39" fmla="*/ 15 h 259"/>
                <a:gd name="T40" fmla="*/ 372 w 1028"/>
                <a:gd name="T41" fmla="*/ 15 h 259"/>
                <a:gd name="T42" fmla="*/ 372 w 1028"/>
                <a:gd name="T43" fmla="*/ 5 h 259"/>
                <a:gd name="T44" fmla="*/ 181 w 1028"/>
                <a:gd name="T45" fmla="*/ 5 h 259"/>
                <a:gd name="T46" fmla="*/ 181 w 1028"/>
                <a:gd name="T47" fmla="*/ 15 h 259"/>
                <a:gd name="T48" fmla="*/ 271 w 1028"/>
                <a:gd name="T49" fmla="*/ 15 h 259"/>
                <a:gd name="T50" fmla="*/ 271 w 1028"/>
                <a:gd name="T51" fmla="*/ 255 h 259"/>
                <a:gd name="T52" fmla="*/ 405 w 1028"/>
                <a:gd name="T53" fmla="*/ 255 h 259"/>
                <a:gd name="T54" fmla="*/ 416 w 1028"/>
                <a:gd name="T55" fmla="*/ 255 h 259"/>
                <a:gd name="T56" fmla="*/ 416 w 1028"/>
                <a:gd name="T57" fmla="*/ 129 h 259"/>
                <a:gd name="T58" fmla="*/ 567 w 1028"/>
                <a:gd name="T59" fmla="*/ 129 h 259"/>
                <a:gd name="T60" fmla="*/ 567 w 1028"/>
                <a:gd name="T61" fmla="*/ 255 h 259"/>
                <a:gd name="T62" fmla="*/ 578 w 1028"/>
                <a:gd name="T63" fmla="*/ 255 h 259"/>
                <a:gd name="T64" fmla="*/ 578 w 1028"/>
                <a:gd name="T65" fmla="*/ 5 h 259"/>
                <a:gd name="T66" fmla="*/ 567 w 1028"/>
                <a:gd name="T67" fmla="*/ 5 h 259"/>
                <a:gd name="T68" fmla="*/ 567 w 1028"/>
                <a:gd name="T69" fmla="*/ 119 h 259"/>
                <a:gd name="T70" fmla="*/ 416 w 1028"/>
                <a:gd name="T71" fmla="*/ 119 h 259"/>
                <a:gd name="T72" fmla="*/ 416 w 1028"/>
                <a:gd name="T73" fmla="*/ 5 h 259"/>
                <a:gd name="T74" fmla="*/ 405 w 1028"/>
                <a:gd name="T75" fmla="*/ 5 h 259"/>
                <a:gd name="T76" fmla="*/ 405 w 1028"/>
                <a:gd name="T77" fmla="*/ 255 h 259"/>
                <a:gd name="T78" fmla="*/ 639 w 1028"/>
                <a:gd name="T79" fmla="*/ 255 h 259"/>
                <a:gd name="T80" fmla="*/ 787 w 1028"/>
                <a:gd name="T81" fmla="*/ 255 h 259"/>
                <a:gd name="T82" fmla="*/ 787 w 1028"/>
                <a:gd name="T83" fmla="*/ 244 h 259"/>
                <a:gd name="T84" fmla="*/ 650 w 1028"/>
                <a:gd name="T85" fmla="*/ 244 h 259"/>
                <a:gd name="T86" fmla="*/ 650 w 1028"/>
                <a:gd name="T87" fmla="*/ 4 h 259"/>
                <a:gd name="T88" fmla="*/ 639 w 1028"/>
                <a:gd name="T89" fmla="*/ 4 h 259"/>
                <a:gd name="T90" fmla="*/ 639 w 1028"/>
                <a:gd name="T91" fmla="*/ 255 h 259"/>
                <a:gd name="T92" fmla="*/ 817 w 1028"/>
                <a:gd name="T93" fmla="*/ 255 h 259"/>
                <a:gd name="T94" fmla="*/ 829 w 1028"/>
                <a:gd name="T95" fmla="*/ 255 h 259"/>
                <a:gd name="T96" fmla="*/ 829 w 1028"/>
                <a:gd name="T97" fmla="*/ 24 h 259"/>
                <a:gd name="T98" fmla="*/ 830 w 1028"/>
                <a:gd name="T99" fmla="*/ 24 h 259"/>
                <a:gd name="T100" fmla="*/ 918 w 1028"/>
                <a:gd name="T101" fmla="*/ 171 h 259"/>
                <a:gd name="T102" fmla="*/ 928 w 1028"/>
                <a:gd name="T103" fmla="*/ 171 h 259"/>
                <a:gd name="T104" fmla="*/ 1016 w 1028"/>
                <a:gd name="T105" fmla="*/ 24 h 259"/>
                <a:gd name="T106" fmla="*/ 1017 w 1028"/>
                <a:gd name="T107" fmla="*/ 24 h 259"/>
                <a:gd name="T108" fmla="*/ 1017 w 1028"/>
                <a:gd name="T109" fmla="*/ 255 h 259"/>
                <a:gd name="T110" fmla="*/ 1028 w 1028"/>
                <a:gd name="T111" fmla="*/ 255 h 259"/>
                <a:gd name="T112" fmla="*/ 1028 w 1028"/>
                <a:gd name="T113" fmla="*/ 5 h 259"/>
                <a:gd name="T114" fmla="*/ 1013 w 1028"/>
                <a:gd name="T115" fmla="*/ 5 h 259"/>
                <a:gd name="T116" fmla="*/ 923 w 1028"/>
                <a:gd name="T117" fmla="*/ 156 h 259"/>
                <a:gd name="T118" fmla="*/ 923 w 1028"/>
                <a:gd name="T119" fmla="*/ 156 h 259"/>
                <a:gd name="T120" fmla="*/ 832 w 1028"/>
                <a:gd name="T121" fmla="*/ 5 h 259"/>
                <a:gd name="T122" fmla="*/ 817 w 1028"/>
                <a:gd name="T123" fmla="*/ 5 h 259"/>
                <a:gd name="T124" fmla="*/ 817 w 1028"/>
                <a:gd name="T125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8" h="259">
                  <a:moveTo>
                    <a:pt x="87" y="259"/>
                  </a:moveTo>
                  <a:cubicBezTo>
                    <a:pt x="139" y="259"/>
                    <a:pt x="169" y="230"/>
                    <a:pt x="169" y="191"/>
                  </a:cubicBezTo>
                  <a:cubicBezTo>
                    <a:pt x="169" y="155"/>
                    <a:pt x="151" y="137"/>
                    <a:pt x="122" y="12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31" y="100"/>
                    <a:pt x="24" y="81"/>
                    <a:pt x="24" y="59"/>
                  </a:cubicBezTo>
                  <a:cubicBezTo>
                    <a:pt x="24" y="26"/>
                    <a:pt x="56" y="10"/>
                    <a:pt x="87" y="10"/>
                  </a:cubicBezTo>
                  <a:cubicBezTo>
                    <a:pt x="119" y="10"/>
                    <a:pt x="141" y="24"/>
                    <a:pt x="153" y="4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49" y="12"/>
                    <a:pt x="121" y="0"/>
                    <a:pt x="86" y="0"/>
                  </a:cubicBezTo>
                  <a:cubicBezTo>
                    <a:pt x="43" y="0"/>
                    <a:pt x="12" y="25"/>
                    <a:pt x="12" y="61"/>
                  </a:cubicBezTo>
                  <a:cubicBezTo>
                    <a:pt x="12" y="89"/>
                    <a:pt x="27" y="110"/>
                    <a:pt x="63" y="121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40" y="146"/>
                    <a:pt x="157" y="159"/>
                    <a:pt x="157" y="193"/>
                  </a:cubicBezTo>
                  <a:cubicBezTo>
                    <a:pt x="157" y="226"/>
                    <a:pt x="129" y="249"/>
                    <a:pt x="89" y="249"/>
                  </a:cubicBezTo>
                  <a:cubicBezTo>
                    <a:pt x="49" y="249"/>
                    <a:pt x="22" y="230"/>
                    <a:pt x="11" y="19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" y="237"/>
                    <a:pt x="42" y="259"/>
                    <a:pt x="87" y="259"/>
                  </a:cubicBezTo>
                  <a:moveTo>
                    <a:pt x="271" y="255"/>
                  </a:moveTo>
                  <a:cubicBezTo>
                    <a:pt x="282" y="255"/>
                    <a:pt x="282" y="255"/>
                    <a:pt x="282" y="255"/>
                  </a:cubicBezTo>
                  <a:cubicBezTo>
                    <a:pt x="282" y="15"/>
                    <a:pt x="282" y="15"/>
                    <a:pt x="282" y="15"/>
                  </a:cubicBezTo>
                  <a:cubicBezTo>
                    <a:pt x="372" y="15"/>
                    <a:pt x="372" y="15"/>
                    <a:pt x="372" y="15"/>
                  </a:cubicBezTo>
                  <a:cubicBezTo>
                    <a:pt x="372" y="5"/>
                    <a:pt x="372" y="5"/>
                    <a:pt x="372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271" y="15"/>
                    <a:pt x="271" y="15"/>
                    <a:pt x="271" y="15"/>
                  </a:cubicBezTo>
                  <a:lnTo>
                    <a:pt x="271" y="255"/>
                  </a:lnTo>
                  <a:close/>
                  <a:moveTo>
                    <a:pt x="405" y="255"/>
                  </a:moveTo>
                  <a:cubicBezTo>
                    <a:pt x="416" y="255"/>
                    <a:pt x="416" y="255"/>
                    <a:pt x="416" y="255"/>
                  </a:cubicBezTo>
                  <a:cubicBezTo>
                    <a:pt x="416" y="129"/>
                    <a:pt x="416" y="129"/>
                    <a:pt x="416" y="129"/>
                  </a:cubicBezTo>
                  <a:cubicBezTo>
                    <a:pt x="567" y="129"/>
                    <a:pt x="567" y="129"/>
                    <a:pt x="567" y="129"/>
                  </a:cubicBezTo>
                  <a:cubicBezTo>
                    <a:pt x="567" y="255"/>
                    <a:pt x="567" y="255"/>
                    <a:pt x="567" y="255"/>
                  </a:cubicBezTo>
                  <a:cubicBezTo>
                    <a:pt x="578" y="255"/>
                    <a:pt x="578" y="255"/>
                    <a:pt x="578" y="255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67" y="5"/>
                    <a:pt x="567" y="5"/>
                    <a:pt x="567" y="5"/>
                  </a:cubicBezTo>
                  <a:cubicBezTo>
                    <a:pt x="567" y="119"/>
                    <a:pt x="567" y="119"/>
                    <a:pt x="567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5"/>
                    <a:pt x="416" y="5"/>
                    <a:pt x="416" y="5"/>
                  </a:cubicBezTo>
                  <a:cubicBezTo>
                    <a:pt x="405" y="5"/>
                    <a:pt x="405" y="5"/>
                    <a:pt x="405" y="5"/>
                  </a:cubicBezTo>
                  <a:lnTo>
                    <a:pt x="405" y="255"/>
                  </a:lnTo>
                  <a:close/>
                  <a:moveTo>
                    <a:pt x="639" y="255"/>
                  </a:moveTo>
                  <a:cubicBezTo>
                    <a:pt x="787" y="255"/>
                    <a:pt x="787" y="255"/>
                    <a:pt x="787" y="255"/>
                  </a:cubicBezTo>
                  <a:cubicBezTo>
                    <a:pt x="787" y="244"/>
                    <a:pt x="787" y="244"/>
                    <a:pt x="787" y="244"/>
                  </a:cubicBezTo>
                  <a:cubicBezTo>
                    <a:pt x="650" y="244"/>
                    <a:pt x="650" y="244"/>
                    <a:pt x="650" y="244"/>
                  </a:cubicBezTo>
                  <a:cubicBezTo>
                    <a:pt x="650" y="4"/>
                    <a:pt x="650" y="4"/>
                    <a:pt x="650" y="4"/>
                  </a:cubicBezTo>
                  <a:cubicBezTo>
                    <a:pt x="639" y="4"/>
                    <a:pt x="639" y="4"/>
                    <a:pt x="639" y="4"/>
                  </a:cubicBezTo>
                  <a:lnTo>
                    <a:pt x="639" y="255"/>
                  </a:lnTo>
                  <a:close/>
                  <a:moveTo>
                    <a:pt x="817" y="255"/>
                  </a:moveTo>
                  <a:cubicBezTo>
                    <a:pt x="829" y="255"/>
                    <a:pt x="829" y="255"/>
                    <a:pt x="829" y="255"/>
                  </a:cubicBezTo>
                  <a:cubicBezTo>
                    <a:pt x="829" y="24"/>
                    <a:pt x="829" y="24"/>
                    <a:pt x="829" y="24"/>
                  </a:cubicBezTo>
                  <a:cubicBezTo>
                    <a:pt x="830" y="24"/>
                    <a:pt x="830" y="24"/>
                    <a:pt x="830" y="24"/>
                  </a:cubicBezTo>
                  <a:cubicBezTo>
                    <a:pt x="918" y="171"/>
                    <a:pt x="918" y="171"/>
                    <a:pt x="918" y="171"/>
                  </a:cubicBezTo>
                  <a:cubicBezTo>
                    <a:pt x="928" y="171"/>
                    <a:pt x="928" y="171"/>
                    <a:pt x="928" y="171"/>
                  </a:cubicBezTo>
                  <a:cubicBezTo>
                    <a:pt x="1016" y="24"/>
                    <a:pt x="1016" y="24"/>
                    <a:pt x="1016" y="24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17" y="255"/>
                    <a:pt x="1017" y="255"/>
                    <a:pt x="1017" y="255"/>
                  </a:cubicBezTo>
                  <a:cubicBezTo>
                    <a:pt x="1028" y="255"/>
                    <a:pt x="1028" y="255"/>
                    <a:pt x="1028" y="255"/>
                  </a:cubicBezTo>
                  <a:cubicBezTo>
                    <a:pt x="1028" y="5"/>
                    <a:pt x="1028" y="5"/>
                    <a:pt x="1028" y="5"/>
                  </a:cubicBezTo>
                  <a:cubicBezTo>
                    <a:pt x="1013" y="5"/>
                    <a:pt x="1013" y="5"/>
                    <a:pt x="1013" y="5"/>
                  </a:cubicBezTo>
                  <a:cubicBezTo>
                    <a:pt x="923" y="156"/>
                    <a:pt x="923" y="156"/>
                    <a:pt x="923" y="156"/>
                  </a:cubicBezTo>
                  <a:cubicBezTo>
                    <a:pt x="923" y="156"/>
                    <a:pt x="923" y="156"/>
                    <a:pt x="923" y="156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7" y="5"/>
                    <a:pt x="817" y="5"/>
                    <a:pt x="817" y="5"/>
                  </a:cubicBezTo>
                  <a:lnTo>
                    <a:pt x="817" y="2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0" name="Freeform 6"/>
            <p:cNvSpPr>
              <a:spLocks noEditPoints="1"/>
            </p:cNvSpPr>
            <p:nvPr userDrawn="1"/>
          </p:nvSpPr>
          <p:spPr bwMode="auto">
            <a:xfrm>
              <a:off x="9018588" y="7119938"/>
              <a:ext cx="66675" cy="180975"/>
            </a:xfrm>
            <a:custGeom>
              <a:avLst/>
              <a:gdLst>
                <a:gd name="T0" fmla="*/ 0 w 42"/>
                <a:gd name="T1" fmla="*/ 114 h 114"/>
                <a:gd name="T2" fmla="*/ 10 w 42"/>
                <a:gd name="T3" fmla="*/ 114 h 114"/>
                <a:gd name="T4" fmla="*/ 10 w 42"/>
                <a:gd name="T5" fmla="*/ 0 h 114"/>
                <a:gd name="T6" fmla="*/ 0 w 42"/>
                <a:gd name="T7" fmla="*/ 0 h 114"/>
                <a:gd name="T8" fmla="*/ 0 w 42"/>
                <a:gd name="T9" fmla="*/ 114 h 114"/>
                <a:gd name="T10" fmla="*/ 17 w 42"/>
                <a:gd name="T11" fmla="*/ 114 h 114"/>
                <a:gd name="T12" fmla="*/ 26 w 42"/>
                <a:gd name="T13" fmla="*/ 114 h 114"/>
                <a:gd name="T14" fmla="*/ 26 w 42"/>
                <a:gd name="T15" fmla="*/ 0 h 114"/>
                <a:gd name="T16" fmla="*/ 17 w 42"/>
                <a:gd name="T17" fmla="*/ 0 h 114"/>
                <a:gd name="T18" fmla="*/ 17 w 42"/>
                <a:gd name="T19" fmla="*/ 114 h 114"/>
                <a:gd name="T20" fmla="*/ 32 w 42"/>
                <a:gd name="T21" fmla="*/ 114 h 114"/>
                <a:gd name="T22" fmla="*/ 42 w 42"/>
                <a:gd name="T23" fmla="*/ 114 h 114"/>
                <a:gd name="T24" fmla="*/ 42 w 42"/>
                <a:gd name="T25" fmla="*/ 0 h 114"/>
                <a:gd name="T26" fmla="*/ 32 w 42"/>
                <a:gd name="T27" fmla="*/ 0 h 114"/>
                <a:gd name="T28" fmla="*/ 32 w 42"/>
                <a:gd name="T2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114">
                  <a:moveTo>
                    <a:pt x="0" y="114"/>
                  </a:moveTo>
                  <a:lnTo>
                    <a:pt x="10" y="11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14"/>
                  </a:lnTo>
                  <a:close/>
                  <a:moveTo>
                    <a:pt x="17" y="114"/>
                  </a:moveTo>
                  <a:lnTo>
                    <a:pt x="26" y="114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7" y="114"/>
                  </a:lnTo>
                  <a:close/>
                  <a:moveTo>
                    <a:pt x="32" y="114"/>
                  </a:moveTo>
                  <a:lnTo>
                    <a:pt x="42" y="114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1" name="Freeform 7"/>
            <p:cNvSpPr>
              <a:spLocks noEditPoints="1"/>
            </p:cNvSpPr>
            <p:nvPr userDrawn="1"/>
          </p:nvSpPr>
          <p:spPr bwMode="auto">
            <a:xfrm>
              <a:off x="8529638" y="7119938"/>
              <a:ext cx="461963" cy="206375"/>
            </a:xfrm>
            <a:custGeom>
              <a:avLst/>
              <a:gdLst>
                <a:gd name="T0" fmla="*/ 183 w 681"/>
                <a:gd name="T1" fmla="*/ 305 h 305"/>
                <a:gd name="T2" fmla="*/ 216 w 681"/>
                <a:gd name="T3" fmla="*/ 270 h 305"/>
                <a:gd name="T4" fmla="*/ 176 w 681"/>
                <a:gd name="T5" fmla="*/ 247 h 305"/>
                <a:gd name="T6" fmla="*/ 211 w 681"/>
                <a:gd name="T7" fmla="*/ 174 h 305"/>
                <a:gd name="T8" fmla="*/ 211 w 681"/>
                <a:gd name="T9" fmla="*/ 95 h 305"/>
                <a:gd name="T10" fmla="*/ 104 w 681"/>
                <a:gd name="T11" fmla="*/ 0 h 305"/>
                <a:gd name="T12" fmla="*/ 0 w 681"/>
                <a:gd name="T13" fmla="*/ 97 h 305"/>
                <a:gd name="T14" fmla="*/ 0 w 681"/>
                <a:gd name="T15" fmla="*/ 180 h 305"/>
                <a:gd name="T16" fmla="*/ 106 w 681"/>
                <a:gd name="T17" fmla="*/ 271 h 305"/>
                <a:gd name="T18" fmla="*/ 129 w 681"/>
                <a:gd name="T19" fmla="*/ 268 h 305"/>
                <a:gd name="T20" fmla="*/ 183 w 681"/>
                <a:gd name="T21" fmla="*/ 305 h 305"/>
                <a:gd name="T22" fmla="*/ 106 w 681"/>
                <a:gd name="T23" fmla="*/ 227 h 305"/>
                <a:gd name="T24" fmla="*/ 48 w 681"/>
                <a:gd name="T25" fmla="*/ 178 h 305"/>
                <a:gd name="T26" fmla="*/ 48 w 681"/>
                <a:gd name="T27" fmla="*/ 94 h 305"/>
                <a:gd name="T28" fmla="*/ 104 w 681"/>
                <a:gd name="T29" fmla="*/ 43 h 305"/>
                <a:gd name="T30" fmla="*/ 162 w 681"/>
                <a:gd name="T31" fmla="*/ 93 h 305"/>
                <a:gd name="T32" fmla="*/ 162 w 681"/>
                <a:gd name="T33" fmla="*/ 177 h 305"/>
                <a:gd name="T34" fmla="*/ 106 w 681"/>
                <a:gd name="T35" fmla="*/ 227 h 305"/>
                <a:gd name="T36" fmla="*/ 254 w 681"/>
                <a:gd name="T37" fmla="*/ 266 h 305"/>
                <a:gd name="T38" fmla="*/ 302 w 681"/>
                <a:gd name="T39" fmla="*/ 266 h 305"/>
                <a:gd name="T40" fmla="*/ 302 w 681"/>
                <a:gd name="T41" fmla="*/ 168 h 305"/>
                <a:gd name="T42" fmla="*/ 345 w 681"/>
                <a:gd name="T43" fmla="*/ 168 h 305"/>
                <a:gd name="T44" fmla="*/ 406 w 681"/>
                <a:gd name="T45" fmla="*/ 266 h 305"/>
                <a:gd name="T46" fmla="*/ 459 w 681"/>
                <a:gd name="T47" fmla="*/ 266 h 305"/>
                <a:gd name="T48" fmla="*/ 394 w 681"/>
                <a:gd name="T49" fmla="*/ 163 h 305"/>
                <a:gd name="T50" fmla="*/ 446 w 681"/>
                <a:gd name="T51" fmla="*/ 87 h 305"/>
                <a:gd name="T52" fmla="*/ 357 w 681"/>
                <a:gd name="T53" fmla="*/ 4 h 305"/>
                <a:gd name="T54" fmla="*/ 254 w 681"/>
                <a:gd name="T55" fmla="*/ 4 h 305"/>
                <a:gd name="T56" fmla="*/ 254 w 681"/>
                <a:gd name="T57" fmla="*/ 266 h 305"/>
                <a:gd name="T58" fmla="*/ 302 w 681"/>
                <a:gd name="T59" fmla="*/ 127 h 305"/>
                <a:gd name="T60" fmla="*/ 302 w 681"/>
                <a:gd name="T61" fmla="*/ 46 h 305"/>
                <a:gd name="T62" fmla="*/ 350 w 681"/>
                <a:gd name="T63" fmla="*/ 46 h 305"/>
                <a:gd name="T64" fmla="*/ 398 w 681"/>
                <a:gd name="T65" fmla="*/ 86 h 305"/>
                <a:gd name="T66" fmla="*/ 351 w 681"/>
                <a:gd name="T67" fmla="*/ 127 h 305"/>
                <a:gd name="T68" fmla="*/ 302 w 681"/>
                <a:gd name="T69" fmla="*/ 127 h 305"/>
                <a:gd name="T70" fmla="*/ 583 w 681"/>
                <a:gd name="T71" fmla="*/ 271 h 305"/>
                <a:gd name="T72" fmla="*/ 681 w 681"/>
                <a:gd name="T73" fmla="*/ 184 h 305"/>
                <a:gd name="T74" fmla="*/ 681 w 681"/>
                <a:gd name="T75" fmla="*/ 176 h 305"/>
                <a:gd name="T76" fmla="*/ 635 w 681"/>
                <a:gd name="T77" fmla="*/ 176 h 305"/>
                <a:gd name="T78" fmla="*/ 635 w 681"/>
                <a:gd name="T79" fmla="*/ 180 h 305"/>
                <a:gd name="T80" fmla="*/ 583 w 681"/>
                <a:gd name="T81" fmla="*/ 227 h 305"/>
                <a:gd name="T82" fmla="*/ 525 w 681"/>
                <a:gd name="T83" fmla="*/ 178 h 305"/>
                <a:gd name="T84" fmla="*/ 525 w 681"/>
                <a:gd name="T85" fmla="*/ 94 h 305"/>
                <a:gd name="T86" fmla="*/ 581 w 681"/>
                <a:gd name="T87" fmla="*/ 43 h 305"/>
                <a:gd name="T88" fmla="*/ 635 w 681"/>
                <a:gd name="T89" fmla="*/ 91 h 305"/>
                <a:gd name="T90" fmla="*/ 635 w 681"/>
                <a:gd name="T91" fmla="*/ 94 h 305"/>
                <a:gd name="T92" fmla="*/ 681 w 681"/>
                <a:gd name="T93" fmla="*/ 94 h 305"/>
                <a:gd name="T94" fmla="*/ 681 w 681"/>
                <a:gd name="T95" fmla="*/ 86 h 305"/>
                <a:gd name="T96" fmla="*/ 581 w 681"/>
                <a:gd name="T97" fmla="*/ 0 h 305"/>
                <a:gd name="T98" fmla="*/ 477 w 681"/>
                <a:gd name="T99" fmla="*/ 97 h 305"/>
                <a:gd name="T100" fmla="*/ 477 w 681"/>
                <a:gd name="T101" fmla="*/ 180 h 305"/>
                <a:gd name="T102" fmla="*/ 583 w 681"/>
                <a:gd name="T103" fmla="*/ 27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1" h="305">
                  <a:moveTo>
                    <a:pt x="183" y="305"/>
                  </a:moveTo>
                  <a:cubicBezTo>
                    <a:pt x="216" y="270"/>
                    <a:pt x="216" y="270"/>
                    <a:pt x="216" y="270"/>
                  </a:cubicBezTo>
                  <a:cubicBezTo>
                    <a:pt x="176" y="247"/>
                    <a:pt x="176" y="247"/>
                    <a:pt x="176" y="247"/>
                  </a:cubicBezTo>
                  <a:cubicBezTo>
                    <a:pt x="197" y="231"/>
                    <a:pt x="211" y="206"/>
                    <a:pt x="211" y="174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1" y="37"/>
                    <a:pt x="161" y="0"/>
                    <a:pt x="104" y="0"/>
                  </a:cubicBezTo>
                  <a:cubicBezTo>
                    <a:pt x="53" y="0"/>
                    <a:pt x="0" y="35"/>
                    <a:pt x="0" y="97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39"/>
                    <a:pt x="49" y="271"/>
                    <a:pt x="106" y="271"/>
                  </a:cubicBezTo>
                  <a:cubicBezTo>
                    <a:pt x="114" y="271"/>
                    <a:pt x="122" y="269"/>
                    <a:pt x="129" y="268"/>
                  </a:cubicBezTo>
                  <a:lnTo>
                    <a:pt x="183" y="305"/>
                  </a:lnTo>
                  <a:close/>
                  <a:moveTo>
                    <a:pt x="106" y="227"/>
                  </a:moveTo>
                  <a:cubicBezTo>
                    <a:pt x="75" y="227"/>
                    <a:pt x="48" y="209"/>
                    <a:pt x="48" y="178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57"/>
                    <a:pt x="80" y="43"/>
                    <a:pt x="104" y="43"/>
                  </a:cubicBezTo>
                  <a:cubicBezTo>
                    <a:pt x="135" y="43"/>
                    <a:pt x="162" y="61"/>
                    <a:pt x="162" y="93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2" y="214"/>
                    <a:pt x="131" y="227"/>
                    <a:pt x="106" y="227"/>
                  </a:cubicBezTo>
                  <a:moveTo>
                    <a:pt x="254" y="266"/>
                  </a:moveTo>
                  <a:cubicBezTo>
                    <a:pt x="302" y="266"/>
                    <a:pt x="302" y="266"/>
                    <a:pt x="302" y="266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406" y="266"/>
                    <a:pt x="406" y="266"/>
                    <a:pt x="406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429" y="150"/>
                    <a:pt x="446" y="118"/>
                    <a:pt x="446" y="87"/>
                  </a:cubicBezTo>
                  <a:cubicBezTo>
                    <a:pt x="446" y="33"/>
                    <a:pt x="406" y="4"/>
                    <a:pt x="357" y="4"/>
                  </a:cubicBezTo>
                  <a:cubicBezTo>
                    <a:pt x="254" y="4"/>
                    <a:pt x="254" y="4"/>
                    <a:pt x="254" y="4"/>
                  </a:cubicBezTo>
                  <a:lnTo>
                    <a:pt x="254" y="266"/>
                  </a:lnTo>
                  <a:close/>
                  <a:moveTo>
                    <a:pt x="302" y="127"/>
                  </a:moveTo>
                  <a:cubicBezTo>
                    <a:pt x="302" y="46"/>
                    <a:pt x="302" y="46"/>
                    <a:pt x="302" y="46"/>
                  </a:cubicBezTo>
                  <a:cubicBezTo>
                    <a:pt x="350" y="46"/>
                    <a:pt x="350" y="46"/>
                    <a:pt x="350" y="46"/>
                  </a:cubicBezTo>
                  <a:cubicBezTo>
                    <a:pt x="378" y="46"/>
                    <a:pt x="398" y="55"/>
                    <a:pt x="398" y="86"/>
                  </a:cubicBezTo>
                  <a:cubicBezTo>
                    <a:pt x="398" y="113"/>
                    <a:pt x="379" y="127"/>
                    <a:pt x="351" y="127"/>
                  </a:cubicBezTo>
                  <a:lnTo>
                    <a:pt x="302" y="127"/>
                  </a:lnTo>
                  <a:close/>
                  <a:moveTo>
                    <a:pt x="583" y="271"/>
                  </a:moveTo>
                  <a:cubicBezTo>
                    <a:pt x="633" y="271"/>
                    <a:pt x="681" y="243"/>
                    <a:pt x="681" y="184"/>
                  </a:cubicBezTo>
                  <a:cubicBezTo>
                    <a:pt x="681" y="176"/>
                    <a:pt x="681" y="176"/>
                    <a:pt x="681" y="176"/>
                  </a:cubicBezTo>
                  <a:cubicBezTo>
                    <a:pt x="635" y="176"/>
                    <a:pt x="635" y="176"/>
                    <a:pt x="635" y="176"/>
                  </a:cubicBezTo>
                  <a:cubicBezTo>
                    <a:pt x="635" y="180"/>
                    <a:pt x="635" y="180"/>
                    <a:pt x="635" y="180"/>
                  </a:cubicBezTo>
                  <a:cubicBezTo>
                    <a:pt x="635" y="214"/>
                    <a:pt x="607" y="227"/>
                    <a:pt x="583" y="227"/>
                  </a:cubicBezTo>
                  <a:cubicBezTo>
                    <a:pt x="552" y="227"/>
                    <a:pt x="525" y="209"/>
                    <a:pt x="525" y="178"/>
                  </a:cubicBezTo>
                  <a:cubicBezTo>
                    <a:pt x="525" y="94"/>
                    <a:pt x="525" y="94"/>
                    <a:pt x="525" y="94"/>
                  </a:cubicBezTo>
                  <a:cubicBezTo>
                    <a:pt x="525" y="57"/>
                    <a:pt x="556" y="43"/>
                    <a:pt x="581" y="43"/>
                  </a:cubicBezTo>
                  <a:cubicBezTo>
                    <a:pt x="605" y="43"/>
                    <a:pt x="635" y="57"/>
                    <a:pt x="635" y="91"/>
                  </a:cubicBezTo>
                  <a:cubicBezTo>
                    <a:pt x="635" y="94"/>
                    <a:pt x="635" y="94"/>
                    <a:pt x="635" y="94"/>
                  </a:cubicBezTo>
                  <a:cubicBezTo>
                    <a:pt x="681" y="94"/>
                    <a:pt x="681" y="94"/>
                    <a:pt x="681" y="94"/>
                  </a:cubicBezTo>
                  <a:cubicBezTo>
                    <a:pt x="681" y="86"/>
                    <a:pt x="681" y="86"/>
                    <a:pt x="681" y="86"/>
                  </a:cubicBezTo>
                  <a:cubicBezTo>
                    <a:pt x="681" y="28"/>
                    <a:pt x="631" y="0"/>
                    <a:pt x="581" y="0"/>
                  </a:cubicBezTo>
                  <a:cubicBezTo>
                    <a:pt x="524" y="0"/>
                    <a:pt x="477" y="35"/>
                    <a:pt x="477" y="97"/>
                  </a:cubicBezTo>
                  <a:cubicBezTo>
                    <a:pt x="477" y="180"/>
                    <a:pt x="477" y="180"/>
                    <a:pt x="477" y="180"/>
                  </a:cubicBezTo>
                  <a:cubicBezTo>
                    <a:pt x="477" y="239"/>
                    <a:pt x="526" y="271"/>
                    <a:pt x="583" y="2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2" name="Freeform 8"/>
            <p:cNvSpPr>
              <a:spLocks noEditPoints="1"/>
            </p:cNvSpPr>
            <p:nvPr userDrawn="1"/>
          </p:nvSpPr>
          <p:spPr bwMode="auto">
            <a:xfrm>
              <a:off x="8539163" y="7354888"/>
              <a:ext cx="1266825" cy="47625"/>
            </a:xfrm>
            <a:custGeom>
              <a:avLst/>
              <a:gdLst>
                <a:gd name="T0" fmla="*/ 1857 w 1872"/>
                <a:gd name="T1" fmla="*/ 68 h 70"/>
                <a:gd name="T2" fmla="*/ 1735 w 1872"/>
                <a:gd name="T3" fmla="*/ 68 h 70"/>
                <a:gd name="T4" fmla="*/ 1779 w 1872"/>
                <a:gd name="T5" fmla="*/ 68 h 70"/>
                <a:gd name="T6" fmla="*/ 1726 w 1872"/>
                <a:gd name="T7" fmla="*/ 2 h 70"/>
                <a:gd name="T8" fmla="*/ 1627 w 1872"/>
                <a:gd name="T9" fmla="*/ 55 h 70"/>
                <a:gd name="T10" fmla="*/ 1595 w 1872"/>
                <a:gd name="T11" fmla="*/ 28 h 70"/>
                <a:gd name="T12" fmla="*/ 1580 w 1872"/>
                <a:gd name="T13" fmla="*/ 68 h 70"/>
                <a:gd name="T14" fmla="*/ 1488 w 1872"/>
                <a:gd name="T15" fmla="*/ 26 h 70"/>
                <a:gd name="T16" fmla="*/ 1466 w 1872"/>
                <a:gd name="T17" fmla="*/ 55 h 70"/>
                <a:gd name="T18" fmla="*/ 1482 w 1872"/>
                <a:gd name="T19" fmla="*/ 66 h 70"/>
                <a:gd name="T20" fmla="*/ 1493 w 1872"/>
                <a:gd name="T21" fmla="*/ 10 h 70"/>
                <a:gd name="T22" fmla="*/ 1345 w 1872"/>
                <a:gd name="T23" fmla="*/ 42 h 70"/>
                <a:gd name="T24" fmla="*/ 1319 w 1872"/>
                <a:gd name="T25" fmla="*/ 68 h 70"/>
                <a:gd name="T26" fmla="*/ 1343 w 1872"/>
                <a:gd name="T27" fmla="*/ 2 h 70"/>
                <a:gd name="T28" fmla="*/ 1188 w 1872"/>
                <a:gd name="T29" fmla="*/ 37 h 70"/>
                <a:gd name="T30" fmla="*/ 1214 w 1872"/>
                <a:gd name="T31" fmla="*/ 2 h 70"/>
                <a:gd name="T32" fmla="*/ 1074 w 1872"/>
                <a:gd name="T33" fmla="*/ 42 h 70"/>
                <a:gd name="T34" fmla="*/ 1048 w 1872"/>
                <a:gd name="T35" fmla="*/ 68 h 70"/>
                <a:gd name="T36" fmla="*/ 1073 w 1872"/>
                <a:gd name="T37" fmla="*/ 2 h 70"/>
                <a:gd name="T38" fmla="*/ 935 w 1872"/>
                <a:gd name="T39" fmla="*/ 43 h 70"/>
                <a:gd name="T40" fmla="*/ 925 w 1872"/>
                <a:gd name="T41" fmla="*/ 55 h 70"/>
                <a:gd name="T42" fmla="*/ 918 w 1872"/>
                <a:gd name="T43" fmla="*/ 20 h 70"/>
                <a:gd name="T44" fmla="*/ 960 w 1872"/>
                <a:gd name="T45" fmla="*/ 9 h 70"/>
                <a:gd name="T46" fmla="*/ 900 w 1872"/>
                <a:gd name="T47" fmla="*/ 21 h 70"/>
                <a:gd name="T48" fmla="*/ 933 w 1872"/>
                <a:gd name="T49" fmla="*/ 70 h 70"/>
                <a:gd name="T50" fmla="*/ 774 w 1872"/>
                <a:gd name="T51" fmla="*/ 68 h 70"/>
                <a:gd name="T52" fmla="*/ 823 w 1872"/>
                <a:gd name="T53" fmla="*/ 2 h 70"/>
                <a:gd name="T54" fmla="*/ 760 w 1872"/>
                <a:gd name="T55" fmla="*/ 2 h 70"/>
                <a:gd name="T56" fmla="*/ 666 w 1872"/>
                <a:gd name="T57" fmla="*/ 2 h 70"/>
                <a:gd name="T58" fmla="*/ 573 w 1872"/>
                <a:gd name="T59" fmla="*/ 40 h 70"/>
                <a:gd name="T60" fmla="*/ 573 w 1872"/>
                <a:gd name="T61" fmla="*/ 27 h 70"/>
                <a:gd name="T62" fmla="*/ 457 w 1872"/>
                <a:gd name="T63" fmla="*/ 10 h 70"/>
                <a:gd name="T64" fmla="*/ 420 w 1872"/>
                <a:gd name="T65" fmla="*/ 3 h 70"/>
                <a:gd name="T66" fmla="*/ 408 w 1872"/>
                <a:gd name="T67" fmla="*/ 61 h 70"/>
                <a:gd name="T68" fmla="*/ 446 w 1872"/>
                <a:gd name="T69" fmla="*/ 49 h 70"/>
                <a:gd name="T70" fmla="*/ 415 w 1872"/>
                <a:gd name="T71" fmla="*/ 44 h 70"/>
                <a:gd name="T72" fmla="*/ 433 w 1872"/>
                <a:gd name="T73" fmla="*/ 14 h 70"/>
                <a:gd name="T74" fmla="*/ 290 w 1872"/>
                <a:gd name="T75" fmla="*/ 42 h 70"/>
                <a:gd name="T76" fmla="*/ 285 w 1872"/>
                <a:gd name="T77" fmla="*/ 54 h 70"/>
                <a:gd name="T78" fmla="*/ 292 w 1872"/>
                <a:gd name="T79" fmla="*/ 2 h 70"/>
                <a:gd name="T80" fmla="*/ 163 w 1872"/>
                <a:gd name="T81" fmla="*/ 14 h 70"/>
                <a:gd name="T82" fmla="*/ 182 w 1872"/>
                <a:gd name="T83" fmla="*/ 44 h 70"/>
                <a:gd name="T84" fmla="*/ 148 w 1872"/>
                <a:gd name="T85" fmla="*/ 51 h 70"/>
                <a:gd name="T86" fmla="*/ 137 w 1872"/>
                <a:gd name="T87" fmla="*/ 61 h 70"/>
                <a:gd name="T88" fmla="*/ 196 w 1872"/>
                <a:gd name="T89" fmla="*/ 50 h 70"/>
                <a:gd name="T90" fmla="*/ 163 w 1872"/>
                <a:gd name="T91" fmla="*/ 0 h 70"/>
                <a:gd name="T92" fmla="*/ 130 w 1872"/>
                <a:gd name="T93" fmla="*/ 50 h 70"/>
                <a:gd name="T94" fmla="*/ 36 w 1872"/>
                <a:gd name="T95" fmla="*/ 0 h 70"/>
                <a:gd name="T96" fmla="*/ 3 w 1872"/>
                <a:gd name="T97" fmla="*/ 50 h 70"/>
                <a:gd name="T98" fmla="*/ 60 w 1872"/>
                <a:gd name="T99" fmla="*/ 59 h 70"/>
                <a:gd name="T100" fmla="*/ 21 w 1872"/>
                <a:gd name="T101" fmla="*/ 51 h 70"/>
                <a:gd name="T102" fmla="*/ 27 w 1872"/>
                <a:gd name="T103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72" h="70">
                  <a:moveTo>
                    <a:pt x="1857" y="68"/>
                  </a:moveTo>
                  <a:cubicBezTo>
                    <a:pt x="1872" y="68"/>
                    <a:pt x="1872" y="68"/>
                    <a:pt x="1872" y="68"/>
                  </a:cubicBezTo>
                  <a:cubicBezTo>
                    <a:pt x="1872" y="2"/>
                    <a:pt x="1872" y="2"/>
                    <a:pt x="1872" y="2"/>
                  </a:cubicBezTo>
                  <a:cubicBezTo>
                    <a:pt x="1857" y="2"/>
                    <a:pt x="1857" y="2"/>
                    <a:pt x="1857" y="2"/>
                  </a:cubicBezTo>
                  <a:lnTo>
                    <a:pt x="1857" y="68"/>
                  </a:lnTo>
                  <a:close/>
                  <a:moveTo>
                    <a:pt x="1704" y="68"/>
                  </a:moveTo>
                  <a:cubicBezTo>
                    <a:pt x="1718" y="68"/>
                    <a:pt x="1718" y="68"/>
                    <a:pt x="1718" y="68"/>
                  </a:cubicBezTo>
                  <a:cubicBezTo>
                    <a:pt x="1718" y="17"/>
                    <a:pt x="1718" y="17"/>
                    <a:pt x="1718" y="17"/>
                  </a:cubicBezTo>
                  <a:cubicBezTo>
                    <a:pt x="1718" y="17"/>
                    <a:pt x="1718" y="17"/>
                    <a:pt x="1718" y="17"/>
                  </a:cubicBezTo>
                  <a:cubicBezTo>
                    <a:pt x="1735" y="68"/>
                    <a:pt x="1735" y="68"/>
                    <a:pt x="1735" y="68"/>
                  </a:cubicBezTo>
                  <a:cubicBezTo>
                    <a:pt x="1746" y="68"/>
                    <a:pt x="1746" y="68"/>
                    <a:pt x="1746" y="68"/>
                  </a:cubicBezTo>
                  <a:cubicBezTo>
                    <a:pt x="1764" y="17"/>
                    <a:pt x="1764" y="17"/>
                    <a:pt x="1764" y="17"/>
                  </a:cubicBezTo>
                  <a:cubicBezTo>
                    <a:pt x="1764" y="17"/>
                    <a:pt x="1764" y="17"/>
                    <a:pt x="1764" y="17"/>
                  </a:cubicBezTo>
                  <a:cubicBezTo>
                    <a:pt x="1764" y="68"/>
                    <a:pt x="1764" y="68"/>
                    <a:pt x="1764" y="68"/>
                  </a:cubicBezTo>
                  <a:cubicBezTo>
                    <a:pt x="1779" y="68"/>
                    <a:pt x="1779" y="68"/>
                    <a:pt x="1779" y="68"/>
                  </a:cubicBezTo>
                  <a:cubicBezTo>
                    <a:pt x="1779" y="2"/>
                    <a:pt x="1779" y="2"/>
                    <a:pt x="1779" y="2"/>
                  </a:cubicBezTo>
                  <a:cubicBezTo>
                    <a:pt x="1757" y="2"/>
                    <a:pt x="1757" y="2"/>
                    <a:pt x="1757" y="2"/>
                  </a:cubicBezTo>
                  <a:cubicBezTo>
                    <a:pt x="1741" y="45"/>
                    <a:pt x="1741" y="45"/>
                    <a:pt x="1741" y="45"/>
                  </a:cubicBezTo>
                  <a:cubicBezTo>
                    <a:pt x="1741" y="45"/>
                    <a:pt x="1741" y="45"/>
                    <a:pt x="1741" y="45"/>
                  </a:cubicBezTo>
                  <a:cubicBezTo>
                    <a:pt x="1726" y="2"/>
                    <a:pt x="1726" y="2"/>
                    <a:pt x="1726" y="2"/>
                  </a:cubicBezTo>
                  <a:cubicBezTo>
                    <a:pt x="1704" y="2"/>
                    <a:pt x="1704" y="2"/>
                    <a:pt x="1704" y="2"/>
                  </a:cubicBezTo>
                  <a:lnTo>
                    <a:pt x="1704" y="68"/>
                  </a:lnTo>
                  <a:close/>
                  <a:moveTo>
                    <a:pt x="1580" y="68"/>
                  </a:moveTo>
                  <a:cubicBezTo>
                    <a:pt x="1627" y="68"/>
                    <a:pt x="1627" y="68"/>
                    <a:pt x="1627" y="68"/>
                  </a:cubicBezTo>
                  <a:cubicBezTo>
                    <a:pt x="1627" y="55"/>
                    <a:pt x="1627" y="55"/>
                    <a:pt x="1627" y="55"/>
                  </a:cubicBezTo>
                  <a:cubicBezTo>
                    <a:pt x="1595" y="55"/>
                    <a:pt x="1595" y="55"/>
                    <a:pt x="1595" y="55"/>
                  </a:cubicBezTo>
                  <a:cubicBezTo>
                    <a:pt x="1595" y="41"/>
                    <a:pt x="1595" y="41"/>
                    <a:pt x="1595" y="41"/>
                  </a:cubicBezTo>
                  <a:cubicBezTo>
                    <a:pt x="1624" y="41"/>
                    <a:pt x="1624" y="41"/>
                    <a:pt x="1624" y="41"/>
                  </a:cubicBezTo>
                  <a:cubicBezTo>
                    <a:pt x="1624" y="28"/>
                    <a:pt x="1624" y="28"/>
                    <a:pt x="1624" y="28"/>
                  </a:cubicBezTo>
                  <a:cubicBezTo>
                    <a:pt x="1595" y="28"/>
                    <a:pt x="1595" y="28"/>
                    <a:pt x="1595" y="28"/>
                  </a:cubicBezTo>
                  <a:cubicBezTo>
                    <a:pt x="1595" y="15"/>
                    <a:pt x="1595" y="15"/>
                    <a:pt x="1595" y="15"/>
                  </a:cubicBezTo>
                  <a:cubicBezTo>
                    <a:pt x="1625" y="15"/>
                    <a:pt x="1625" y="15"/>
                    <a:pt x="1625" y="15"/>
                  </a:cubicBezTo>
                  <a:cubicBezTo>
                    <a:pt x="1625" y="2"/>
                    <a:pt x="1625" y="2"/>
                    <a:pt x="1625" y="2"/>
                  </a:cubicBezTo>
                  <a:cubicBezTo>
                    <a:pt x="1580" y="2"/>
                    <a:pt x="1580" y="2"/>
                    <a:pt x="1580" y="2"/>
                  </a:cubicBezTo>
                  <a:lnTo>
                    <a:pt x="1580" y="68"/>
                  </a:lnTo>
                  <a:close/>
                  <a:moveTo>
                    <a:pt x="1458" y="15"/>
                  </a:moveTo>
                  <a:cubicBezTo>
                    <a:pt x="1467" y="15"/>
                    <a:pt x="1467" y="15"/>
                    <a:pt x="1467" y="15"/>
                  </a:cubicBezTo>
                  <a:cubicBezTo>
                    <a:pt x="1470" y="15"/>
                    <a:pt x="1473" y="16"/>
                    <a:pt x="1476" y="17"/>
                  </a:cubicBezTo>
                  <a:cubicBezTo>
                    <a:pt x="1479" y="17"/>
                    <a:pt x="1481" y="19"/>
                    <a:pt x="1483" y="20"/>
                  </a:cubicBezTo>
                  <a:cubicBezTo>
                    <a:pt x="1485" y="22"/>
                    <a:pt x="1487" y="24"/>
                    <a:pt x="1488" y="26"/>
                  </a:cubicBezTo>
                  <a:cubicBezTo>
                    <a:pt x="1489" y="29"/>
                    <a:pt x="1490" y="31"/>
                    <a:pt x="1490" y="35"/>
                  </a:cubicBezTo>
                  <a:cubicBezTo>
                    <a:pt x="1490" y="38"/>
                    <a:pt x="1489" y="42"/>
                    <a:pt x="1488" y="44"/>
                  </a:cubicBezTo>
                  <a:cubicBezTo>
                    <a:pt x="1487" y="47"/>
                    <a:pt x="1485" y="49"/>
                    <a:pt x="1483" y="50"/>
                  </a:cubicBezTo>
                  <a:cubicBezTo>
                    <a:pt x="1481" y="52"/>
                    <a:pt x="1478" y="53"/>
                    <a:pt x="1475" y="54"/>
                  </a:cubicBezTo>
                  <a:cubicBezTo>
                    <a:pt x="1472" y="55"/>
                    <a:pt x="1469" y="55"/>
                    <a:pt x="1466" y="55"/>
                  </a:cubicBezTo>
                  <a:cubicBezTo>
                    <a:pt x="1458" y="55"/>
                    <a:pt x="1458" y="55"/>
                    <a:pt x="1458" y="55"/>
                  </a:cubicBezTo>
                  <a:lnTo>
                    <a:pt x="1458" y="15"/>
                  </a:lnTo>
                  <a:close/>
                  <a:moveTo>
                    <a:pt x="1444" y="68"/>
                  </a:moveTo>
                  <a:cubicBezTo>
                    <a:pt x="1468" y="68"/>
                    <a:pt x="1468" y="68"/>
                    <a:pt x="1468" y="68"/>
                  </a:cubicBezTo>
                  <a:cubicBezTo>
                    <a:pt x="1473" y="68"/>
                    <a:pt x="1477" y="68"/>
                    <a:pt x="1482" y="66"/>
                  </a:cubicBezTo>
                  <a:cubicBezTo>
                    <a:pt x="1486" y="65"/>
                    <a:pt x="1490" y="63"/>
                    <a:pt x="1494" y="60"/>
                  </a:cubicBezTo>
                  <a:cubicBezTo>
                    <a:pt x="1497" y="57"/>
                    <a:pt x="1500" y="54"/>
                    <a:pt x="1502" y="50"/>
                  </a:cubicBezTo>
                  <a:cubicBezTo>
                    <a:pt x="1504" y="46"/>
                    <a:pt x="1505" y="41"/>
                    <a:pt x="1505" y="35"/>
                  </a:cubicBezTo>
                  <a:cubicBezTo>
                    <a:pt x="1505" y="29"/>
                    <a:pt x="1504" y="24"/>
                    <a:pt x="1502" y="20"/>
                  </a:cubicBezTo>
                  <a:cubicBezTo>
                    <a:pt x="1500" y="16"/>
                    <a:pt x="1497" y="12"/>
                    <a:pt x="1493" y="10"/>
                  </a:cubicBezTo>
                  <a:cubicBezTo>
                    <a:pt x="1490" y="7"/>
                    <a:pt x="1486" y="5"/>
                    <a:pt x="1481" y="4"/>
                  </a:cubicBezTo>
                  <a:cubicBezTo>
                    <a:pt x="1476" y="3"/>
                    <a:pt x="1471" y="2"/>
                    <a:pt x="1466" y="2"/>
                  </a:cubicBezTo>
                  <a:cubicBezTo>
                    <a:pt x="1444" y="2"/>
                    <a:pt x="1444" y="2"/>
                    <a:pt x="1444" y="2"/>
                  </a:cubicBezTo>
                  <a:lnTo>
                    <a:pt x="1444" y="68"/>
                  </a:lnTo>
                  <a:close/>
                  <a:moveTo>
                    <a:pt x="1345" y="42"/>
                  </a:moveTo>
                  <a:cubicBezTo>
                    <a:pt x="1329" y="42"/>
                    <a:pt x="1329" y="42"/>
                    <a:pt x="1329" y="42"/>
                  </a:cubicBezTo>
                  <a:cubicBezTo>
                    <a:pt x="1337" y="21"/>
                    <a:pt x="1337" y="21"/>
                    <a:pt x="1337" y="21"/>
                  </a:cubicBezTo>
                  <a:lnTo>
                    <a:pt x="1345" y="42"/>
                  </a:lnTo>
                  <a:close/>
                  <a:moveTo>
                    <a:pt x="1302" y="68"/>
                  </a:moveTo>
                  <a:cubicBezTo>
                    <a:pt x="1319" y="68"/>
                    <a:pt x="1319" y="68"/>
                    <a:pt x="1319" y="68"/>
                  </a:cubicBezTo>
                  <a:cubicBezTo>
                    <a:pt x="1324" y="54"/>
                    <a:pt x="1324" y="54"/>
                    <a:pt x="1324" y="54"/>
                  </a:cubicBezTo>
                  <a:cubicBezTo>
                    <a:pt x="1350" y="54"/>
                    <a:pt x="1350" y="54"/>
                    <a:pt x="1350" y="54"/>
                  </a:cubicBezTo>
                  <a:cubicBezTo>
                    <a:pt x="1356" y="68"/>
                    <a:pt x="1356" y="68"/>
                    <a:pt x="1356" y="68"/>
                  </a:cubicBezTo>
                  <a:cubicBezTo>
                    <a:pt x="1372" y="68"/>
                    <a:pt x="1372" y="68"/>
                    <a:pt x="1372" y="68"/>
                  </a:cubicBezTo>
                  <a:cubicBezTo>
                    <a:pt x="1343" y="2"/>
                    <a:pt x="1343" y="2"/>
                    <a:pt x="1343" y="2"/>
                  </a:cubicBezTo>
                  <a:cubicBezTo>
                    <a:pt x="1331" y="2"/>
                    <a:pt x="1331" y="2"/>
                    <a:pt x="1331" y="2"/>
                  </a:cubicBezTo>
                  <a:lnTo>
                    <a:pt x="1302" y="68"/>
                  </a:lnTo>
                  <a:close/>
                  <a:moveTo>
                    <a:pt x="1173" y="68"/>
                  </a:moveTo>
                  <a:cubicBezTo>
                    <a:pt x="1188" y="68"/>
                    <a:pt x="1188" y="68"/>
                    <a:pt x="1188" y="68"/>
                  </a:cubicBezTo>
                  <a:cubicBezTo>
                    <a:pt x="1188" y="37"/>
                    <a:pt x="1188" y="37"/>
                    <a:pt x="1188" y="37"/>
                  </a:cubicBezTo>
                  <a:cubicBezTo>
                    <a:pt x="1215" y="68"/>
                    <a:pt x="1215" y="68"/>
                    <a:pt x="1215" y="68"/>
                  </a:cubicBezTo>
                  <a:cubicBezTo>
                    <a:pt x="1235" y="68"/>
                    <a:pt x="1235" y="68"/>
                    <a:pt x="1235" y="68"/>
                  </a:cubicBezTo>
                  <a:cubicBezTo>
                    <a:pt x="1203" y="33"/>
                    <a:pt x="1203" y="33"/>
                    <a:pt x="1203" y="33"/>
                  </a:cubicBezTo>
                  <a:cubicBezTo>
                    <a:pt x="1233" y="2"/>
                    <a:pt x="1233" y="2"/>
                    <a:pt x="1233" y="2"/>
                  </a:cubicBezTo>
                  <a:cubicBezTo>
                    <a:pt x="1214" y="2"/>
                    <a:pt x="1214" y="2"/>
                    <a:pt x="1214" y="2"/>
                  </a:cubicBezTo>
                  <a:cubicBezTo>
                    <a:pt x="1188" y="30"/>
                    <a:pt x="1188" y="30"/>
                    <a:pt x="1188" y="30"/>
                  </a:cubicBezTo>
                  <a:cubicBezTo>
                    <a:pt x="1188" y="2"/>
                    <a:pt x="1188" y="2"/>
                    <a:pt x="1188" y="2"/>
                  </a:cubicBezTo>
                  <a:cubicBezTo>
                    <a:pt x="1173" y="2"/>
                    <a:pt x="1173" y="2"/>
                    <a:pt x="1173" y="2"/>
                  </a:cubicBezTo>
                  <a:lnTo>
                    <a:pt x="1173" y="68"/>
                  </a:lnTo>
                  <a:close/>
                  <a:moveTo>
                    <a:pt x="1074" y="42"/>
                  </a:moveTo>
                  <a:cubicBezTo>
                    <a:pt x="1058" y="42"/>
                    <a:pt x="1058" y="42"/>
                    <a:pt x="1058" y="42"/>
                  </a:cubicBezTo>
                  <a:cubicBezTo>
                    <a:pt x="1066" y="21"/>
                    <a:pt x="1066" y="21"/>
                    <a:pt x="1066" y="21"/>
                  </a:cubicBezTo>
                  <a:lnTo>
                    <a:pt x="1074" y="42"/>
                  </a:lnTo>
                  <a:close/>
                  <a:moveTo>
                    <a:pt x="1032" y="68"/>
                  </a:moveTo>
                  <a:cubicBezTo>
                    <a:pt x="1048" y="68"/>
                    <a:pt x="1048" y="68"/>
                    <a:pt x="1048" y="68"/>
                  </a:cubicBezTo>
                  <a:cubicBezTo>
                    <a:pt x="1053" y="54"/>
                    <a:pt x="1053" y="54"/>
                    <a:pt x="1053" y="54"/>
                  </a:cubicBezTo>
                  <a:cubicBezTo>
                    <a:pt x="1079" y="54"/>
                    <a:pt x="1079" y="54"/>
                    <a:pt x="1079" y="54"/>
                  </a:cubicBezTo>
                  <a:cubicBezTo>
                    <a:pt x="1085" y="68"/>
                    <a:pt x="1085" y="68"/>
                    <a:pt x="1085" y="68"/>
                  </a:cubicBezTo>
                  <a:cubicBezTo>
                    <a:pt x="1101" y="68"/>
                    <a:pt x="1101" y="68"/>
                    <a:pt x="1101" y="68"/>
                  </a:cubicBezTo>
                  <a:cubicBezTo>
                    <a:pt x="1073" y="2"/>
                    <a:pt x="1073" y="2"/>
                    <a:pt x="1073" y="2"/>
                  </a:cubicBezTo>
                  <a:cubicBezTo>
                    <a:pt x="1060" y="2"/>
                    <a:pt x="1060" y="2"/>
                    <a:pt x="1060" y="2"/>
                  </a:cubicBezTo>
                  <a:lnTo>
                    <a:pt x="1032" y="68"/>
                  </a:lnTo>
                  <a:close/>
                  <a:moveTo>
                    <a:pt x="961" y="29"/>
                  </a:moveTo>
                  <a:cubicBezTo>
                    <a:pt x="935" y="29"/>
                    <a:pt x="935" y="29"/>
                    <a:pt x="935" y="29"/>
                  </a:cubicBezTo>
                  <a:cubicBezTo>
                    <a:pt x="935" y="43"/>
                    <a:pt x="935" y="43"/>
                    <a:pt x="935" y="43"/>
                  </a:cubicBezTo>
                  <a:cubicBezTo>
                    <a:pt x="947" y="43"/>
                    <a:pt x="947" y="43"/>
                    <a:pt x="947" y="43"/>
                  </a:cubicBezTo>
                  <a:cubicBezTo>
                    <a:pt x="947" y="53"/>
                    <a:pt x="947" y="53"/>
                    <a:pt x="947" y="53"/>
                  </a:cubicBezTo>
                  <a:cubicBezTo>
                    <a:pt x="946" y="54"/>
                    <a:pt x="944" y="55"/>
                    <a:pt x="942" y="56"/>
                  </a:cubicBezTo>
                  <a:cubicBezTo>
                    <a:pt x="939" y="56"/>
                    <a:pt x="936" y="57"/>
                    <a:pt x="933" y="57"/>
                  </a:cubicBezTo>
                  <a:cubicBezTo>
                    <a:pt x="930" y="57"/>
                    <a:pt x="927" y="56"/>
                    <a:pt x="925" y="55"/>
                  </a:cubicBezTo>
                  <a:cubicBezTo>
                    <a:pt x="922" y="54"/>
                    <a:pt x="920" y="52"/>
                    <a:pt x="918" y="51"/>
                  </a:cubicBezTo>
                  <a:cubicBezTo>
                    <a:pt x="916" y="49"/>
                    <a:pt x="915" y="46"/>
                    <a:pt x="914" y="44"/>
                  </a:cubicBezTo>
                  <a:cubicBezTo>
                    <a:pt x="913" y="41"/>
                    <a:pt x="913" y="38"/>
                    <a:pt x="913" y="35"/>
                  </a:cubicBezTo>
                  <a:cubicBezTo>
                    <a:pt x="913" y="32"/>
                    <a:pt x="913" y="29"/>
                    <a:pt x="914" y="27"/>
                  </a:cubicBezTo>
                  <a:cubicBezTo>
                    <a:pt x="915" y="24"/>
                    <a:pt x="916" y="22"/>
                    <a:pt x="918" y="20"/>
                  </a:cubicBezTo>
                  <a:cubicBezTo>
                    <a:pt x="920" y="18"/>
                    <a:pt x="922" y="16"/>
                    <a:pt x="925" y="15"/>
                  </a:cubicBezTo>
                  <a:cubicBezTo>
                    <a:pt x="927" y="14"/>
                    <a:pt x="930" y="14"/>
                    <a:pt x="933" y="14"/>
                  </a:cubicBezTo>
                  <a:cubicBezTo>
                    <a:pt x="937" y="14"/>
                    <a:pt x="940" y="14"/>
                    <a:pt x="943" y="15"/>
                  </a:cubicBezTo>
                  <a:cubicBezTo>
                    <a:pt x="945" y="16"/>
                    <a:pt x="947" y="18"/>
                    <a:pt x="949" y="20"/>
                  </a:cubicBezTo>
                  <a:cubicBezTo>
                    <a:pt x="960" y="9"/>
                    <a:pt x="960" y="9"/>
                    <a:pt x="960" y="9"/>
                  </a:cubicBezTo>
                  <a:cubicBezTo>
                    <a:pt x="956" y="6"/>
                    <a:pt x="952" y="3"/>
                    <a:pt x="948" y="2"/>
                  </a:cubicBezTo>
                  <a:cubicBezTo>
                    <a:pt x="943" y="1"/>
                    <a:pt x="939" y="0"/>
                    <a:pt x="933" y="0"/>
                  </a:cubicBezTo>
                  <a:cubicBezTo>
                    <a:pt x="928" y="0"/>
                    <a:pt x="923" y="1"/>
                    <a:pt x="919" y="3"/>
                  </a:cubicBezTo>
                  <a:cubicBezTo>
                    <a:pt x="915" y="4"/>
                    <a:pt x="911" y="7"/>
                    <a:pt x="908" y="10"/>
                  </a:cubicBezTo>
                  <a:cubicBezTo>
                    <a:pt x="904" y="13"/>
                    <a:pt x="902" y="16"/>
                    <a:pt x="900" y="21"/>
                  </a:cubicBezTo>
                  <a:cubicBezTo>
                    <a:pt x="898" y="25"/>
                    <a:pt x="897" y="30"/>
                    <a:pt x="897" y="35"/>
                  </a:cubicBezTo>
                  <a:cubicBezTo>
                    <a:pt x="897" y="41"/>
                    <a:pt x="898" y="45"/>
                    <a:pt x="900" y="50"/>
                  </a:cubicBezTo>
                  <a:cubicBezTo>
                    <a:pt x="902" y="54"/>
                    <a:pt x="904" y="58"/>
                    <a:pt x="908" y="61"/>
                  </a:cubicBezTo>
                  <a:cubicBezTo>
                    <a:pt x="911" y="64"/>
                    <a:pt x="915" y="66"/>
                    <a:pt x="919" y="68"/>
                  </a:cubicBezTo>
                  <a:cubicBezTo>
                    <a:pt x="923" y="69"/>
                    <a:pt x="928" y="70"/>
                    <a:pt x="933" y="70"/>
                  </a:cubicBezTo>
                  <a:cubicBezTo>
                    <a:pt x="938" y="70"/>
                    <a:pt x="943" y="70"/>
                    <a:pt x="948" y="69"/>
                  </a:cubicBezTo>
                  <a:cubicBezTo>
                    <a:pt x="952" y="68"/>
                    <a:pt x="957" y="66"/>
                    <a:pt x="961" y="64"/>
                  </a:cubicBezTo>
                  <a:lnTo>
                    <a:pt x="961" y="29"/>
                  </a:lnTo>
                  <a:close/>
                  <a:moveTo>
                    <a:pt x="760" y="68"/>
                  </a:moveTo>
                  <a:cubicBezTo>
                    <a:pt x="774" y="68"/>
                    <a:pt x="774" y="68"/>
                    <a:pt x="774" y="68"/>
                  </a:cubicBezTo>
                  <a:cubicBezTo>
                    <a:pt x="774" y="21"/>
                    <a:pt x="774" y="21"/>
                    <a:pt x="774" y="21"/>
                  </a:cubicBezTo>
                  <a:cubicBezTo>
                    <a:pt x="774" y="21"/>
                    <a:pt x="774" y="21"/>
                    <a:pt x="774" y="21"/>
                  </a:cubicBezTo>
                  <a:cubicBezTo>
                    <a:pt x="803" y="68"/>
                    <a:pt x="803" y="68"/>
                    <a:pt x="803" y="68"/>
                  </a:cubicBezTo>
                  <a:cubicBezTo>
                    <a:pt x="823" y="68"/>
                    <a:pt x="823" y="68"/>
                    <a:pt x="823" y="68"/>
                  </a:cubicBezTo>
                  <a:cubicBezTo>
                    <a:pt x="823" y="2"/>
                    <a:pt x="823" y="2"/>
                    <a:pt x="823" y="2"/>
                  </a:cubicBezTo>
                  <a:cubicBezTo>
                    <a:pt x="808" y="2"/>
                    <a:pt x="808" y="2"/>
                    <a:pt x="808" y="2"/>
                  </a:cubicBezTo>
                  <a:cubicBezTo>
                    <a:pt x="808" y="48"/>
                    <a:pt x="808" y="48"/>
                    <a:pt x="808" y="48"/>
                  </a:cubicBezTo>
                  <a:cubicBezTo>
                    <a:pt x="808" y="48"/>
                    <a:pt x="808" y="48"/>
                    <a:pt x="808" y="48"/>
                  </a:cubicBezTo>
                  <a:cubicBezTo>
                    <a:pt x="779" y="2"/>
                    <a:pt x="779" y="2"/>
                    <a:pt x="779" y="2"/>
                  </a:cubicBezTo>
                  <a:cubicBezTo>
                    <a:pt x="760" y="2"/>
                    <a:pt x="760" y="2"/>
                    <a:pt x="760" y="2"/>
                  </a:cubicBezTo>
                  <a:lnTo>
                    <a:pt x="760" y="68"/>
                  </a:lnTo>
                  <a:close/>
                  <a:moveTo>
                    <a:pt x="666" y="68"/>
                  </a:moveTo>
                  <a:cubicBezTo>
                    <a:pt x="681" y="68"/>
                    <a:pt x="681" y="68"/>
                    <a:pt x="681" y="68"/>
                  </a:cubicBezTo>
                  <a:cubicBezTo>
                    <a:pt x="681" y="2"/>
                    <a:pt x="681" y="2"/>
                    <a:pt x="681" y="2"/>
                  </a:cubicBezTo>
                  <a:cubicBezTo>
                    <a:pt x="666" y="2"/>
                    <a:pt x="666" y="2"/>
                    <a:pt x="666" y="2"/>
                  </a:cubicBezTo>
                  <a:lnTo>
                    <a:pt x="666" y="68"/>
                  </a:lnTo>
                  <a:close/>
                  <a:moveTo>
                    <a:pt x="530" y="68"/>
                  </a:moveTo>
                  <a:cubicBezTo>
                    <a:pt x="545" y="68"/>
                    <a:pt x="545" y="68"/>
                    <a:pt x="545" y="68"/>
                  </a:cubicBezTo>
                  <a:cubicBezTo>
                    <a:pt x="545" y="40"/>
                    <a:pt x="545" y="40"/>
                    <a:pt x="545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88" y="68"/>
                    <a:pt x="588" y="68"/>
                    <a:pt x="588" y="68"/>
                  </a:cubicBezTo>
                  <a:cubicBezTo>
                    <a:pt x="588" y="2"/>
                    <a:pt x="588" y="2"/>
                    <a:pt x="588" y="2"/>
                  </a:cubicBezTo>
                  <a:cubicBezTo>
                    <a:pt x="573" y="2"/>
                    <a:pt x="573" y="2"/>
                    <a:pt x="573" y="2"/>
                  </a:cubicBezTo>
                  <a:cubicBezTo>
                    <a:pt x="573" y="27"/>
                    <a:pt x="573" y="27"/>
                    <a:pt x="573" y="27"/>
                  </a:cubicBezTo>
                  <a:cubicBezTo>
                    <a:pt x="545" y="27"/>
                    <a:pt x="545" y="27"/>
                    <a:pt x="545" y="27"/>
                  </a:cubicBezTo>
                  <a:cubicBezTo>
                    <a:pt x="545" y="2"/>
                    <a:pt x="545" y="2"/>
                    <a:pt x="545" y="2"/>
                  </a:cubicBezTo>
                  <a:cubicBezTo>
                    <a:pt x="530" y="2"/>
                    <a:pt x="530" y="2"/>
                    <a:pt x="530" y="2"/>
                  </a:cubicBezTo>
                  <a:lnTo>
                    <a:pt x="530" y="68"/>
                  </a:lnTo>
                  <a:close/>
                  <a:moveTo>
                    <a:pt x="457" y="10"/>
                  </a:moveTo>
                  <a:cubicBezTo>
                    <a:pt x="455" y="8"/>
                    <a:pt x="453" y="7"/>
                    <a:pt x="452" y="5"/>
                  </a:cubicBezTo>
                  <a:cubicBezTo>
                    <a:pt x="450" y="4"/>
                    <a:pt x="448" y="3"/>
                    <a:pt x="446" y="2"/>
                  </a:cubicBezTo>
                  <a:cubicBezTo>
                    <a:pt x="444" y="2"/>
                    <a:pt x="442" y="1"/>
                    <a:pt x="440" y="1"/>
                  </a:cubicBezTo>
                  <a:cubicBezTo>
                    <a:pt x="438" y="0"/>
                    <a:pt x="436" y="0"/>
                    <a:pt x="434" y="0"/>
                  </a:cubicBezTo>
                  <a:cubicBezTo>
                    <a:pt x="429" y="0"/>
                    <a:pt x="424" y="1"/>
                    <a:pt x="420" y="3"/>
                  </a:cubicBezTo>
                  <a:cubicBezTo>
                    <a:pt x="415" y="4"/>
                    <a:pt x="412" y="7"/>
                    <a:pt x="408" y="10"/>
                  </a:cubicBezTo>
                  <a:cubicBezTo>
                    <a:pt x="405" y="13"/>
                    <a:pt x="403" y="16"/>
                    <a:pt x="401" y="21"/>
                  </a:cubicBezTo>
                  <a:cubicBezTo>
                    <a:pt x="399" y="25"/>
                    <a:pt x="398" y="30"/>
                    <a:pt x="398" y="35"/>
                  </a:cubicBezTo>
                  <a:cubicBezTo>
                    <a:pt x="398" y="41"/>
                    <a:pt x="399" y="45"/>
                    <a:pt x="401" y="50"/>
                  </a:cubicBezTo>
                  <a:cubicBezTo>
                    <a:pt x="403" y="54"/>
                    <a:pt x="405" y="58"/>
                    <a:pt x="408" y="61"/>
                  </a:cubicBezTo>
                  <a:cubicBezTo>
                    <a:pt x="412" y="64"/>
                    <a:pt x="415" y="66"/>
                    <a:pt x="420" y="68"/>
                  </a:cubicBezTo>
                  <a:cubicBezTo>
                    <a:pt x="424" y="69"/>
                    <a:pt x="429" y="70"/>
                    <a:pt x="434" y="70"/>
                  </a:cubicBezTo>
                  <a:cubicBezTo>
                    <a:pt x="439" y="70"/>
                    <a:pt x="443" y="69"/>
                    <a:pt x="447" y="67"/>
                  </a:cubicBezTo>
                  <a:cubicBezTo>
                    <a:pt x="452" y="65"/>
                    <a:pt x="455" y="63"/>
                    <a:pt x="458" y="59"/>
                  </a:cubicBezTo>
                  <a:cubicBezTo>
                    <a:pt x="446" y="49"/>
                    <a:pt x="446" y="49"/>
                    <a:pt x="446" y="49"/>
                  </a:cubicBezTo>
                  <a:cubicBezTo>
                    <a:pt x="444" y="52"/>
                    <a:pt x="443" y="53"/>
                    <a:pt x="440" y="55"/>
                  </a:cubicBezTo>
                  <a:cubicBezTo>
                    <a:pt x="438" y="56"/>
                    <a:pt x="435" y="57"/>
                    <a:pt x="432" y="57"/>
                  </a:cubicBezTo>
                  <a:cubicBezTo>
                    <a:pt x="430" y="57"/>
                    <a:pt x="427" y="56"/>
                    <a:pt x="425" y="55"/>
                  </a:cubicBezTo>
                  <a:cubicBezTo>
                    <a:pt x="423" y="54"/>
                    <a:pt x="421" y="52"/>
                    <a:pt x="419" y="51"/>
                  </a:cubicBezTo>
                  <a:cubicBezTo>
                    <a:pt x="417" y="49"/>
                    <a:pt x="416" y="46"/>
                    <a:pt x="415" y="44"/>
                  </a:cubicBezTo>
                  <a:cubicBezTo>
                    <a:pt x="414" y="41"/>
                    <a:pt x="413" y="38"/>
                    <a:pt x="413" y="35"/>
                  </a:cubicBezTo>
                  <a:cubicBezTo>
                    <a:pt x="413" y="32"/>
                    <a:pt x="414" y="29"/>
                    <a:pt x="415" y="27"/>
                  </a:cubicBezTo>
                  <a:cubicBezTo>
                    <a:pt x="416" y="24"/>
                    <a:pt x="417" y="22"/>
                    <a:pt x="419" y="20"/>
                  </a:cubicBezTo>
                  <a:cubicBezTo>
                    <a:pt x="421" y="18"/>
                    <a:pt x="423" y="16"/>
                    <a:pt x="425" y="15"/>
                  </a:cubicBezTo>
                  <a:cubicBezTo>
                    <a:pt x="427" y="14"/>
                    <a:pt x="430" y="14"/>
                    <a:pt x="433" y="14"/>
                  </a:cubicBezTo>
                  <a:cubicBezTo>
                    <a:pt x="435" y="14"/>
                    <a:pt x="438" y="14"/>
                    <a:pt x="440" y="15"/>
                  </a:cubicBezTo>
                  <a:cubicBezTo>
                    <a:pt x="442" y="16"/>
                    <a:pt x="444" y="17"/>
                    <a:pt x="445" y="19"/>
                  </a:cubicBezTo>
                  <a:lnTo>
                    <a:pt x="457" y="10"/>
                  </a:lnTo>
                  <a:close/>
                  <a:moveTo>
                    <a:pt x="306" y="42"/>
                  </a:moveTo>
                  <a:cubicBezTo>
                    <a:pt x="290" y="42"/>
                    <a:pt x="290" y="42"/>
                    <a:pt x="290" y="42"/>
                  </a:cubicBezTo>
                  <a:cubicBezTo>
                    <a:pt x="298" y="21"/>
                    <a:pt x="298" y="21"/>
                    <a:pt x="298" y="21"/>
                  </a:cubicBezTo>
                  <a:lnTo>
                    <a:pt x="306" y="42"/>
                  </a:lnTo>
                  <a:close/>
                  <a:moveTo>
                    <a:pt x="264" y="68"/>
                  </a:moveTo>
                  <a:cubicBezTo>
                    <a:pt x="280" y="68"/>
                    <a:pt x="280" y="68"/>
                    <a:pt x="280" y="68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311" y="54"/>
                    <a:pt x="311" y="54"/>
                    <a:pt x="311" y="54"/>
                  </a:cubicBezTo>
                  <a:cubicBezTo>
                    <a:pt x="317" y="68"/>
                    <a:pt x="317" y="68"/>
                    <a:pt x="317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292" y="2"/>
                    <a:pt x="292" y="2"/>
                    <a:pt x="292" y="2"/>
                  </a:cubicBezTo>
                  <a:lnTo>
                    <a:pt x="264" y="68"/>
                  </a:lnTo>
                  <a:close/>
                  <a:moveTo>
                    <a:pt x="144" y="27"/>
                  </a:moveTo>
                  <a:cubicBezTo>
                    <a:pt x="145" y="24"/>
                    <a:pt x="146" y="22"/>
                    <a:pt x="148" y="20"/>
                  </a:cubicBezTo>
                  <a:cubicBezTo>
                    <a:pt x="150" y="18"/>
                    <a:pt x="152" y="16"/>
                    <a:pt x="155" y="15"/>
                  </a:cubicBezTo>
                  <a:cubicBezTo>
                    <a:pt x="157" y="14"/>
                    <a:pt x="160" y="14"/>
                    <a:pt x="163" y="14"/>
                  </a:cubicBezTo>
                  <a:cubicBezTo>
                    <a:pt x="166" y="14"/>
                    <a:pt x="169" y="14"/>
                    <a:pt x="172" y="15"/>
                  </a:cubicBezTo>
                  <a:cubicBezTo>
                    <a:pt x="174" y="16"/>
                    <a:pt x="176" y="18"/>
                    <a:pt x="178" y="20"/>
                  </a:cubicBezTo>
                  <a:cubicBezTo>
                    <a:pt x="180" y="22"/>
                    <a:pt x="181" y="24"/>
                    <a:pt x="182" y="27"/>
                  </a:cubicBezTo>
                  <a:cubicBezTo>
                    <a:pt x="183" y="29"/>
                    <a:pt x="184" y="32"/>
                    <a:pt x="184" y="35"/>
                  </a:cubicBezTo>
                  <a:cubicBezTo>
                    <a:pt x="184" y="38"/>
                    <a:pt x="183" y="41"/>
                    <a:pt x="182" y="44"/>
                  </a:cubicBezTo>
                  <a:cubicBezTo>
                    <a:pt x="181" y="46"/>
                    <a:pt x="180" y="49"/>
                    <a:pt x="178" y="51"/>
                  </a:cubicBezTo>
                  <a:cubicBezTo>
                    <a:pt x="176" y="52"/>
                    <a:pt x="174" y="54"/>
                    <a:pt x="172" y="55"/>
                  </a:cubicBezTo>
                  <a:cubicBezTo>
                    <a:pt x="169" y="56"/>
                    <a:pt x="166" y="57"/>
                    <a:pt x="163" y="57"/>
                  </a:cubicBezTo>
                  <a:cubicBezTo>
                    <a:pt x="160" y="57"/>
                    <a:pt x="157" y="56"/>
                    <a:pt x="155" y="55"/>
                  </a:cubicBezTo>
                  <a:cubicBezTo>
                    <a:pt x="152" y="54"/>
                    <a:pt x="150" y="52"/>
                    <a:pt x="148" y="51"/>
                  </a:cubicBezTo>
                  <a:cubicBezTo>
                    <a:pt x="146" y="49"/>
                    <a:pt x="145" y="46"/>
                    <a:pt x="144" y="44"/>
                  </a:cubicBezTo>
                  <a:cubicBezTo>
                    <a:pt x="143" y="41"/>
                    <a:pt x="142" y="38"/>
                    <a:pt x="142" y="35"/>
                  </a:cubicBezTo>
                  <a:cubicBezTo>
                    <a:pt x="142" y="32"/>
                    <a:pt x="143" y="29"/>
                    <a:pt x="144" y="27"/>
                  </a:cubicBezTo>
                  <a:moveTo>
                    <a:pt x="130" y="50"/>
                  </a:moveTo>
                  <a:cubicBezTo>
                    <a:pt x="132" y="54"/>
                    <a:pt x="134" y="58"/>
                    <a:pt x="137" y="61"/>
                  </a:cubicBezTo>
                  <a:cubicBezTo>
                    <a:pt x="141" y="64"/>
                    <a:pt x="144" y="66"/>
                    <a:pt x="149" y="68"/>
                  </a:cubicBezTo>
                  <a:cubicBezTo>
                    <a:pt x="153" y="69"/>
                    <a:pt x="158" y="70"/>
                    <a:pt x="163" y="70"/>
                  </a:cubicBezTo>
                  <a:cubicBezTo>
                    <a:pt x="168" y="70"/>
                    <a:pt x="173" y="69"/>
                    <a:pt x="178" y="68"/>
                  </a:cubicBezTo>
                  <a:cubicBezTo>
                    <a:pt x="182" y="66"/>
                    <a:pt x="186" y="64"/>
                    <a:pt x="189" y="61"/>
                  </a:cubicBezTo>
                  <a:cubicBezTo>
                    <a:pt x="192" y="58"/>
                    <a:pt x="195" y="54"/>
                    <a:pt x="196" y="50"/>
                  </a:cubicBezTo>
                  <a:cubicBezTo>
                    <a:pt x="198" y="45"/>
                    <a:pt x="199" y="41"/>
                    <a:pt x="199" y="35"/>
                  </a:cubicBezTo>
                  <a:cubicBezTo>
                    <a:pt x="199" y="30"/>
                    <a:pt x="198" y="25"/>
                    <a:pt x="196" y="21"/>
                  </a:cubicBezTo>
                  <a:cubicBezTo>
                    <a:pt x="195" y="16"/>
                    <a:pt x="192" y="13"/>
                    <a:pt x="189" y="10"/>
                  </a:cubicBezTo>
                  <a:cubicBezTo>
                    <a:pt x="186" y="7"/>
                    <a:pt x="182" y="4"/>
                    <a:pt x="178" y="3"/>
                  </a:cubicBezTo>
                  <a:cubicBezTo>
                    <a:pt x="173" y="1"/>
                    <a:pt x="168" y="0"/>
                    <a:pt x="163" y="0"/>
                  </a:cubicBezTo>
                  <a:cubicBezTo>
                    <a:pt x="158" y="0"/>
                    <a:pt x="153" y="1"/>
                    <a:pt x="149" y="3"/>
                  </a:cubicBezTo>
                  <a:cubicBezTo>
                    <a:pt x="144" y="4"/>
                    <a:pt x="141" y="7"/>
                    <a:pt x="137" y="10"/>
                  </a:cubicBezTo>
                  <a:cubicBezTo>
                    <a:pt x="134" y="13"/>
                    <a:pt x="132" y="16"/>
                    <a:pt x="130" y="21"/>
                  </a:cubicBezTo>
                  <a:cubicBezTo>
                    <a:pt x="128" y="25"/>
                    <a:pt x="127" y="30"/>
                    <a:pt x="127" y="35"/>
                  </a:cubicBezTo>
                  <a:cubicBezTo>
                    <a:pt x="127" y="41"/>
                    <a:pt x="128" y="45"/>
                    <a:pt x="130" y="50"/>
                  </a:cubicBezTo>
                  <a:moveTo>
                    <a:pt x="59" y="10"/>
                  </a:moveTo>
                  <a:cubicBezTo>
                    <a:pt x="57" y="8"/>
                    <a:pt x="56" y="7"/>
                    <a:pt x="54" y="5"/>
                  </a:cubicBezTo>
                  <a:cubicBezTo>
                    <a:pt x="52" y="4"/>
                    <a:pt x="50" y="3"/>
                    <a:pt x="48" y="2"/>
                  </a:cubicBezTo>
                  <a:cubicBezTo>
                    <a:pt x="46" y="2"/>
                    <a:pt x="44" y="1"/>
                    <a:pt x="42" y="1"/>
                  </a:cubicBezTo>
                  <a:cubicBezTo>
                    <a:pt x="40" y="0"/>
                    <a:pt x="38" y="0"/>
                    <a:pt x="36" y="0"/>
                  </a:cubicBezTo>
                  <a:cubicBezTo>
                    <a:pt x="31" y="0"/>
                    <a:pt x="26" y="1"/>
                    <a:pt x="22" y="3"/>
                  </a:cubicBezTo>
                  <a:cubicBezTo>
                    <a:pt x="18" y="4"/>
                    <a:pt x="14" y="7"/>
                    <a:pt x="11" y="10"/>
                  </a:cubicBezTo>
                  <a:cubicBezTo>
                    <a:pt x="7" y="13"/>
                    <a:pt x="5" y="16"/>
                    <a:pt x="3" y="21"/>
                  </a:cubicBezTo>
                  <a:cubicBezTo>
                    <a:pt x="1" y="25"/>
                    <a:pt x="0" y="30"/>
                    <a:pt x="0" y="35"/>
                  </a:cubicBezTo>
                  <a:cubicBezTo>
                    <a:pt x="0" y="41"/>
                    <a:pt x="1" y="45"/>
                    <a:pt x="3" y="50"/>
                  </a:cubicBezTo>
                  <a:cubicBezTo>
                    <a:pt x="5" y="54"/>
                    <a:pt x="7" y="58"/>
                    <a:pt x="11" y="61"/>
                  </a:cubicBezTo>
                  <a:cubicBezTo>
                    <a:pt x="14" y="64"/>
                    <a:pt x="18" y="66"/>
                    <a:pt x="22" y="68"/>
                  </a:cubicBezTo>
                  <a:cubicBezTo>
                    <a:pt x="26" y="69"/>
                    <a:pt x="31" y="70"/>
                    <a:pt x="36" y="70"/>
                  </a:cubicBezTo>
                  <a:cubicBezTo>
                    <a:pt x="41" y="70"/>
                    <a:pt x="45" y="69"/>
                    <a:pt x="50" y="67"/>
                  </a:cubicBezTo>
                  <a:cubicBezTo>
                    <a:pt x="54" y="65"/>
                    <a:pt x="58" y="63"/>
                    <a:pt x="60" y="5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52"/>
                    <a:pt x="45" y="53"/>
                    <a:pt x="42" y="55"/>
                  </a:cubicBezTo>
                  <a:cubicBezTo>
                    <a:pt x="40" y="56"/>
                    <a:pt x="37" y="57"/>
                    <a:pt x="34" y="57"/>
                  </a:cubicBezTo>
                  <a:cubicBezTo>
                    <a:pt x="32" y="57"/>
                    <a:pt x="29" y="56"/>
                    <a:pt x="27" y="55"/>
                  </a:cubicBezTo>
                  <a:cubicBezTo>
                    <a:pt x="25" y="54"/>
                    <a:pt x="23" y="52"/>
                    <a:pt x="21" y="51"/>
                  </a:cubicBezTo>
                  <a:cubicBezTo>
                    <a:pt x="19" y="49"/>
                    <a:pt x="18" y="46"/>
                    <a:pt x="17" y="44"/>
                  </a:cubicBezTo>
                  <a:cubicBezTo>
                    <a:pt x="16" y="41"/>
                    <a:pt x="16" y="38"/>
                    <a:pt x="16" y="35"/>
                  </a:cubicBezTo>
                  <a:cubicBezTo>
                    <a:pt x="16" y="32"/>
                    <a:pt x="16" y="29"/>
                    <a:pt x="17" y="27"/>
                  </a:cubicBezTo>
                  <a:cubicBezTo>
                    <a:pt x="18" y="24"/>
                    <a:pt x="19" y="22"/>
                    <a:pt x="21" y="20"/>
                  </a:cubicBezTo>
                  <a:cubicBezTo>
                    <a:pt x="23" y="18"/>
                    <a:pt x="25" y="16"/>
                    <a:pt x="27" y="15"/>
                  </a:cubicBezTo>
                  <a:cubicBezTo>
                    <a:pt x="30" y="14"/>
                    <a:pt x="32" y="14"/>
                    <a:pt x="35" y="14"/>
                  </a:cubicBezTo>
                  <a:cubicBezTo>
                    <a:pt x="38" y="14"/>
                    <a:pt x="40" y="14"/>
                    <a:pt x="42" y="15"/>
                  </a:cubicBezTo>
                  <a:cubicBezTo>
                    <a:pt x="44" y="16"/>
                    <a:pt x="46" y="17"/>
                    <a:pt x="47" y="19"/>
                  </a:cubicBezTo>
                  <a:lnTo>
                    <a:pt x="59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</p:grpSp>
    </p:spTree>
    <p:extLst>
      <p:ext uri="{BB962C8B-B14F-4D97-AF65-F5344CB8AC3E}">
        <p14:creationId xmlns:p14="http://schemas.microsoft.com/office/powerpoint/2010/main" val="20248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51467" y="524932"/>
            <a:ext cx="9884834" cy="94350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3957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151466" y="1566340"/>
            <a:ext cx="10871200" cy="4525963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Arial" charset="0"/>
              <a:buChar char="•"/>
              <a:defRPr sz="2400">
                <a:latin typeface="Verdana" charset="0"/>
                <a:ea typeface="Verdana" charset="0"/>
                <a:cs typeface="Verdana" charset="0"/>
              </a:defRPr>
            </a:lvl1pPr>
            <a:lvl3pPr algn="l">
              <a:defRPr/>
            </a:lvl3pPr>
          </a:lstStyle>
          <a:p>
            <a:pPr lvl="0"/>
            <a:r>
              <a:rPr lang="sv-SE" dirty="0"/>
              <a:t>Punktlista</a:t>
            </a:r>
          </a:p>
          <a:p>
            <a:pPr lvl="0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51466" y="501026"/>
            <a:ext cx="10814755" cy="94350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8372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1262" y="1448790"/>
            <a:ext cx="10371138" cy="4132613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Verdana" charset="0"/>
                <a:ea typeface="Verdana" charset="0"/>
                <a:cs typeface="Verdana" charset="0"/>
              </a:defRPr>
            </a:lvl1pPr>
            <a:lvl2pPr marL="914423" indent="-351701">
              <a:buFont typeface="Arial" charset="0"/>
              <a:buChar char="•"/>
              <a:defRPr sz="2000">
                <a:latin typeface="Verdana" charset="0"/>
                <a:ea typeface="Verdana" charset="0"/>
                <a:cs typeface="Verdana" charset="0"/>
              </a:defRPr>
            </a:lvl2pPr>
            <a:lvl3pPr>
              <a:defRPr sz="2000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sv-SE" dirty="0"/>
              <a:t>Nivå två</a:t>
            </a:r>
          </a:p>
          <a:p>
            <a:pPr lvl="1"/>
            <a:r>
              <a:rPr lang="sv-SE" dirty="0"/>
              <a:t>Nivå tre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211262" y="510018"/>
            <a:ext cx="10980738" cy="8080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04674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51467" y="524932"/>
            <a:ext cx="9884834" cy="94350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7885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1262" y="1448790"/>
            <a:ext cx="10371138" cy="4132613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Verdana" charset="0"/>
                <a:ea typeface="Verdana" charset="0"/>
                <a:cs typeface="Verdana" charset="0"/>
              </a:defRPr>
            </a:lvl1pPr>
            <a:lvl2pPr marL="914423" indent="-351701">
              <a:buFont typeface="Arial" charset="0"/>
              <a:buChar char="•"/>
              <a:defRPr sz="2000">
                <a:latin typeface="Verdana" charset="0"/>
                <a:ea typeface="Verdana" charset="0"/>
                <a:cs typeface="Verdana" charset="0"/>
              </a:defRPr>
            </a:lvl2pPr>
            <a:lvl3pPr>
              <a:defRPr sz="2000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sv-SE" dirty="0"/>
              <a:t>Nivå två</a:t>
            </a:r>
          </a:p>
          <a:p>
            <a:pPr lvl="1"/>
            <a:r>
              <a:rPr lang="sv-SE" dirty="0"/>
              <a:t>Nivå tre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211262" y="510018"/>
            <a:ext cx="10980738" cy="8080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93868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151466" y="1566340"/>
            <a:ext cx="10871200" cy="4525963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Arial" charset="0"/>
              <a:buChar char="•"/>
              <a:defRPr sz="2400">
                <a:latin typeface="Verdana" charset="0"/>
                <a:ea typeface="Verdana" charset="0"/>
                <a:cs typeface="Verdana" charset="0"/>
              </a:defRPr>
            </a:lvl1pPr>
            <a:lvl3pPr algn="l">
              <a:defRPr/>
            </a:lvl3pPr>
          </a:lstStyle>
          <a:p>
            <a:pPr lvl="0"/>
            <a:r>
              <a:rPr lang="sv-SE" dirty="0"/>
              <a:t>Punktlista</a:t>
            </a:r>
          </a:p>
          <a:p>
            <a:pPr lvl="0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51466" y="501026"/>
            <a:ext cx="10814755" cy="94350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997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660" y="1580608"/>
            <a:ext cx="6030877" cy="4338637"/>
          </a:xfrm>
        </p:spPr>
        <p:txBody>
          <a:bodyPr anchor="t" anchorCtr="0"/>
          <a:lstStyle>
            <a:lvl1pPr>
              <a:lnSpc>
                <a:spcPts val="3174"/>
              </a:lnSpc>
              <a:defRPr sz="2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Rak 7"/>
          <p:cNvCxnSpPr/>
          <p:nvPr userDrawn="1"/>
        </p:nvCxnSpPr>
        <p:spPr>
          <a:xfrm flipH="1">
            <a:off x="510417" y="6315176"/>
            <a:ext cx="11163935" cy="0"/>
          </a:xfrm>
          <a:prstGeom prst="line">
            <a:avLst/>
          </a:prstGeom>
          <a:ln w="101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8" y="6356938"/>
            <a:ext cx="7910454" cy="364281"/>
          </a:xfrm>
          <a:prstGeom prst="rect">
            <a:avLst/>
          </a:prstGeom>
        </p:spPr>
        <p:txBody>
          <a:bodyPr vert="horz" lIns="95406" tIns="47703" rIns="95406" bIns="47703" rtlCol="0" anchor="ctr"/>
          <a:lstStyle>
            <a:lvl1pPr algn="ctr">
              <a:defRPr sz="1699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22" name="Rak 121"/>
          <p:cNvCxnSpPr/>
          <p:nvPr userDrawn="1"/>
        </p:nvCxnSpPr>
        <p:spPr>
          <a:xfrm flipH="1">
            <a:off x="506942" y="6312412"/>
            <a:ext cx="11163935" cy="0"/>
          </a:xfrm>
          <a:prstGeom prst="line">
            <a:avLst/>
          </a:prstGeom>
          <a:ln w="1016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5" y="6521459"/>
            <a:ext cx="1484753" cy="17654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328" y="6438166"/>
            <a:ext cx="1158129" cy="2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892" y="187204"/>
            <a:ext cx="91353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6892" y="1597679"/>
            <a:ext cx="9135312" cy="3686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8" y="6356938"/>
            <a:ext cx="7910454" cy="364281"/>
          </a:xfrm>
          <a:prstGeom prst="rect">
            <a:avLst/>
          </a:prstGeom>
        </p:spPr>
        <p:txBody>
          <a:bodyPr vert="horz" lIns="95406" tIns="47703" rIns="95406" bIns="47703" rtlCol="0" anchor="ctr"/>
          <a:lstStyle>
            <a:lvl1pPr algn="ctr">
              <a:defRPr sz="1699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892" y="187204"/>
            <a:ext cx="54719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6892" y="1597679"/>
            <a:ext cx="5471920" cy="4298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7106576" y="946088"/>
            <a:ext cx="3887102" cy="4960525"/>
          </a:xfrm>
        </p:spPr>
        <p:txBody>
          <a:bodyPr tIns="976611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8" y="6356938"/>
            <a:ext cx="7910454" cy="364281"/>
          </a:xfrm>
          <a:prstGeom prst="rect">
            <a:avLst/>
          </a:prstGeom>
        </p:spPr>
        <p:txBody>
          <a:bodyPr vert="horz" lIns="95406" tIns="47703" rIns="95406" bIns="47703" rtlCol="0" anchor="ctr"/>
          <a:lstStyle>
            <a:lvl1pPr algn="ctr">
              <a:defRPr sz="1699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892" y="187204"/>
            <a:ext cx="54719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6892" y="1597679"/>
            <a:ext cx="5471920" cy="4308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7359657" y="925860"/>
            <a:ext cx="3623902" cy="2371324"/>
          </a:xfrm>
        </p:spPr>
        <p:txBody>
          <a:bodyPr tIns="300495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8" y="6356938"/>
            <a:ext cx="7910454" cy="364281"/>
          </a:xfrm>
          <a:prstGeom prst="rect">
            <a:avLst/>
          </a:prstGeom>
        </p:spPr>
        <p:txBody>
          <a:bodyPr vert="horz" lIns="95406" tIns="47703" rIns="95406" bIns="47703" rtlCol="0" anchor="ctr"/>
          <a:lstStyle>
            <a:lvl1pPr algn="ctr">
              <a:defRPr sz="1699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7359657" y="3549508"/>
            <a:ext cx="3623902" cy="2371324"/>
          </a:xfrm>
        </p:spPr>
        <p:txBody>
          <a:bodyPr tIns="300495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7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punktlista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21" tIns="47661" rIns="95321" bIns="47661" rtlCol="0" anchor="ctr"/>
          <a:lstStyle/>
          <a:p>
            <a:pPr algn="ctr"/>
            <a:endParaRPr lang="en-US" sz="2398"/>
          </a:p>
        </p:txBody>
      </p:sp>
      <p:cxnSp>
        <p:nvCxnSpPr>
          <p:cNvPr id="5" name="Rak 4"/>
          <p:cNvCxnSpPr/>
          <p:nvPr userDrawn="1"/>
        </p:nvCxnSpPr>
        <p:spPr>
          <a:xfrm flipH="1">
            <a:off x="510417" y="6315176"/>
            <a:ext cx="11163935" cy="0"/>
          </a:xfrm>
          <a:prstGeom prst="line">
            <a:avLst/>
          </a:prstGeom>
          <a:ln w="101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892" y="187204"/>
            <a:ext cx="9135312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6892" y="1607793"/>
            <a:ext cx="9135312" cy="36869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8" y="6356938"/>
            <a:ext cx="7910454" cy="364281"/>
          </a:xfrm>
          <a:prstGeom prst="rect">
            <a:avLst/>
          </a:prstGeom>
        </p:spPr>
        <p:txBody>
          <a:bodyPr vert="horz" lIns="95406" tIns="47703" rIns="95406" bIns="47703" rtlCol="0" anchor="ctr"/>
          <a:lstStyle>
            <a:lvl1pPr algn="ctr">
              <a:defRPr sz="1699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17" name="Grupp 216"/>
          <p:cNvGrpSpPr/>
          <p:nvPr userDrawn="1"/>
        </p:nvGrpSpPr>
        <p:grpSpPr>
          <a:xfrm>
            <a:off x="541856" y="6523238"/>
            <a:ext cx="1484369" cy="175662"/>
            <a:chOff x="454025" y="7213601"/>
            <a:chExt cx="1635125" cy="193675"/>
          </a:xfrm>
        </p:grpSpPr>
        <p:sp>
          <p:nvSpPr>
            <p:cNvPr id="218" name="Freeform 12"/>
            <p:cNvSpPr>
              <a:spLocks/>
            </p:cNvSpPr>
            <p:nvPr userDrawn="1"/>
          </p:nvSpPr>
          <p:spPr bwMode="auto">
            <a:xfrm>
              <a:off x="1958975" y="7227888"/>
              <a:ext cx="46037" cy="77788"/>
            </a:xfrm>
            <a:custGeom>
              <a:avLst/>
              <a:gdLst>
                <a:gd name="T0" fmla="*/ 54 w 54"/>
                <a:gd name="T1" fmla="*/ 83 h 92"/>
                <a:gd name="T2" fmla="*/ 34 w 54"/>
                <a:gd name="T3" fmla="*/ 83 h 92"/>
                <a:gd name="T4" fmla="*/ 10 w 54"/>
                <a:gd name="T5" fmla="*/ 59 h 92"/>
                <a:gd name="T6" fmla="*/ 10 w 54"/>
                <a:gd name="T7" fmla="*/ 0 h 92"/>
                <a:gd name="T8" fmla="*/ 0 w 54"/>
                <a:gd name="T9" fmla="*/ 0 h 92"/>
                <a:gd name="T10" fmla="*/ 0 w 54"/>
                <a:gd name="T11" fmla="*/ 59 h 92"/>
                <a:gd name="T12" fmla="*/ 34 w 54"/>
                <a:gd name="T13" fmla="*/ 92 h 92"/>
                <a:gd name="T14" fmla="*/ 54 w 54"/>
                <a:gd name="T15" fmla="*/ 92 h 92"/>
                <a:gd name="T16" fmla="*/ 54 w 54"/>
                <a:gd name="T17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2">
                  <a:moveTo>
                    <a:pt x="54" y="83"/>
                  </a:moveTo>
                  <a:cubicBezTo>
                    <a:pt x="34" y="83"/>
                    <a:pt x="34" y="83"/>
                    <a:pt x="34" y="83"/>
                  </a:cubicBezTo>
                  <a:cubicBezTo>
                    <a:pt x="20" y="83"/>
                    <a:pt x="10" y="72"/>
                    <a:pt x="10" y="5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0"/>
                    <a:pt x="0" y="38"/>
                    <a:pt x="0" y="59"/>
                  </a:cubicBezTo>
                  <a:cubicBezTo>
                    <a:pt x="0" y="77"/>
                    <a:pt x="15" y="92"/>
                    <a:pt x="34" y="92"/>
                  </a:cubicBezTo>
                  <a:cubicBezTo>
                    <a:pt x="41" y="92"/>
                    <a:pt x="48" y="92"/>
                    <a:pt x="54" y="92"/>
                  </a:cubicBezTo>
                  <a:lnTo>
                    <a:pt x="54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19" name="Freeform 13"/>
            <p:cNvSpPr>
              <a:spLocks/>
            </p:cNvSpPr>
            <p:nvPr userDrawn="1"/>
          </p:nvSpPr>
          <p:spPr bwMode="auto">
            <a:xfrm>
              <a:off x="1971675" y="7227888"/>
              <a:ext cx="33337" cy="65088"/>
            </a:xfrm>
            <a:custGeom>
              <a:avLst/>
              <a:gdLst>
                <a:gd name="T0" fmla="*/ 39 w 39"/>
                <a:gd name="T1" fmla="*/ 68 h 77"/>
                <a:gd name="T2" fmla="*/ 19 w 39"/>
                <a:gd name="T3" fmla="*/ 68 h 77"/>
                <a:gd name="T4" fmla="*/ 9 w 39"/>
                <a:gd name="T5" fmla="*/ 59 h 77"/>
                <a:gd name="T6" fmla="*/ 9 w 39"/>
                <a:gd name="T7" fmla="*/ 0 h 77"/>
                <a:gd name="T8" fmla="*/ 0 w 39"/>
                <a:gd name="T9" fmla="*/ 0 h 77"/>
                <a:gd name="T10" fmla="*/ 0 w 39"/>
                <a:gd name="T11" fmla="*/ 59 h 77"/>
                <a:gd name="T12" fmla="*/ 19 w 39"/>
                <a:gd name="T13" fmla="*/ 77 h 77"/>
                <a:gd name="T14" fmla="*/ 39 w 39"/>
                <a:gd name="T15" fmla="*/ 77 h 77"/>
                <a:gd name="T16" fmla="*/ 39 w 39"/>
                <a:gd name="T17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7">
                  <a:moveTo>
                    <a:pt x="39" y="68"/>
                  </a:moveTo>
                  <a:cubicBezTo>
                    <a:pt x="19" y="68"/>
                    <a:pt x="19" y="68"/>
                    <a:pt x="19" y="68"/>
                  </a:cubicBezTo>
                  <a:cubicBezTo>
                    <a:pt x="14" y="68"/>
                    <a:pt x="9" y="64"/>
                    <a:pt x="9" y="5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9"/>
                    <a:pt x="9" y="77"/>
                    <a:pt x="19" y="77"/>
                  </a:cubicBezTo>
                  <a:cubicBezTo>
                    <a:pt x="39" y="77"/>
                    <a:pt x="39" y="77"/>
                    <a:pt x="39" y="77"/>
                  </a:cubicBezTo>
                  <a:lnTo>
                    <a:pt x="39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0" name="Freeform 14"/>
            <p:cNvSpPr>
              <a:spLocks/>
            </p:cNvSpPr>
            <p:nvPr userDrawn="1"/>
          </p:nvSpPr>
          <p:spPr bwMode="auto">
            <a:xfrm>
              <a:off x="1909763" y="7227888"/>
              <a:ext cx="44450" cy="77788"/>
            </a:xfrm>
            <a:custGeom>
              <a:avLst/>
              <a:gdLst>
                <a:gd name="T0" fmla="*/ 0 w 54"/>
                <a:gd name="T1" fmla="*/ 83 h 92"/>
                <a:gd name="T2" fmla="*/ 21 w 54"/>
                <a:gd name="T3" fmla="*/ 83 h 92"/>
                <a:gd name="T4" fmla="*/ 45 w 54"/>
                <a:gd name="T5" fmla="*/ 59 h 92"/>
                <a:gd name="T6" fmla="*/ 45 w 54"/>
                <a:gd name="T7" fmla="*/ 0 h 92"/>
                <a:gd name="T8" fmla="*/ 54 w 54"/>
                <a:gd name="T9" fmla="*/ 0 h 92"/>
                <a:gd name="T10" fmla="*/ 54 w 54"/>
                <a:gd name="T11" fmla="*/ 59 h 92"/>
                <a:gd name="T12" fmla="*/ 20 w 54"/>
                <a:gd name="T13" fmla="*/ 92 h 92"/>
                <a:gd name="T14" fmla="*/ 0 w 54"/>
                <a:gd name="T15" fmla="*/ 92 h 92"/>
                <a:gd name="T16" fmla="*/ 0 w 54"/>
                <a:gd name="T17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2">
                  <a:moveTo>
                    <a:pt x="0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34" y="83"/>
                    <a:pt x="45" y="72"/>
                    <a:pt x="45" y="5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77"/>
                    <a:pt x="39" y="92"/>
                    <a:pt x="20" y="92"/>
                  </a:cubicBezTo>
                  <a:cubicBezTo>
                    <a:pt x="14" y="92"/>
                    <a:pt x="6" y="92"/>
                    <a:pt x="0" y="9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1" name="Freeform 15"/>
            <p:cNvSpPr>
              <a:spLocks/>
            </p:cNvSpPr>
            <p:nvPr userDrawn="1"/>
          </p:nvSpPr>
          <p:spPr bwMode="auto">
            <a:xfrm>
              <a:off x="1909763" y="7227888"/>
              <a:ext cx="31750" cy="65088"/>
            </a:xfrm>
            <a:custGeom>
              <a:avLst/>
              <a:gdLst>
                <a:gd name="T0" fmla="*/ 0 w 39"/>
                <a:gd name="T1" fmla="*/ 68 h 77"/>
                <a:gd name="T2" fmla="*/ 21 w 39"/>
                <a:gd name="T3" fmla="*/ 68 h 77"/>
                <a:gd name="T4" fmla="*/ 30 w 39"/>
                <a:gd name="T5" fmla="*/ 59 h 77"/>
                <a:gd name="T6" fmla="*/ 30 w 39"/>
                <a:gd name="T7" fmla="*/ 0 h 77"/>
                <a:gd name="T8" fmla="*/ 39 w 39"/>
                <a:gd name="T9" fmla="*/ 0 h 77"/>
                <a:gd name="T10" fmla="*/ 39 w 39"/>
                <a:gd name="T11" fmla="*/ 59 h 77"/>
                <a:gd name="T12" fmla="*/ 21 w 39"/>
                <a:gd name="T13" fmla="*/ 77 h 77"/>
                <a:gd name="T14" fmla="*/ 0 w 39"/>
                <a:gd name="T15" fmla="*/ 77 h 77"/>
                <a:gd name="T16" fmla="*/ 0 w 39"/>
                <a:gd name="T17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7">
                  <a:moveTo>
                    <a:pt x="0" y="68"/>
                  </a:moveTo>
                  <a:cubicBezTo>
                    <a:pt x="21" y="68"/>
                    <a:pt x="21" y="68"/>
                    <a:pt x="21" y="68"/>
                  </a:cubicBezTo>
                  <a:cubicBezTo>
                    <a:pt x="26" y="68"/>
                    <a:pt x="30" y="64"/>
                    <a:pt x="30" y="5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9" y="47"/>
                    <a:pt x="39" y="59"/>
                  </a:cubicBezTo>
                  <a:cubicBezTo>
                    <a:pt x="39" y="69"/>
                    <a:pt x="31" y="77"/>
                    <a:pt x="21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2" name="Freeform 16"/>
            <p:cNvSpPr>
              <a:spLocks/>
            </p:cNvSpPr>
            <p:nvPr userDrawn="1"/>
          </p:nvSpPr>
          <p:spPr bwMode="auto">
            <a:xfrm>
              <a:off x="1825625" y="7313613"/>
              <a:ext cx="15875" cy="23813"/>
            </a:xfrm>
            <a:custGeom>
              <a:avLst/>
              <a:gdLst>
                <a:gd name="T0" fmla="*/ 8 w 20"/>
                <a:gd name="T1" fmla="*/ 29 h 29"/>
                <a:gd name="T2" fmla="*/ 1 w 20"/>
                <a:gd name="T3" fmla="*/ 27 h 29"/>
                <a:gd name="T4" fmla="*/ 1 w 20"/>
                <a:gd name="T5" fmla="*/ 22 h 29"/>
                <a:gd name="T6" fmla="*/ 8 w 20"/>
                <a:gd name="T7" fmla="*/ 24 h 29"/>
                <a:gd name="T8" fmla="*/ 13 w 20"/>
                <a:gd name="T9" fmla="*/ 21 h 29"/>
                <a:gd name="T10" fmla="*/ 0 w 20"/>
                <a:gd name="T11" fmla="*/ 8 h 29"/>
                <a:gd name="T12" fmla="*/ 11 w 20"/>
                <a:gd name="T13" fmla="*/ 0 h 29"/>
                <a:gd name="T14" fmla="*/ 18 w 20"/>
                <a:gd name="T15" fmla="*/ 1 h 29"/>
                <a:gd name="T16" fmla="*/ 18 w 20"/>
                <a:gd name="T17" fmla="*/ 6 h 29"/>
                <a:gd name="T18" fmla="*/ 12 w 20"/>
                <a:gd name="T19" fmla="*/ 5 h 29"/>
                <a:gd name="T20" fmla="*/ 7 w 20"/>
                <a:gd name="T21" fmla="*/ 8 h 29"/>
                <a:gd name="T22" fmla="*/ 20 w 20"/>
                <a:gd name="T23" fmla="*/ 20 h 29"/>
                <a:gd name="T24" fmla="*/ 8 w 20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9">
                  <a:moveTo>
                    <a:pt x="8" y="29"/>
                  </a:moveTo>
                  <a:cubicBezTo>
                    <a:pt x="6" y="29"/>
                    <a:pt x="3" y="28"/>
                    <a:pt x="1" y="27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" y="23"/>
                    <a:pt x="6" y="24"/>
                    <a:pt x="8" y="24"/>
                  </a:cubicBezTo>
                  <a:cubicBezTo>
                    <a:pt x="11" y="24"/>
                    <a:pt x="13" y="23"/>
                    <a:pt x="13" y="21"/>
                  </a:cubicBezTo>
                  <a:cubicBezTo>
                    <a:pt x="13" y="15"/>
                    <a:pt x="0" y="18"/>
                    <a:pt x="0" y="8"/>
                  </a:cubicBezTo>
                  <a:cubicBezTo>
                    <a:pt x="0" y="2"/>
                    <a:pt x="6" y="0"/>
                    <a:pt x="11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10" y="5"/>
                    <a:pt x="7" y="5"/>
                    <a:pt x="7" y="8"/>
                  </a:cubicBezTo>
                  <a:cubicBezTo>
                    <a:pt x="7" y="13"/>
                    <a:pt x="20" y="10"/>
                    <a:pt x="20" y="20"/>
                  </a:cubicBezTo>
                  <a:cubicBezTo>
                    <a:pt x="20" y="27"/>
                    <a:pt x="14" y="29"/>
                    <a:pt x="8" y="2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3" name="Freeform 17"/>
            <p:cNvSpPr>
              <a:spLocks/>
            </p:cNvSpPr>
            <p:nvPr userDrawn="1"/>
          </p:nvSpPr>
          <p:spPr bwMode="auto">
            <a:xfrm>
              <a:off x="1843088" y="7313613"/>
              <a:ext cx="12700" cy="23813"/>
            </a:xfrm>
            <a:custGeom>
              <a:avLst/>
              <a:gdLst>
                <a:gd name="T0" fmla="*/ 11 w 16"/>
                <a:gd name="T1" fmla="*/ 28 h 28"/>
                <a:gd name="T2" fmla="*/ 4 w 16"/>
                <a:gd name="T3" fmla="*/ 20 h 28"/>
                <a:gd name="T4" fmla="*/ 4 w 16"/>
                <a:gd name="T5" fmla="*/ 11 h 28"/>
                <a:gd name="T6" fmla="*/ 0 w 16"/>
                <a:gd name="T7" fmla="*/ 11 h 28"/>
                <a:gd name="T8" fmla="*/ 0 w 16"/>
                <a:gd name="T9" fmla="*/ 7 h 28"/>
                <a:gd name="T10" fmla="*/ 4 w 16"/>
                <a:gd name="T11" fmla="*/ 7 h 28"/>
                <a:gd name="T12" fmla="*/ 4 w 16"/>
                <a:gd name="T13" fmla="*/ 2 h 28"/>
                <a:gd name="T14" fmla="*/ 11 w 16"/>
                <a:gd name="T15" fmla="*/ 0 h 28"/>
                <a:gd name="T16" fmla="*/ 11 w 16"/>
                <a:gd name="T17" fmla="*/ 7 h 28"/>
                <a:gd name="T18" fmla="*/ 15 w 16"/>
                <a:gd name="T19" fmla="*/ 7 h 28"/>
                <a:gd name="T20" fmla="*/ 15 w 16"/>
                <a:gd name="T21" fmla="*/ 11 h 28"/>
                <a:gd name="T22" fmla="*/ 11 w 16"/>
                <a:gd name="T23" fmla="*/ 11 h 28"/>
                <a:gd name="T24" fmla="*/ 11 w 16"/>
                <a:gd name="T25" fmla="*/ 19 h 28"/>
                <a:gd name="T26" fmla="*/ 13 w 16"/>
                <a:gd name="T27" fmla="*/ 23 h 28"/>
                <a:gd name="T28" fmla="*/ 16 w 16"/>
                <a:gd name="T29" fmla="*/ 23 h 28"/>
                <a:gd name="T30" fmla="*/ 16 w 16"/>
                <a:gd name="T31" fmla="*/ 27 h 28"/>
                <a:gd name="T32" fmla="*/ 11 w 16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8">
                  <a:moveTo>
                    <a:pt x="11" y="28"/>
                  </a:moveTo>
                  <a:cubicBezTo>
                    <a:pt x="6" y="28"/>
                    <a:pt x="4" y="25"/>
                    <a:pt x="4" y="2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2"/>
                    <a:pt x="11" y="23"/>
                    <a:pt x="13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3" y="28"/>
                    <a:pt x="11" y="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4" name="Freeform 18"/>
            <p:cNvSpPr>
              <a:spLocks noEditPoints="1"/>
            </p:cNvSpPr>
            <p:nvPr userDrawn="1"/>
          </p:nvSpPr>
          <p:spPr bwMode="auto">
            <a:xfrm>
              <a:off x="1857375" y="7318376"/>
              <a:ext cx="19050" cy="19050"/>
            </a:xfrm>
            <a:custGeom>
              <a:avLst/>
              <a:gdLst>
                <a:gd name="T0" fmla="*/ 12 w 23"/>
                <a:gd name="T1" fmla="*/ 5 h 22"/>
                <a:gd name="T2" fmla="*/ 7 w 23"/>
                <a:gd name="T3" fmla="*/ 11 h 22"/>
                <a:gd name="T4" fmla="*/ 12 w 23"/>
                <a:gd name="T5" fmla="*/ 17 h 22"/>
                <a:gd name="T6" fmla="*/ 17 w 23"/>
                <a:gd name="T7" fmla="*/ 11 h 22"/>
                <a:gd name="T8" fmla="*/ 12 w 23"/>
                <a:gd name="T9" fmla="*/ 5 h 22"/>
                <a:gd name="T10" fmla="*/ 12 w 23"/>
                <a:gd name="T11" fmla="*/ 22 h 22"/>
                <a:gd name="T12" fmla="*/ 0 w 23"/>
                <a:gd name="T13" fmla="*/ 11 h 22"/>
                <a:gd name="T14" fmla="*/ 12 w 23"/>
                <a:gd name="T15" fmla="*/ 0 h 22"/>
                <a:gd name="T16" fmla="*/ 23 w 23"/>
                <a:gd name="T17" fmla="*/ 11 h 22"/>
                <a:gd name="T18" fmla="*/ 12 w 2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2" y="5"/>
                  </a:moveTo>
                  <a:cubicBezTo>
                    <a:pt x="8" y="5"/>
                    <a:pt x="7" y="8"/>
                    <a:pt x="7" y="11"/>
                  </a:cubicBezTo>
                  <a:cubicBezTo>
                    <a:pt x="7" y="14"/>
                    <a:pt x="8" y="17"/>
                    <a:pt x="12" y="17"/>
                  </a:cubicBezTo>
                  <a:cubicBezTo>
                    <a:pt x="15" y="17"/>
                    <a:pt x="17" y="14"/>
                    <a:pt x="17" y="11"/>
                  </a:cubicBezTo>
                  <a:cubicBezTo>
                    <a:pt x="17" y="8"/>
                    <a:pt x="15" y="5"/>
                    <a:pt x="12" y="5"/>
                  </a:cubicBezTo>
                  <a:moveTo>
                    <a:pt x="12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7"/>
                    <a:pt x="19" y="22"/>
                    <a:pt x="12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5" name="Freeform 19"/>
            <p:cNvSpPr>
              <a:spLocks/>
            </p:cNvSpPr>
            <p:nvPr userDrawn="1"/>
          </p:nvSpPr>
          <p:spPr bwMode="auto">
            <a:xfrm>
              <a:off x="1879600" y="7318376"/>
              <a:ext cx="14287" cy="19050"/>
            </a:xfrm>
            <a:custGeom>
              <a:avLst/>
              <a:gdLst>
                <a:gd name="T0" fmla="*/ 11 w 17"/>
                <a:gd name="T1" fmla="*/ 22 h 22"/>
                <a:gd name="T2" fmla="*/ 0 w 17"/>
                <a:gd name="T3" fmla="*/ 11 h 22"/>
                <a:gd name="T4" fmla="*/ 11 w 17"/>
                <a:gd name="T5" fmla="*/ 0 h 22"/>
                <a:gd name="T6" fmla="*/ 16 w 17"/>
                <a:gd name="T7" fmla="*/ 1 h 22"/>
                <a:gd name="T8" fmla="*/ 16 w 17"/>
                <a:gd name="T9" fmla="*/ 6 h 22"/>
                <a:gd name="T10" fmla="*/ 12 w 17"/>
                <a:gd name="T11" fmla="*/ 5 h 22"/>
                <a:gd name="T12" fmla="*/ 6 w 17"/>
                <a:gd name="T13" fmla="*/ 11 h 22"/>
                <a:gd name="T14" fmla="*/ 12 w 17"/>
                <a:gd name="T15" fmla="*/ 17 h 22"/>
                <a:gd name="T16" fmla="*/ 16 w 17"/>
                <a:gd name="T17" fmla="*/ 16 h 22"/>
                <a:gd name="T18" fmla="*/ 17 w 17"/>
                <a:gd name="T19" fmla="*/ 21 h 22"/>
                <a:gd name="T20" fmla="*/ 11 w 17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2">
                  <a:moveTo>
                    <a:pt x="11" y="22"/>
                  </a:moveTo>
                  <a:cubicBezTo>
                    <a:pt x="4" y="22"/>
                    <a:pt x="0" y="17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4" y="5"/>
                    <a:pt x="12" y="5"/>
                  </a:cubicBezTo>
                  <a:cubicBezTo>
                    <a:pt x="9" y="5"/>
                    <a:pt x="6" y="7"/>
                    <a:pt x="6" y="11"/>
                  </a:cubicBezTo>
                  <a:cubicBezTo>
                    <a:pt x="6" y="14"/>
                    <a:pt x="9" y="17"/>
                    <a:pt x="12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3" y="22"/>
                    <a:pt x="11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6" name="Freeform 20"/>
            <p:cNvSpPr>
              <a:spLocks/>
            </p:cNvSpPr>
            <p:nvPr userDrawn="1"/>
          </p:nvSpPr>
          <p:spPr bwMode="auto">
            <a:xfrm>
              <a:off x="1895475" y="7312026"/>
              <a:ext cx="17462" cy="25400"/>
            </a:xfrm>
            <a:custGeom>
              <a:avLst/>
              <a:gdLst>
                <a:gd name="T0" fmla="*/ 7 w 11"/>
                <a:gd name="T1" fmla="*/ 16 h 16"/>
                <a:gd name="T2" fmla="*/ 4 w 11"/>
                <a:gd name="T3" fmla="*/ 10 h 16"/>
                <a:gd name="T4" fmla="*/ 4 w 11"/>
                <a:gd name="T5" fmla="*/ 10 h 16"/>
                <a:gd name="T6" fmla="*/ 4 w 11"/>
                <a:gd name="T7" fmla="*/ 16 h 16"/>
                <a:gd name="T8" fmla="*/ 0 w 11"/>
                <a:gd name="T9" fmla="*/ 16 h 16"/>
                <a:gd name="T10" fmla="*/ 0 w 11"/>
                <a:gd name="T11" fmla="*/ 0 h 16"/>
                <a:gd name="T12" fmla="*/ 4 w 11"/>
                <a:gd name="T13" fmla="*/ 0 h 16"/>
                <a:gd name="T14" fmla="*/ 4 w 11"/>
                <a:gd name="T15" fmla="*/ 9 h 16"/>
                <a:gd name="T16" fmla="*/ 4 w 11"/>
                <a:gd name="T17" fmla="*/ 9 h 16"/>
                <a:gd name="T18" fmla="*/ 7 w 11"/>
                <a:gd name="T19" fmla="*/ 5 h 16"/>
                <a:gd name="T20" fmla="*/ 11 w 11"/>
                <a:gd name="T21" fmla="*/ 5 h 16"/>
                <a:gd name="T22" fmla="*/ 7 w 11"/>
                <a:gd name="T23" fmla="*/ 10 h 16"/>
                <a:gd name="T24" fmla="*/ 11 w 11"/>
                <a:gd name="T25" fmla="*/ 16 h 16"/>
                <a:gd name="T26" fmla="*/ 7 w 11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6">
                  <a:moveTo>
                    <a:pt x="7" y="16"/>
                  </a:moveTo>
                  <a:lnTo>
                    <a:pt x="4" y="10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9"/>
                  </a:lnTo>
                  <a:lnTo>
                    <a:pt x="4" y="9"/>
                  </a:lnTo>
                  <a:lnTo>
                    <a:pt x="7" y="5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11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7" name="Freeform 21"/>
            <p:cNvSpPr>
              <a:spLocks/>
            </p:cNvSpPr>
            <p:nvPr userDrawn="1"/>
          </p:nvSpPr>
          <p:spPr bwMode="auto">
            <a:xfrm>
              <a:off x="1914525" y="7312026"/>
              <a:ext cx="19050" cy="25400"/>
            </a:xfrm>
            <a:custGeom>
              <a:avLst/>
              <a:gdLst>
                <a:gd name="T0" fmla="*/ 15 w 21"/>
                <a:gd name="T1" fmla="*/ 30 h 30"/>
                <a:gd name="T2" fmla="*/ 15 w 21"/>
                <a:gd name="T3" fmla="*/ 20 h 30"/>
                <a:gd name="T4" fmla="*/ 11 w 21"/>
                <a:gd name="T5" fmla="*/ 14 h 30"/>
                <a:gd name="T6" fmla="*/ 7 w 21"/>
                <a:gd name="T7" fmla="*/ 21 h 30"/>
                <a:gd name="T8" fmla="*/ 7 w 21"/>
                <a:gd name="T9" fmla="*/ 30 h 30"/>
                <a:gd name="T10" fmla="*/ 0 w 21"/>
                <a:gd name="T11" fmla="*/ 30 h 30"/>
                <a:gd name="T12" fmla="*/ 0 w 21"/>
                <a:gd name="T13" fmla="*/ 0 h 30"/>
                <a:gd name="T14" fmla="*/ 7 w 21"/>
                <a:gd name="T15" fmla="*/ 0 h 30"/>
                <a:gd name="T16" fmla="*/ 7 w 21"/>
                <a:gd name="T17" fmla="*/ 13 h 30"/>
                <a:gd name="T18" fmla="*/ 7 w 21"/>
                <a:gd name="T19" fmla="*/ 13 h 30"/>
                <a:gd name="T20" fmla="*/ 14 w 21"/>
                <a:gd name="T21" fmla="*/ 9 h 30"/>
                <a:gd name="T22" fmla="*/ 21 w 21"/>
                <a:gd name="T23" fmla="*/ 17 h 30"/>
                <a:gd name="T24" fmla="*/ 21 w 21"/>
                <a:gd name="T25" fmla="*/ 30 h 30"/>
                <a:gd name="T26" fmla="*/ 15 w 21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0">
                  <a:moveTo>
                    <a:pt x="15" y="3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6"/>
                    <a:pt x="14" y="14"/>
                    <a:pt x="11" y="14"/>
                  </a:cubicBezTo>
                  <a:cubicBezTo>
                    <a:pt x="8" y="14"/>
                    <a:pt x="7" y="17"/>
                    <a:pt x="7" y="2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0"/>
                    <a:pt x="11" y="9"/>
                    <a:pt x="14" y="9"/>
                  </a:cubicBezTo>
                  <a:cubicBezTo>
                    <a:pt x="19" y="9"/>
                    <a:pt x="21" y="13"/>
                    <a:pt x="21" y="17"/>
                  </a:cubicBezTo>
                  <a:cubicBezTo>
                    <a:pt x="21" y="30"/>
                    <a:pt x="21" y="30"/>
                    <a:pt x="21" y="30"/>
                  </a:cubicBezTo>
                  <a:lnTo>
                    <a:pt x="15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8" name="Freeform 22"/>
            <p:cNvSpPr>
              <a:spLocks noEditPoints="1"/>
            </p:cNvSpPr>
            <p:nvPr userDrawn="1"/>
          </p:nvSpPr>
          <p:spPr bwMode="auto">
            <a:xfrm>
              <a:off x="1936750" y="7318376"/>
              <a:ext cx="19050" cy="19050"/>
            </a:xfrm>
            <a:custGeom>
              <a:avLst/>
              <a:gdLst>
                <a:gd name="T0" fmla="*/ 11 w 23"/>
                <a:gd name="T1" fmla="*/ 5 h 22"/>
                <a:gd name="T2" fmla="*/ 6 w 23"/>
                <a:gd name="T3" fmla="*/ 11 h 22"/>
                <a:gd name="T4" fmla="*/ 11 w 23"/>
                <a:gd name="T5" fmla="*/ 17 h 22"/>
                <a:gd name="T6" fmla="*/ 16 w 23"/>
                <a:gd name="T7" fmla="*/ 11 h 22"/>
                <a:gd name="T8" fmla="*/ 11 w 23"/>
                <a:gd name="T9" fmla="*/ 5 h 22"/>
                <a:gd name="T10" fmla="*/ 11 w 23"/>
                <a:gd name="T11" fmla="*/ 22 h 22"/>
                <a:gd name="T12" fmla="*/ 0 w 23"/>
                <a:gd name="T13" fmla="*/ 11 h 22"/>
                <a:gd name="T14" fmla="*/ 11 w 23"/>
                <a:gd name="T15" fmla="*/ 0 h 22"/>
                <a:gd name="T16" fmla="*/ 23 w 23"/>
                <a:gd name="T17" fmla="*/ 11 h 22"/>
                <a:gd name="T18" fmla="*/ 11 w 2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1" y="5"/>
                  </a:moveTo>
                  <a:cubicBezTo>
                    <a:pt x="8" y="5"/>
                    <a:pt x="6" y="8"/>
                    <a:pt x="6" y="11"/>
                  </a:cubicBezTo>
                  <a:cubicBezTo>
                    <a:pt x="6" y="14"/>
                    <a:pt x="7" y="17"/>
                    <a:pt x="11" y="17"/>
                  </a:cubicBezTo>
                  <a:cubicBezTo>
                    <a:pt x="15" y="17"/>
                    <a:pt x="16" y="14"/>
                    <a:pt x="16" y="11"/>
                  </a:cubicBezTo>
                  <a:cubicBezTo>
                    <a:pt x="16" y="8"/>
                    <a:pt x="14" y="5"/>
                    <a:pt x="11" y="5"/>
                  </a:cubicBezTo>
                  <a:moveTo>
                    <a:pt x="11" y="22"/>
                  </a:moveTo>
                  <a:cubicBezTo>
                    <a:pt x="4" y="22"/>
                    <a:pt x="0" y="17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7"/>
                    <a:pt x="18" y="22"/>
                    <a:pt x="11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9" name="Rectangle 23"/>
            <p:cNvSpPr>
              <a:spLocks noChangeArrowheads="1"/>
            </p:cNvSpPr>
            <p:nvPr userDrawn="1"/>
          </p:nvSpPr>
          <p:spPr bwMode="auto">
            <a:xfrm>
              <a:off x="1958975" y="7312026"/>
              <a:ext cx="4762" cy="2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0" name="Freeform 24"/>
            <p:cNvSpPr>
              <a:spLocks/>
            </p:cNvSpPr>
            <p:nvPr userDrawn="1"/>
          </p:nvSpPr>
          <p:spPr bwMode="auto">
            <a:xfrm>
              <a:off x="1968500" y="7318376"/>
              <a:ext cx="28575" cy="19050"/>
            </a:xfrm>
            <a:custGeom>
              <a:avLst/>
              <a:gdLst>
                <a:gd name="T0" fmla="*/ 27 w 33"/>
                <a:gd name="T1" fmla="*/ 21 h 21"/>
                <a:gd name="T2" fmla="*/ 27 w 33"/>
                <a:gd name="T3" fmla="*/ 10 h 21"/>
                <a:gd name="T4" fmla="*/ 24 w 33"/>
                <a:gd name="T5" fmla="*/ 5 h 21"/>
                <a:gd name="T6" fmla="*/ 20 w 33"/>
                <a:gd name="T7" fmla="*/ 12 h 21"/>
                <a:gd name="T8" fmla="*/ 20 w 33"/>
                <a:gd name="T9" fmla="*/ 21 h 21"/>
                <a:gd name="T10" fmla="*/ 13 w 33"/>
                <a:gd name="T11" fmla="*/ 21 h 21"/>
                <a:gd name="T12" fmla="*/ 13 w 33"/>
                <a:gd name="T13" fmla="*/ 10 h 21"/>
                <a:gd name="T14" fmla="*/ 10 w 33"/>
                <a:gd name="T15" fmla="*/ 5 h 21"/>
                <a:gd name="T16" fmla="*/ 6 w 33"/>
                <a:gd name="T17" fmla="*/ 12 h 21"/>
                <a:gd name="T18" fmla="*/ 6 w 33"/>
                <a:gd name="T19" fmla="*/ 21 h 21"/>
                <a:gd name="T20" fmla="*/ 0 w 33"/>
                <a:gd name="T21" fmla="*/ 21 h 21"/>
                <a:gd name="T22" fmla="*/ 0 w 33"/>
                <a:gd name="T23" fmla="*/ 1 h 21"/>
                <a:gd name="T24" fmla="*/ 6 w 33"/>
                <a:gd name="T25" fmla="*/ 1 h 21"/>
                <a:gd name="T26" fmla="*/ 6 w 33"/>
                <a:gd name="T27" fmla="*/ 4 h 21"/>
                <a:gd name="T28" fmla="*/ 6 w 33"/>
                <a:gd name="T29" fmla="*/ 4 h 21"/>
                <a:gd name="T30" fmla="*/ 13 w 33"/>
                <a:gd name="T31" fmla="*/ 0 h 21"/>
                <a:gd name="T32" fmla="*/ 19 w 33"/>
                <a:gd name="T33" fmla="*/ 4 h 21"/>
                <a:gd name="T34" fmla="*/ 26 w 33"/>
                <a:gd name="T35" fmla="*/ 0 h 21"/>
                <a:gd name="T36" fmla="*/ 33 w 33"/>
                <a:gd name="T37" fmla="*/ 9 h 21"/>
                <a:gd name="T38" fmla="*/ 33 w 33"/>
                <a:gd name="T39" fmla="*/ 21 h 21"/>
                <a:gd name="T40" fmla="*/ 27 w 33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1">
                  <a:moveTo>
                    <a:pt x="27" y="21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7"/>
                    <a:pt x="26" y="5"/>
                    <a:pt x="24" y="5"/>
                  </a:cubicBezTo>
                  <a:cubicBezTo>
                    <a:pt x="21" y="5"/>
                    <a:pt x="20" y="8"/>
                    <a:pt x="20" y="1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7"/>
                    <a:pt x="13" y="5"/>
                    <a:pt x="10" y="5"/>
                  </a:cubicBezTo>
                  <a:cubicBezTo>
                    <a:pt x="7" y="5"/>
                    <a:pt x="6" y="8"/>
                    <a:pt x="6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6" y="0"/>
                    <a:pt x="18" y="1"/>
                    <a:pt x="19" y="4"/>
                  </a:cubicBezTo>
                  <a:cubicBezTo>
                    <a:pt x="21" y="1"/>
                    <a:pt x="23" y="0"/>
                    <a:pt x="26" y="0"/>
                  </a:cubicBezTo>
                  <a:cubicBezTo>
                    <a:pt x="32" y="0"/>
                    <a:pt x="33" y="4"/>
                    <a:pt x="33" y="9"/>
                  </a:cubicBezTo>
                  <a:cubicBezTo>
                    <a:pt x="33" y="21"/>
                    <a:pt x="33" y="21"/>
                    <a:pt x="33" y="21"/>
                  </a:cubicBezTo>
                  <a:lnTo>
                    <a:pt x="27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1" name="Freeform 25"/>
            <p:cNvSpPr>
              <a:spLocks/>
            </p:cNvSpPr>
            <p:nvPr userDrawn="1"/>
          </p:nvSpPr>
          <p:spPr bwMode="auto">
            <a:xfrm>
              <a:off x="2000250" y="7318376"/>
              <a:ext cx="12700" cy="19050"/>
            </a:xfrm>
            <a:custGeom>
              <a:avLst/>
              <a:gdLst>
                <a:gd name="T0" fmla="*/ 7 w 16"/>
                <a:gd name="T1" fmla="*/ 22 h 22"/>
                <a:gd name="T2" fmla="*/ 0 w 16"/>
                <a:gd name="T3" fmla="*/ 21 h 22"/>
                <a:gd name="T4" fmla="*/ 0 w 16"/>
                <a:gd name="T5" fmla="*/ 16 h 22"/>
                <a:gd name="T6" fmla="*/ 6 w 16"/>
                <a:gd name="T7" fmla="*/ 17 h 22"/>
                <a:gd name="T8" fmla="*/ 10 w 16"/>
                <a:gd name="T9" fmla="*/ 15 h 22"/>
                <a:gd name="T10" fmla="*/ 0 w 16"/>
                <a:gd name="T11" fmla="*/ 7 h 22"/>
                <a:gd name="T12" fmla="*/ 8 w 16"/>
                <a:gd name="T13" fmla="*/ 0 h 22"/>
                <a:gd name="T14" fmla="*/ 15 w 16"/>
                <a:gd name="T15" fmla="*/ 1 h 22"/>
                <a:gd name="T16" fmla="*/ 15 w 16"/>
                <a:gd name="T17" fmla="*/ 6 h 22"/>
                <a:gd name="T18" fmla="*/ 9 w 16"/>
                <a:gd name="T19" fmla="*/ 5 h 22"/>
                <a:gd name="T20" fmla="*/ 6 w 16"/>
                <a:gd name="T21" fmla="*/ 6 h 22"/>
                <a:gd name="T22" fmla="*/ 16 w 16"/>
                <a:gd name="T23" fmla="*/ 15 h 22"/>
                <a:gd name="T24" fmla="*/ 7 w 1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cubicBezTo>
                    <a:pt x="4" y="22"/>
                    <a:pt x="2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7"/>
                    <a:pt x="6" y="17"/>
                  </a:cubicBezTo>
                  <a:cubicBezTo>
                    <a:pt x="8" y="17"/>
                    <a:pt x="10" y="17"/>
                    <a:pt x="10" y="15"/>
                  </a:cubicBezTo>
                  <a:cubicBezTo>
                    <a:pt x="10" y="12"/>
                    <a:pt x="0" y="14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9"/>
                    <a:pt x="16" y="7"/>
                    <a:pt x="16" y="15"/>
                  </a:cubicBezTo>
                  <a:cubicBezTo>
                    <a:pt x="16" y="20"/>
                    <a:pt x="11" y="22"/>
                    <a:pt x="7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2" name="Rectangle 26"/>
            <p:cNvSpPr>
              <a:spLocks noChangeArrowheads="1"/>
            </p:cNvSpPr>
            <p:nvPr userDrawn="1"/>
          </p:nvSpPr>
          <p:spPr bwMode="auto">
            <a:xfrm>
              <a:off x="2025650" y="7312026"/>
              <a:ext cx="4762" cy="2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3" name="Freeform 27"/>
            <p:cNvSpPr>
              <a:spLocks noEditPoints="1"/>
            </p:cNvSpPr>
            <p:nvPr userDrawn="1"/>
          </p:nvSpPr>
          <p:spPr bwMode="auto">
            <a:xfrm>
              <a:off x="2033588" y="7312026"/>
              <a:ext cx="17462" cy="25400"/>
            </a:xfrm>
            <a:custGeom>
              <a:avLst/>
              <a:gdLst>
                <a:gd name="T0" fmla="*/ 12 w 20"/>
                <a:gd name="T1" fmla="*/ 0 h 30"/>
                <a:gd name="T2" fmla="*/ 17 w 20"/>
                <a:gd name="T3" fmla="*/ 0 h 30"/>
                <a:gd name="T4" fmla="*/ 17 w 20"/>
                <a:gd name="T5" fmla="*/ 6 h 30"/>
                <a:gd name="T6" fmla="*/ 12 w 20"/>
                <a:gd name="T7" fmla="*/ 6 h 30"/>
                <a:gd name="T8" fmla="*/ 12 w 20"/>
                <a:gd name="T9" fmla="*/ 0 h 30"/>
                <a:gd name="T10" fmla="*/ 11 w 20"/>
                <a:gd name="T11" fmla="*/ 20 h 30"/>
                <a:gd name="T12" fmla="*/ 6 w 20"/>
                <a:gd name="T13" fmla="*/ 23 h 30"/>
                <a:gd name="T14" fmla="*/ 9 w 20"/>
                <a:gd name="T15" fmla="*/ 25 h 30"/>
                <a:gd name="T16" fmla="*/ 13 w 20"/>
                <a:gd name="T17" fmla="*/ 24 h 30"/>
                <a:gd name="T18" fmla="*/ 14 w 20"/>
                <a:gd name="T19" fmla="*/ 20 h 30"/>
                <a:gd name="T20" fmla="*/ 11 w 20"/>
                <a:gd name="T21" fmla="*/ 20 h 30"/>
                <a:gd name="T22" fmla="*/ 4 w 20"/>
                <a:gd name="T23" fmla="*/ 0 h 30"/>
                <a:gd name="T24" fmla="*/ 9 w 20"/>
                <a:gd name="T25" fmla="*/ 0 h 30"/>
                <a:gd name="T26" fmla="*/ 9 w 20"/>
                <a:gd name="T27" fmla="*/ 6 h 30"/>
                <a:gd name="T28" fmla="*/ 4 w 20"/>
                <a:gd name="T29" fmla="*/ 6 h 30"/>
                <a:gd name="T30" fmla="*/ 4 w 20"/>
                <a:gd name="T31" fmla="*/ 0 h 30"/>
                <a:gd name="T32" fmla="*/ 14 w 20"/>
                <a:gd name="T33" fmla="*/ 29 h 30"/>
                <a:gd name="T34" fmla="*/ 14 w 20"/>
                <a:gd name="T35" fmla="*/ 26 h 30"/>
                <a:gd name="T36" fmla="*/ 14 w 20"/>
                <a:gd name="T37" fmla="*/ 26 h 30"/>
                <a:gd name="T38" fmla="*/ 8 w 20"/>
                <a:gd name="T39" fmla="*/ 30 h 30"/>
                <a:gd name="T40" fmla="*/ 0 w 20"/>
                <a:gd name="T41" fmla="*/ 23 h 30"/>
                <a:gd name="T42" fmla="*/ 4 w 20"/>
                <a:gd name="T43" fmla="*/ 17 h 30"/>
                <a:gd name="T44" fmla="*/ 11 w 20"/>
                <a:gd name="T45" fmla="*/ 16 h 30"/>
                <a:gd name="T46" fmla="*/ 14 w 20"/>
                <a:gd name="T47" fmla="*/ 16 h 30"/>
                <a:gd name="T48" fmla="*/ 9 w 20"/>
                <a:gd name="T49" fmla="*/ 13 h 30"/>
                <a:gd name="T50" fmla="*/ 3 w 20"/>
                <a:gd name="T51" fmla="*/ 14 h 30"/>
                <a:gd name="T52" fmla="*/ 3 w 20"/>
                <a:gd name="T53" fmla="*/ 10 h 30"/>
                <a:gd name="T54" fmla="*/ 10 w 20"/>
                <a:gd name="T55" fmla="*/ 8 h 30"/>
                <a:gd name="T56" fmla="*/ 20 w 20"/>
                <a:gd name="T57" fmla="*/ 17 h 30"/>
                <a:gd name="T58" fmla="*/ 20 w 20"/>
                <a:gd name="T59" fmla="*/ 22 h 30"/>
                <a:gd name="T60" fmla="*/ 20 w 20"/>
                <a:gd name="T61" fmla="*/ 26 h 30"/>
                <a:gd name="T62" fmla="*/ 20 w 20"/>
                <a:gd name="T63" fmla="*/ 29 h 30"/>
                <a:gd name="T64" fmla="*/ 14 w 20"/>
                <a:gd name="T6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30">
                  <a:moveTo>
                    <a:pt x="1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2" y="0"/>
                  </a:lnTo>
                  <a:close/>
                  <a:moveTo>
                    <a:pt x="11" y="20"/>
                  </a:moveTo>
                  <a:cubicBezTo>
                    <a:pt x="9" y="20"/>
                    <a:pt x="6" y="20"/>
                    <a:pt x="6" y="23"/>
                  </a:cubicBezTo>
                  <a:cubicBezTo>
                    <a:pt x="6" y="24"/>
                    <a:pt x="7" y="25"/>
                    <a:pt x="9" y="25"/>
                  </a:cubicBezTo>
                  <a:cubicBezTo>
                    <a:pt x="11" y="25"/>
                    <a:pt x="12" y="25"/>
                    <a:pt x="13" y="24"/>
                  </a:cubicBezTo>
                  <a:cubicBezTo>
                    <a:pt x="13" y="23"/>
                    <a:pt x="14" y="21"/>
                    <a:pt x="14" y="20"/>
                  </a:cubicBezTo>
                  <a:cubicBezTo>
                    <a:pt x="13" y="20"/>
                    <a:pt x="11" y="20"/>
                    <a:pt x="11" y="20"/>
                  </a:cubicBezTo>
                  <a:moveTo>
                    <a:pt x="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0"/>
                  </a:lnTo>
                  <a:close/>
                  <a:moveTo>
                    <a:pt x="14" y="29"/>
                  </a:moveTo>
                  <a:cubicBezTo>
                    <a:pt x="14" y="28"/>
                    <a:pt x="14" y="27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3" y="28"/>
                    <a:pt x="10" y="30"/>
                    <a:pt x="8" y="30"/>
                  </a:cubicBezTo>
                  <a:cubicBezTo>
                    <a:pt x="4" y="30"/>
                    <a:pt x="0" y="28"/>
                    <a:pt x="0" y="23"/>
                  </a:cubicBezTo>
                  <a:cubicBezTo>
                    <a:pt x="0" y="20"/>
                    <a:pt x="2" y="18"/>
                    <a:pt x="4" y="17"/>
                  </a:cubicBezTo>
                  <a:cubicBezTo>
                    <a:pt x="6" y="16"/>
                    <a:pt x="9" y="16"/>
                    <a:pt x="11" y="16"/>
                  </a:cubicBezTo>
                  <a:cubicBezTo>
                    <a:pt x="11" y="16"/>
                    <a:pt x="13" y="16"/>
                    <a:pt x="14" y="16"/>
                  </a:cubicBezTo>
                  <a:cubicBezTo>
                    <a:pt x="14" y="13"/>
                    <a:pt x="12" y="13"/>
                    <a:pt x="9" y="13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8" y="8"/>
                    <a:pt x="10" y="8"/>
                  </a:cubicBezTo>
                  <a:cubicBezTo>
                    <a:pt x="16" y="8"/>
                    <a:pt x="20" y="11"/>
                    <a:pt x="20" y="1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4"/>
                    <a:pt x="20" y="25"/>
                    <a:pt x="20" y="26"/>
                  </a:cubicBezTo>
                  <a:cubicBezTo>
                    <a:pt x="20" y="27"/>
                    <a:pt x="20" y="28"/>
                    <a:pt x="20" y="29"/>
                  </a:cubicBezTo>
                  <a:lnTo>
                    <a:pt x="14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4" name="Freeform 28"/>
            <p:cNvSpPr>
              <a:spLocks/>
            </p:cNvSpPr>
            <p:nvPr userDrawn="1"/>
          </p:nvSpPr>
          <p:spPr bwMode="auto">
            <a:xfrm>
              <a:off x="2054225" y="7318376"/>
              <a:ext cx="17462" cy="19050"/>
            </a:xfrm>
            <a:custGeom>
              <a:avLst/>
              <a:gdLst>
                <a:gd name="T0" fmla="*/ 15 w 21"/>
                <a:gd name="T1" fmla="*/ 21 h 21"/>
                <a:gd name="T2" fmla="*/ 15 w 21"/>
                <a:gd name="T3" fmla="*/ 11 h 21"/>
                <a:gd name="T4" fmla="*/ 11 w 21"/>
                <a:gd name="T5" fmla="*/ 5 h 21"/>
                <a:gd name="T6" fmla="*/ 7 w 21"/>
                <a:gd name="T7" fmla="*/ 12 h 21"/>
                <a:gd name="T8" fmla="*/ 7 w 21"/>
                <a:gd name="T9" fmla="*/ 21 h 21"/>
                <a:gd name="T10" fmla="*/ 0 w 21"/>
                <a:gd name="T11" fmla="*/ 21 h 21"/>
                <a:gd name="T12" fmla="*/ 0 w 21"/>
                <a:gd name="T13" fmla="*/ 1 h 21"/>
                <a:gd name="T14" fmla="*/ 6 w 21"/>
                <a:gd name="T15" fmla="*/ 1 h 21"/>
                <a:gd name="T16" fmla="*/ 6 w 21"/>
                <a:gd name="T17" fmla="*/ 4 h 21"/>
                <a:gd name="T18" fmla="*/ 6 w 21"/>
                <a:gd name="T19" fmla="*/ 4 h 21"/>
                <a:gd name="T20" fmla="*/ 14 w 21"/>
                <a:gd name="T21" fmla="*/ 0 h 21"/>
                <a:gd name="T22" fmla="*/ 21 w 21"/>
                <a:gd name="T23" fmla="*/ 8 h 21"/>
                <a:gd name="T24" fmla="*/ 21 w 21"/>
                <a:gd name="T25" fmla="*/ 21 h 21"/>
                <a:gd name="T26" fmla="*/ 15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5" y="2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7"/>
                    <a:pt x="14" y="5"/>
                    <a:pt x="11" y="5"/>
                  </a:cubicBezTo>
                  <a:cubicBezTo>
                    <a:pt x="8" y="5"/>
                    <a:pt x="7" y="8"/>
                    <a:pt x="7" y="1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15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5" name="Freeform 29"/>
            <p:cNvSpPr>
              <a:spLocks/>
            </p:cNvSpPr>
            <p:nvPr userDrawn="1"/>
          </p:nvSpPr>
          <p:spPr bwMode="auto">
            <a:xfrm>
              <a:off x="2076450" y="7318376"/>
              <a:ext cx="12700" cy="19050"/>
            </a:xfrm>
            <a:custGeom>
              <a:avLst/>
              <a:gdLst>
                <a:gd name="T0" fmla="*/ 7 w 16"/>
                <a:gd name="T1" fmla="*/ 22 h 22"/>
                <a:gd name="T2" fmla="*/ 0 w 16"/>
                <a:gd name="T3" fmla="*/ 21 h 22"/>
                <a:gd name="T4" fmla="*/ 0 w 16"/>
                <a:gd name="T5" fmla="*/ 16 h 22"/>
                <a:gd name="T6" fmla="*/ 6 w 16"/>
                <a:gd name="T7" fmla="*/ 17 h 22"/>
                <a:gd name="T8" fmla="*/ 10 w 16"/>
                <a:gd name="T9" fmla="*/ 15 h 22"/>
                <a:gd name="T10" fmla="*/ 0 w 16"/>
                <a:gd name="T11" fmla="*/ 7 h 22"/>
                <a:gd name="T12" fmla="*/ 8 w 16"/>
                <a:gd name="T13" fmla="*/ 0 h 22"/>
                <a:gd name="T14" fmla="*/ 15 w 16"/>
                <a:gd name="T15" fmla="*/ 1 h 22"/>
                <a:gd name="T16" fmla="*/ 14 w 16"/>
                <a:gd name="T17" fmla="*/ 6 h 22"/>
                <a:gd name="T18" fmla="*/ 9 w 16"/>
                <a:gd name="T19" fmla="*/ 5 h 22"/>
                <a:gd name="T20" fmla="*/ 6 w 16"/>
                <a:gd name="T21" fmla="*/ 6 h 22"/>
                <a:gd name="T22" fmla="*/ 16 w 16"/>
                <a:gd name="T23" fmla="*/ 15 h 22"/>
                <a:gd name="T24" fmla="*/ 7 w 1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cubicBezTo>
                    <a:pt x="4" y="22"/>
                    <a:pt x="2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7"/>
                    <a:pt x="6" y="17"/>
                  </a:cubicBezTo>
                  <a:cubicBezTo>
                    <a:pt x="8" y="17"/>
                    <a:pt x="10" y="17"/>
                    <a:pt x="10" y="15"/>
                  </a:cubicBezTo>
                  <a:cubicBezTo>
                    <a:pt x="10" y="12"/>
                    <a:pt x="0" y="14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9"/>
                    <a:pt x="16" y="7"/>
                    <a:pt x="16" y="15"/>
                  </a:cubicBezTo>
                  <a:cubicBezTo>
                    <a:pt x="16" y="20"/>
                    <a:pt x="11" y="22"/>
                    <a:pt x="7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6" name="Rectangle 30"/>
            <p:cNvSpPr>
              <a:spLocks noChangeArrowheads="1"/>
            </p:cNvSpPr>
            <p:nvPr userDrawn="1"/>
          </p:nvSpPr>
          <p:spPr bwMode="auto">
            <a:xfrm>
              <a:off x="1882775" y="7351713"/>
              <a:ext cx="4762" cy="23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7" name="Freeform 31"/>
            <p:cNvSpPr>
              <a:spLocks noEditPoints="1"/>
            </p:cNvSpPr>
            <p:nvPr userDrawn="1"/>
          </p:nvSpPr>
          <p:spPr bwMode="auto">
            <a:xfrm>
              <a:off x="1890713" y="7358063"/>
              <a:ext cx="17462" cy="19050"/>
            </a:xfrm>
            <a:custGeom>
              <a:avLst/>
              <a:gdLst>
                <a:gd name="T0" fmla="*/ 11 w 20"/>
                <a:gd name="T1" fmla="*/ 12 h 22"/>
                <a:gd name="T2" fmla="*/ 6 w 20"/>
                <a:gd name="T3" fmla="*/ 15 h 22"/>
                <a:gd name="T4" fmla="*/ 9 w 20"/>
                <a:gd name="T5" fmla="*/ 17 h 22"/>
                <a:gd name="T6" fmla="*/ 12 w 20"/>
                <a:gd name="T7" fmla="*/ 16 h 22"/>
                <a:gd name="T8" fmla="*/ 14 w 20"/>
                <a:gd name="T9" fmla="*/ 12 h 22"/>
                <a:gd name="T10" fmla="*/ 11 w 20"/>
                <a:gd name="T11" fmla="*/ 12 h 22"/>
                <a:gd name="T12" fmla="*/ 14 w 20"/>
                <a:gd name="T13" fmla="*/ 21 h 22"/>
                <a:gd name="T14" fmla="*/ 14 w 20"/>
                <a:gd name="T15" fmla="*/ 18 h 22"/>
                <a:gd name="T16" fmla="*/ 14 w 20"/>
                <a:gd name="T17" fmla="*/ 18 h 22"/>
                <a:gd name="T18" fmla="*/ 7 w 20"/>
                <a:gd name="T19" fmla="*/ 22 h 22"/>
                <a:gd name="T20" fmla="*/ 0 w 20"/>
                <a:gd name="T21" fmla="*/ 15 h 22"/>
                <a:gd name="T22" fmla="*/ 3 w 20"/>
                <a:gd name="T23" fmla="*/ 10 h 22"/>
                <a:gd name="T24" fmla="*/ 10 w 20"/>
                <a:gd name="T25" fmla="*/ 8 h 22"/>
                <a:gd name="T26" fmla="*/ 14 w 20"/>
                <a:gd name="T27" fmla="*/ 9 h 22"/>
                <a:gd name="T28" fmla="*/ 9 w 20"/>
                <a:gd name="T29" fmla="*/ 5 h 22"/>
                <a:gd name="T30" fmla="*/ 2 w 20"/>
                <a:gd name="T31" fmla="*/ 6 h 22"/>
                <a:gd name="T32" fmla="*/ 2 w 20"/>
                <a:gd name="T33" fmla="*/ 2 h 22"/>
                <a:gd name="T34" fmla="*/ 10 w 20"/>
                <a:gd name="T35" fmla="*/ 0 h 22"/>
                <a:gd name="T36" fmla="*/ 19 w 20"/>
                <a:gd name="T37" fmla="*/ 9 h 22"/>
                <a:gd name="T38" fmla="*/ 19 w 20"/>
                <a:gd name="T39" fmla="*/ 14 h 22"/>
                <a:gd name="T40" fmla="*/ 20 w 20"/>
                <a:gd name="T41" fmla="*/ 18 h 22"/>
                <a:gd name="T42" fmla="*/ 20 w 20"/>
                <a:gd name="T43" fmla="*/ 21 h 22"/>
                <a:gd name="T44" fmla="*/ 14 w 20"/>
                <a:gd name="T4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2">
                  <a:moveTo>
                    <a:pt x="11" y="12"/>
                  </a:moveTo>
                  <a:cubicBezTo>
                    <a:pt x="8" y="12"/>
                    <a:pt x="6" y="12"/>
                    <a:pt x="6" y="15"/>
                  </a:cubicBezTo>
                  <a:cubicBezTo>
                    <a:pt x="6" y="16"/>
                    <a:pt x="7" y="17"/>
                    <a:pt x="9" y="17"/>
                  </a:cubicBezTo>
                  <a:cubicBezTo>
                    <a:pt x="10" y="17"/>
                    <a:pt x="12" y="17"/>
                    <a:pt x="12" y="16"/>
                  </a:cubicBezTo>
                  <a:cubicBezTo>
                    <a:pt x="13" y="15"/>
                    <a:pt x="14" y="13"/>
                    <a:pt x="14" y="12"/>
                  </a:cubicBezTo>
                  <a:cubicBezTo>
                    <a:pt x="13" y="12"/>
                    <a:pt x="11" y="12"/>
                    <a:pt x="11" y="12"/>
                  </a:cubicBezTo>
                  <a:moveTo>
                    <a:pt x="14" y="21"/>
                  </a:moveTo>
                  <a:cubicBezTo>
                    <a:pt x="14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21"/>
                    <a:pt x="10" y="22"/>
                    <a:pt x="7" y="22"/>
                  </a:cubicBezTo>
                  <a:cubicBezTo>
                    <a:pt x="3" y="22"/>
                    <a:pt x="0" y="20"/>
                    <a:pt x="0" y="15"/>
                  </a:cubicBezTo>
                  <a:cubicBezTo>
                    <a:pt x="0" y="12"/>
                    <a:pt x="1" y="11"/>
                    <a:pt x="3" y="10"/>
                  </a:cubicBezTo>
                  <a:cubicBezTo>
                    <a:pt x="6" y="9"/>
                    <a:pt x="8" y="8"/>
                    <a:pt x="10" y="8"/>
                  </a:cubicBezTo>
                  <a:cubicBezTo>
                    <a:pt x="10" y="8"/>
                    <a:pt x="13" y="8"/>
                    <a:pt x="14" y="9"/>
                  </a:cubicBezTo>
                  <a:cubicBezTo>
                    <a:pt x="13" y="5"/>
                    <a:pt x="12" y="5"/>
                    <a:pt x="9" y="5"/>
                  </a:cubicBezTo>
                  <a:cubicBezTo>
                    <a:pt x="7" y="5"/>
                    <a:pt x="4" y="5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6" y="0"/>
                    <a:pt x="19" y="3"/>
                    <a:pt x="19" y="9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20" y="17"/>
                    <a:pt x="20" y="18"/>
                  </a:cubicBezTo>
                  <a:cubicBezTo>
                    <a:pt x="20" y="19"/>
                    <a:pt x="20" y="20"/>
                    <a:pt x="20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8" name="Freeform 32"/>
            <p:cNvSpPr>
              <a:spLocks/>
            </p:cNvSpPr>
            <p:nvPr userDrawn="1"/>
          </p:nvSpPr>
          <p:spPr bwMode="auto">
            <a:xfrm>
              <a:off x="1911350" y="7358063"/>
              <a:ext cx="17462" cy="17463"/>
            </a:xfrm>
            <a:custGeom>
              <a:avLst/>
              <a:gdLst>
                <a:gd name="T0" fmla="*/ 14 w 21"/>
                <a:gd name="T1" fmla="*/ 21 h 21"/>
                <a:gd name="T2" fmla="*/ 14 w 21"/>
                <a:gd name="T3" fmla="*/ 11 h 21"/>
                <a:gd name="T4" fmla="*/ 11 w 21"/>
                <a:gd name="T5" fmla="*/ 5 h 21"/>
                <a:gd name="T6" fmla="*/ 6 w 21"/>
                <a:gd name="T7" fmla="*/ 12 h 21"/>
                <a:gd name="T8" fmla="*/ 6 w 21"/>
                <a:gd name="T9" fmla="*/ 21 h 21"/>
                <a:gd name="T10" fmla="*/ 0 w 21"/>
                <a:gd name="T11" fmla="*/ 21 h 21"/>
                <a:gd name="T12" fmla="*/ 0 w 21"/>
                <a:gd name="T13" fmla="*/ 1 h 21"/>
                <a:gd name="T14" fmla="*/ 6 w 21"/>
                <a:gd name="T15" fmla="*/ 1 h 21"/>
                <a:gd name="T16" fmla="*/ 6 w 21"/>
                <a:gd name="T17" fmla="*/ 4 h 21"/>
                <a:gd name="T18" fmla="*/ 6 w 21"/>
                <a:gd name="T19" fmla="*/ 4 h 21"/>
                <a:gd name="T20" fmla="*/ 13 w 21"/>
                <a:gd name="T21" fmla="*/ 0 h 21"/>
                <a:gd name="T22" fmla="*/ 21 w 21"/>
                <a:gd name="T23" fmla="*/ 8 h 21"/>
                <a:gd name="T24" fmla="*/ 21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8"/>
                    <a:pt x="14" y="5"/>
                    <a:pt x="11" y="5"/>
                  </a:cubicBezTo>
                  <a:cubicBezTo>
                    <a:pt x="8" y="5"/>
                    <a:pt x="6" y="8"/>
                    <a:pt x="6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9" name="Freeform 33"/>
            <p:cNvSpPr>
              <a:spLocks noEditPoints="1"/>
            </p:cNvSpPr>
            <p:nvPr userDrawn="1"/>
          </p:nvSpPr>
          <p:spPr bwMode="auto">
            <a:xfrm>
              <a:off x="1931988" y="7351713"/>
              <a:ext cx="17462" cy="25400"/>
            </a:xfrm>
            <a:custGeom>
              <a:avLst/>
              <a:gdLst>
                <a:gd name="T0" fmla="*/ 11 w 22"/>
                <a:gd name="T1" fmla="*/ 13 h 30"/>
                <a:gd name="T2" fmla="*/ 7 w 22"/>
                <a:gd name="T3" fmla="*/ 19 h 30"/>
                <a:gd name="T4" fmla="*/ 11 w 22"/>
                <a:gd name="T5" fmla="*/ 25 h 30"/>
                <a:gd name="T6" fmla="*/ 16 w 22"/>
                <a:gd name="T7" fmla="*/ 19 h 30"/>
                <a:gd name="T8" fmla="*/ 11 w 22"/>
                <a:gd name="T9" fmla="*/ 13 h 30"/>
                <a:gd name="T10" fmla="*/ 16 w 22"/>
                <a:gd name="T11" fmla="*/ 29 h 30"/>
                <a:gd name="T12" fmla="*/ 16 w 22"/>
                <a:gd name="T13" fmla="*/ 26 h 30"/>
                <a:gd name="T14" fmla="*/ 16 w 22"/>
                <a:gd name="T15" fmla="*/ 26 h 30"/>
                <a:gd name="T16" fmla="*/ 9 w 22"/>
                <a:gd name="T17" fmla="*/ 30 h 30"/>
                <a:gd name="T18" fmla="*/ 0 w 22"/>
                <a:gd name="T19" fmla="*/ 19 h 30"/>
                <a:gd name="T20" fmla="*/ 9 w 22"/>
                <a:gd name="T21" fmla="*/ 8 h 30"/>
                <a:gd name="T22" fmla="*/ 16 w 22"/>
                <a:gd name="T23" fmla="*/ 11 h 30"/>
                <a:gd name="T24" fmla="*/ 16 w 22"/>
                <a:gd name="T25" fmla="*/ 11 h 30"/>
                <a:gd name="T26" fmla="*/ 16 w 22"/>
                <a:gd name="T27" fmla="*/ 0 h 30"/>
                <a:gd name="T28" fmla="*/ 22 w 22"/>
                <a:gd name="T29" fmla="*/ 0 h 30"/>
                <a:gd name="T30" fmla="*/ 22 w 22"/>
                <a:gd name="T31" fmla="*/ 29 h 30"/>
                <a:gd name="T32" fmla="*/ 16 w 22"/>
                <a:gd name="T3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0">
                  <a:moveTo>
                    <a:pt x="11" y="13"/>
                  </a:moveTo>
                  <a:cubicBezTo>
                    <a:pt x="8" y="13"/>
                    <a:pt x="7" y="16"/>
                    <a:pt x="7" y="19"/>
                  </a:cubicBezTo>
                  <a:cubicBezTo>
                    <a:pt x="7" y="22"/>
                    <a:pt x="8" y="25"/>
                    <a:pt x="11" y="25"/>
                  </a:cubicBezTo>
                  <a:cubicBezTo>
                    <a:pt x="14" y="25"/>
                    <a:pt x="16" y="22"/>
                    <a:pt x="16" y="19"/>
                  </a:cubicBezTo>
                  <a:cubicBezTo>
                    <a:pt x="16" y="16"/>
                    <a:pt x="14" y="13"/>
                    <a:pt x="11" y="13"/>
                  </a:cubicBezTo>
                  <a:moveTo>
                    <a:pt x="16" y="29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2" y="30"/>
                    <a:pt x="9" y="30"/>
                  </a:cubicBezTo>
                  <a:cubicBezTo>
                    <a:pt x="3" y="30"/>
                    <a:pt x="0" y="25"/>
                    <a:pt x="0" y="19"/>
                  </a:cubicBezTo>
                  <a:cubicBezTo>
                    <a:pt x="0" y="13"/>
                    <a:pt x="3" y="8"/>
                    <a:pt x="9" y="8"/>
                  </a:cubicBezTo>
                  <a:cubicBezTo>
                    <a:pt x="12" y="8"/>
                    <a:pt x="14" y="9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16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0" name="Freeform 34"/>
            <p:cNvSpPr>
              <a:spLocks/>
            </p:cNvSpPr>
            <p:nvPr userDrawn="1"/>
          </p:nvSpPr>
          <p:spPr bwMode="auto">
            <a:xfrm>
              <a:off x="1952625" y="7358063"/>
              <a:ext cx="14287" cy="19050"/>
            </a:xfrm>
            <a:custGeom>
              <a:avLst/>
              <a:gdLst>
                <a:gd name="T0" fmla="*/ 7 w 16"/>
                <a:gd name="T1" fmla="*/ 22 h 22"/>
                <a:gd name="T2" fmla="*/ 0 w 16"/>
                <a:gd name="T3" fmla="*/ 21 h 22"/>
                <a:gd name="T4" fmla="*/ 0 w 16"/>
                <a:gd name="T5" fmla="*/ 16 h 22"/>
                <a:gd name="T6" fmla="*/ 6 w 16"/>
                <a:gd name="T7" fmla="*/ 17 h 22"/>
                <a:gd name="T8" fmla="*/ 9 w 16"/>
                <a:gd name="T9" fmla="*/ 15 h 22"/>
                <a:gd name="T10" fmla="*/ 0 w 16"/>
                <a:gd name="T11" fmla="*/ 7 h 22"/>
                <a:gd name="T12" fmla="*/ 8 w 16"/>
                <a:gd name="T13" fmla="*/ 0 h 22"/>
                <a:gd name="T14" fmla="*/ 15 w 16"/>
                <a:gd name="T15" fmla="*/ 1 h 22"/>
                <a:gd name="T16" fmla="*/ 14 w 16"/>
                <a:gd name="T17" fmla="*/ 6 h 22"/>
                <a:gd name="T18" fmla="*/ 9 w 16"/>
                <a:gd name="T19" fmla="*/ 5 h 22"/>
                <a:gd name="T20" fmla="*/ 6 w 16"/>
                <a:gd name="T21" fmla="*/ 6 h 22"/>
                <a:gd name="T22" fmla="*/ 16 w 16"/>
                <a:gd name="T23" fmla="*/ 15 h 22"/>
                <a:gd name="T24" fmla="*/ 7 w 1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cubicBezTo>
                    <a:pt x="4" y="22"/>
                    <a:pt x="2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7"/>
                    <a:pt x="6" y="17"/>
                  </a:cubicBezTo>
                  <a:cubicBezTo>
                    <a:pt x="8" y="17"/>
                    <a:pt x="9" y="17"/>
                    <a:pt x="9" y="15"/>
                  </a:cubicBezTo>
                  <a:cubicBezTo>
                    <a:pt x="9" y="12"/>
                    <a:pt x="0" y="14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1" y="0"/>
                    <a:pt x="13" y="1"/>
                    <a:pt x="15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10"/>
                    <a:pt x="16" y="7"/>
                    <a:pt x="16" y="15"/>
                  </a:cubicBezTo>
                  <a:cubicBezTo>
                    <a:pt x="16" y="20"/>
                    <a:pt x="11" y="22"/>
                    <a:pt x="7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1" name="Freeform 35"/>
            <p:cNvSpPr>
              <a:spLocks/>
            </p:cNvSpPr>
            <p:nvPr userDrawn="1"/>
          </p:nvSpPr>
          <p:spPr bwMode="auto">
            <a:xfrm>
              <a:off x="1966913" y="7353301"/>
              <a:ext cx="14287" cy="23813"/>
            </a:xfrm>
            <a:custGeom>
              <a:avLst/>
              <a:gdLst>
                <a:gd name="T0" fmla="*/ 12 w 16"/>
                <a:gd name="T1" fmla="*/ 28 h 28"/>
                <a:gd name="T2" fmla="*/ 4 w 16"/>
                <a:gd name="T3" fmla="*/ 20 h 28"/>
                <a:gd name="T4" fmla="*/ 4 w 16"/>
                <a:gd name="T5" fmla="*/ 11 h 28"/>
                <a:gd name="T6" fmla="*/ 0 w 16"/>
                <a:gd name="T7" fmla="*/ 11 h 28"/>
                <a:gd name="T8" fmla="*/ 0 w 16"/>
                <a:gd name="T9" fmla="*/ 7 h 28"/>
                <a:gd name="T10" fmla="*/ 4 w 16"/>
                <a:gd name="T11" fmla="*/ 7 h 28"/>
                <a:gd name="T12" fmla="*/ 4 w 16"/>
                <a:gd name="T13" fmla="*/ 2 h 28"/>
                <a:gd name="T14" fmla="*/ 11 w 16"/>
                <a:gd name="T15" fmla="*/ 0 h 28"/>
                <a:gd name="T16" fmla="*/ 11 w 16"/>
                <a:gd name="T17" fmla="*/ 7 h 28"/>
                <a:gd name="T18" fmla="*/ 16 w 16"/>
                <a:gd name="T19" fmla="*/ 7 h 28"/>
                <a:gd name="T20" fmla="*/ 16 w 16"/>
                <a:gd name="T21" fmla="*/ 11 h 28"/>
                <a:gd name="T22" fmla="*/ 11 w 16"/>
                <a:gd name="T23" fmla="*/ 11 h 28"/>
                <a:gd name="T24" fmla="*/ 11 w 16"/>
                <a:gd name="T25" fmla="*/ 20 h 28"/>
                <a:gd name="T26" fmla="*/ 14 w 16"/>
                <a:gd name="T27" fmla="*/ 23 h 28"/>
                <a:gd name="T28" fmla="*/ 16 w 16"/>
                <a:gd name="T29" fmla="*/ 23 h 28"/>
                <a:gd name="T30" fmla="*/ 16 w 16"/>
                <a:gd name="T31" fmla="*/ 27 h 28"/>
                <a:gd name="T32" fmla="*/ 12 w 16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8">
                  <a:moveTo>
                    <a:pt x="12" y="28"/>
                  </a:moveTo>
                  <a:cubicBezTo>
                    <a:pt x="6" y="28"/>
                    <a:pt x="4" y="25"/>
                    <a:pt x="4" y="2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3"/>
                    <a:pt x="14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3" y="28"/>
                    <a:pt x="12" y="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2" name="Freeform 36"/>
            <p:cNvSpPr>
              <a:spLocks noEditPoints="1"/>
            </p:cNvSpPr>
            <p:nvPr userDrawn="1"/>
          </p:nvSpPr>
          <p:spPr bwMode="auto">
            <a:xfrm>
              <a:off x="1984375" y="7351713"/>
              <a:ext cx="4762" cy="23813"/>
            </a:xfrm>
            <a:custGeom>
              <a:avLst/>
              <a:gdLst>
                <a:gd name="T0" fmla="*/ 0 w 3"/>
                <a:gd name="T1" fmla="*/ 5 h 15"/>
                <a:gd name="T2" fmla="*/ 3 w 3"/>
                <a:gd name="T3" fmla="*/ 5 h 15"/>
                <a:gd name="T4" fmla="*/ 3 w 3"/>
                <a:gd name="T5" fmla="*/ 15 h 15"/>
                <a:gd name="T6" fmla="*/ 0 w 3"/>
                <a:gd name="T7" fmla="*/ 15 h 15"/>
                <a:gd name="T8" fmla="*/ 0 w 3"/>
                <a:gd name="T9" fmla="*/ 5 h 15"/>
                <a:gd name="T10" fmla="*/ 0 w 3"/>
                <a:gd name="T11" fmla="*/ 0 h 15"/>
                <a:gd name="T12" fmla="*/ 3 w 3"/>
                <a:gd name="T13" fmla="*/ 0 h 15"/>
                <a:gd name="T14" fmla="*/ 3 w 3"/>
                <a:gd name="T15" fmla="*/ 2 h 15"/>
                <a:gd name="T16" fmla="*/ 0 w 3"/>
                <a:gd name="T17" fmla="*/ 2 h 15"/>
                <a:gd name="T18" fmla="*/ 0 w 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5">
                  <a:moveTo>
                    <a:pt x="0" y="5"/>
                  </a:moveTo>
                  <a:lnTo>
                    <a:pt x="3" y="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5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3" name="Freeform 37"/>
            <p:cNvSpPr>
              <a:spLocks/>
            </p:cNvSpPr>
            <p:nvPr userDrawn="1"/>
          </p:nvSpPr>
          <p:spPr bwMode="auto">
            <a:xfrm>
              <a:off x="1993900" y="7358063"/>
              <a:ext cx="17462" cy="17463"/>
            </a:xfrm>
            <a:custGeom>
              <a:avLst/>
              <a:gdLst>
                <a:gd name="T0" fmla="*/ 14 w 21"/>
                <a:gd name="T1" fmla="*/ 21 h 21"/>
                <a:gd name="T2" fmla="*/ 14 w 21"/>
                <a:gd name="T3" fmla="*/ 11 h 21"/>
                <a:gd name="T4" fmla="*/ 11 w 21"/>
                <a:gd name="T5" fmla="*/ 5 h 21"/>
                <a:gd name="T6" fmla="*/ 6 w 21"/>
                <a:gd name="T7" fmla="*/ 12 h 21"/>
                <a:gd name="T8" fmla="*/ 6 w 21"/>
                <a:gd name="T9" fmla="*/ 21 h 21"/>
                <a:gd name="T10" fmla="*/ 0 w 21"/>
                <a:gd name="T11" fmla="*/ 21 h 21"/>
                <a:gd name="T12" fmla="*/ 0 w 21"/>
                <a:gd name="T13" fmla="*/ 1 h 21"/>
                <a:gd name="T14" fmla="*/ 6 w 21"/>
                <a:gd name="T15" fmla="*/ 1 h 21"/>
                <a:gd name="T16" fmla="*/ 6 w 21"/>
                <a:gd name="T17" fmla="*/ 4 h 21"/>
                <a:gd name="T18" fmla="*/ 6 w 21"/>
                <a:gd name="T19" fmla="*/ 4 h 21"/>
                <a:gd name="T20" fmla="*/ 13 w 21"/>
                <a:gd name="T21" fmla="*/ 0 h 21"/>
                <a:gd name="T22" fmla="*/ 21 w 21"/>
                <a:gd name="T23" fmla="*/ 8 h 21"/>
                <a:gd name="T24" fmla="*/ 21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8"/>
                    <a:pt x="14" y="5"/>
                    <a:pt x="11" y="5"/>
                  </a:cubicBezTo>
                  <a:cubicBezTo>
                    <a:pt x="8" y="5"/>
                    <a:pt x="6" y="8"/>
                    <a:pt x="6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4" name="Freeform 38"/>
            <p:cNvSpPr>
              <a:spLocks noEditPoints="1"/>
            </p:cNvSpPr>
            <p:nvPr userDrawn="1"/>
          </p:nvSpPr>
          <p:spPr bwMode="auto">
            <a:xfrm>
              <a:off x="2014538" y="7358063"/>
              <a:ext cx="17462" cy="25400"/>
            </a:xfrm>
            <a:custGeom>
              <a:avLst/>
              <a:gdLst>
                <a:gd name="T0" fmla="*/ 11 w 22"/>
                <a:gd name="T1" fmla="*/ 5 h 30"/>
                <a:gd name="T2" fmla="*/ 7 w 22"/>
                <a:gd name="T3" fmla="*/ 11 h 30"/>
                <a:gd name="T4" fmla="*/ 11 w 22"/>
                <a:gd name="T5" fmla="*/ 16 h 30"/>
                <a:gd name="T6" fmla="*/ 16 w 22"/>
                <a:gd name="T7" fmla="*/ 11 h 30"/>
                <a:gd name="T8" fmla="*/ 11 w 22"/>
                <a:gd name="T9" fmla="*/ 5 h 30"/>
                <a:gd name="T10" fmla="*/ 10 w 22"/>
                <a:gd name="T11" fmla="*/ 30 h 30"/>
                <a:gd name="T12" fmla="*/ 3 w 22"/>
                <a:gd name="T13" fmla="*/ 29 h 30"/>
                <a:gd name="T14" fmla="*/ 3 w 22"/>
                <a:gd name="T15" fmla="*/ 23 h 30"/>
                <a:gd name="T16" fmla="*/ 9 w 22"/>
                <a:gd name="T17" fmla="*/ 25 h 30"/>
                <a:gd name="T18" fmla="*/ 16 w 22"/>
                <a:gd name="T19" fmla="*/ 19 h 30"/>
                <a:gd name="T20" fmla="*/ 16 w 22"/>
                <a:gd name="T21" fmla="*/ 18 h 30"/>
                <a:gd name="T22" fmla="*/ 16 w 22"/>
                <a:gd name="T23" fmla="*/ 18 h 30"/>
                <a:gd name="T24" fmla="*/ 9 w 22"/>
                <a:gd name="T25" fmla="*/ 21 h 30"/>
                <a:gd name="T26" fmla="*/ 0 w 22"/>
                <a:gd name="T27" fmla="*/ 11 h 30"/>
                <a:gd name="T28" fmla="*/ 9 w 22"/>
                <a:gd name="T29" fmla="*/ 0 h 30"/>
                <a:gd name="T30" fmla="*/ 16 w 22"/>
                <a:gd name="T31" fmla="*/ 4 h 30"/>
                <a:gd name="T32" fmla="*/ 16 w 22"/>
                <a:gd name="T33" fmla="*/ 4 h 30"/>
                <a:gd name="T34" fmla="*/ 16 w 22"/>
                <a:gd name="T35" fmla="*/ 1 h 30"/>
                <a:gd name="T36" fmla="*/ 22 w 22"/>
                <a:gd name="T37" fmla="*/ 1 h 30"/>
                <a:gd name="T38" fmla="*/ 22 w 22"/>
                <a:gd name="T39" fmla="*/ 19 h 30"/>
                <a:gd name="T40" fmla="*/ 10 w 22"/>
                <a:gd name="T4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0">
                  <a:moveTo>
                    <a:pt x="11" y="5"/>
                  </a:moveTo>
                  <a:cubicBezTo>
                    <a:pt x="8" y="5"/>
                    <a:pt x="7" y="8"/>
                    <a:pt x="7" y="11"/>
                  </a:cubicBezTo>
                  <a:cubicBezTo>
                    <a:pt x="7" y="14"/>
                    <a:pt x="8" y="16"/>
                    <a:pt x="11" y="16"/>
                  </a:cubicBezTo>
                  <a:cubicBezTo>
                    <a:pt x="14" y="16"/>
                    <a:pt x="16" y="14"/>
                    <a:pt x="16" y="11"/>
                  </a:cubicBezTo>
                  <a:cubicBezTo>
                    <a:pt x="16" y="8"/>
                    <a:pt x="14" y="5"/>
                    <a:pt x="11" y="5"/>
                  </a:cubicBezTo>
                  <a:moveTo>
                    <a:pt x="10" y="30"/>
                  </a:moveTo>
                  <a:cubicBezTo>
                    <a:pt x="7" y="30"/>
                    <a:pt x="5" y="29"/>
                    <a:pt x="3" y="2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4"/>
                    <a:pt x="7" y="25"/>
                    <a:pt x="9" y="25"/>
                  </a:cubicBezTo>
                  <a:cubicBezTo>
                    <a:pt x="14" y="25"/>
                    <a:pt x="16" y="23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20"/>
                    <a:pt x="12" y="21"/>
                    <a:pt x="9" y="21"/>
                  </a:cubicBezTo>
                  <a:cubicBezTo>
                    <a:pt x="3" y="21"/>
                    <a:pt x="0" y="17"/>
                    <a:pt x="0" y="11"/>
                  </a:cubicBezTo>
                  <a:cubicBezTo>
                    <a:pt x="0" y="5"/>
                    <a:pt x="3" y="0"/>
                    <a:pt x="9" y="0"/>
                  </a:cubicBezTo>
                  <a:cubicBezTo>
                    <a:pt x="12" y="0"/>
                    <a:pt x="14" y="2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6"/>
                    <a:pt x="18" y="30"/>
                    <a:pt x="10" y="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5" name="Freeform 39"/>
            <p:cNvSpPr>
              <a:spLocks/>
            </p:cNvSpPr>
            <p:nvPr userDrawn="1"/>
          </p:nvSpPr>
          <p:spPr bwMode="auto">
            <a:xfrm>
              <a:off x="1611313" y="7313613"/>
              <a:ext cx="19050" cy="26988"/>
            </a:xfrm>
            <a:custGeom>
              <a:avLst/>
              <a:gdLst>
                <a:gd name="T0" fmla="*/ 7 w 12"/>
                <a:gd name="T1" fmla="*/ 17 h 17"/>
                <a:gd name="T2" fmla="*/ 4 w 12"/>
                <a:gd name="T3" fmla="*/ 8 h 17"/>
                <a:gd name="T4" fmla="*/ 4 w 12"/>
                <a:gd name="T5" fmla="*/ 8 h 17"/>
                <a:gd name="T6" fmla="*/ 4 w 12"/>
                <a:gd name="T7" fmla="*/ 17 h 17"/>
                <a:gd name="T8" fmla="*/ 0 w 12"/>
                <a:gd name="T9" fmla="*/ 17 h 17"/>
                <a:gd name="T10" fmla="*/ 0 w 12"/>
                <a:gd name="T11" fmla="*/ 0 h 17"/>
                <a:gd name="T12" fmla="*/ 4 w 12"/>
                <a:gd name="T13" fmla="*/ 0 h 17"/>
                <a:gd name="T14" fmla="*/ 4 w 12"/>
                <a:gd name="T15" fmla="*/ 8 h 17"/>
                <a:gd name="T16" fmla="*/ 4 w 12"/>
                <a:gd name="T17" fmla="*/ 8 h 17"/>
                <a:gd name="T18" fmla="*/ 7 w 12"/>
                <a:gd name="T19" fmla="*/ 0 h 17"/>
                <a:gd name="T20" fmla="*/ 11 w 12"/>
                <a:gd name="T21" fmla="*/ 0 h 17"/>
                <a:gd name="T22" fmla="*/ 7 w 12"/>
                <a:gd name="T23" fmla="*/ 8 h 17"/>
                <a:gd name="T24" fmla="*/ 12 w 12"/>
                <a:gd name="T25" fmla="*/ 17 h 17"/>
                <a:gd name="T26" fmla="*/ 7 w 12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7">
                  <a:moveTo>
                    <a:pt x="7" y="17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8"/>
                  </a:lnTo>
                  <a:lnTo>
                    <a:pt x="12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6" name="Freeform 40"/>
            <p:cNvSpPr>
              <a:spLocks noEditPoints="1"/>
            </p:cNvSpPr>
            <p:nvPr userDrawn="1"/>
          </p:nvSpPr>
          <p:spPr bwMode="auto">
            <a:xfrm>
              <a:off x="1630363" y="7318376"/>
              <a:ext cx="15875" cy="23813"/>
            </a:xfrm>
            <a:custGeom>
              <a:avLst/>
              <a:gdLst>
                <a:gd name="T0" fmla="*/ 10 w 18"/>
                <a:gd name="T1" fmla="*/ 27 h 27"/>
                <a:gd name="T2" fmla="*/ 0 w 18"/>
                <a:gd name="T3" fmla="*/ 19 h 27"/>
                <a:gd name="T4" fmla="*/ 12 w 18"/>
                <a:gd name="T5" fmla="*/ 9 h 27"/>
                <a:gd name="T6" fmla="*/ 12 w 18"/>
                <a:gd name="T7" fmla="*/ 8 h 27"/>
                <a:gd name="T8" fmla="*/ 8 w 18"/>
                <a:gd name="T9" fmla="*/ 5 h 27"/>
                <a:gd name="T10" fmla="*/ 3 w 18"/>
                <a:gd name="T11" fmla="*/ 6 h 27"/>
                <a:gd name="T12" fmla="*/ 2 w 18"/>
                <a:gd name="T13" fmla="*/ 2 h 27"/>
                <a:gd name="T14" fmla="*/ 10 w 18"/>
                <a:gd name="T15" fmla="*/ 0 h 27"/>
                <a:gd name="T16" fmla="*/ 18 w 18"/>
                <a:gd name="T17" fmla="*/ 9 h 27"/>
                <a:gd name="T18" fmla="*/ 18 w 18"/>
                <a:gd name="T19" fmla="*/ 25 h 27"/>
                <a:gd name="T20" fmla="*/ 10 w 18"/>
                <a:gd name="T21" fmla="*/ 27 h 27"/>
                <a:gd name="T22" fmla="*/ 12 w 18"/>
                <a:gd name="T23" fmla="*/ 13 h 27"/>
                <a:gd name="T24" fmla="*/ 6 w 18"/>
                <a:gd name="T25" fmla="*/ 18 h 27"/>
                <a:gd name="T26" fmla="*/ 10 w 18"/>
                <a:gd name="T27" fmla="*/ 23 h 27"/>
                <a:gd name="T28" fmla="*/ 12 w 18"/>
                <a:gd name="T29" fmla="*/ 22 h 27"/>
                <a:gd name="T30" fmla="*/ 12 w 18"/>
                <a:gd name="T3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7">
                  <a:moveTo>
                    <a:pt x="10" y="27"/>
                  </a:moveTo>
                  <a:cubicBezTo>
                    <a:pt x="3" y="27"/>
                    <a:pt x="0" y="24"/>
                    <a:pt x="0" y="19"/>
                  </a:cubicBezTo>
                  <a:cubicBezTo>
                    <a:pt x="0" y="12"/>
                    <a:pt x="5" y="10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1" y="5"/>
                    <a:pt x="8" y="5"/>
                  </a:cubicBezTo>
                  <a:cubicBezTo>
                    <a:pt x="6" y="5"/>
                    <a:pt x="4" y="5"/>
                    <a:pt x="3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6" y="0"/>
                    <a:pt x="10" y="0"/>
                  </a:cubicBezTo>
                  <a:cubicBezTo>
                    <a:pt x="14" y="0"/>
                    <a:pt x="18" y="2"/>
                    <a:pt x="18" y="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6"/>
                    <a:pt x="14" y="27"/>
                    <a:pt x="10" y="27"/>
                  </a:cubicBezTo>
                  <a:moveTo>
                    <a:pt x="12" y="13"/>
                  </a:moveTo>
                  <a:cubicBezTo>
                    <a:pt x="8" y="13"/>
                    <a:pt x="6" y="15"/>
                    <a:pt x="6" y="18"/>
                  </a:cubicBezTo>
                  <a:cubicBezTo>
                    <a:pt x="6" y="21"/>
                    <a:pt x="7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7" name="Freeform 41"/>
            <p:cNvSpPr>
              <a:spLocks/>
            </p:cNvSpPr>
            <p:nvPr userDrawn="1"/>
          </p:nvSpPr>
          <p:spPr bwMode="auto">
            <a:xfrm>
              <a:off x="1651000" y="7318376"/>
              <a:ext cx="9525" cy="22225"/>
            </a:xfrm>
            <a:custGeom>
              <a:avLst/>
              <a:gdLst>
                <a:gd name="T0" fmla="*/ 10 w 11"/>
                <a:gd name="T1" fmla="*/ 5 h 26"/>
                <a:gd name="T2" fmla="*/ 6 w 11"/>
                <a:gd name="T3" fmla="*/ 5 h 26"/>
                <a:gd name="T4" fmla="*/ 6 w 11"/>
                <a:gd name="T5" fmla="*/ 26 h 26"/>
                <a:gd name="T6" fmla="*/ 0 w 11"/>
                <a:gd name="T7" fmla="*/ 26 h 26"/>
                <a:gd name="T8" fmla="*/ 0 w 11"/>
                <a:gd name="T9" fmla="*/ 2 h 26"/>
                <a:gd name="T10" fmla="*/ 11 w 11"/>
                <a:gd name="T11" fmla="*/ 0 h 26"/>
                <a:gd name="T12" fmla="*/ 10 w 11"/>
                <a:gd name="T1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6">
                  <a:moveTo>
                    <a:pt x="10" y="5"/>
                  </a:moveTo>
                  <a:cubicBezTo>
                    <a:pt x="9" y="4"/>
                    <a:pt x="7" y="4"/>
                    <a:pt x="6" y="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5" y="0"/>
                    <a:pt x="11" y="0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8" name="Freeform 42"/>
            <p:cNvSpPr>
              <a:spLocks noEditPoints="1"/>
            </p:cNvSpPr>
            <p:nvPr userDrawn="1"/>
          </p:nvSpPr>
          <p:spPr bwMode="auto">
            <a:xfrm>
              <a:off x="1662113" y="7318376"/>
              <a:ext cx="15875" cy="23813"/>
            </a:xfrm>
            <a:custGeom>
              <a:avLst/>
              <a:gdLst>
                <a:gd name="T0" fmla="*/ 9 w 19"/>
                <a:gd name="T1" fmla="*/ 27 h 27"/>
                <a:gd name="T2" fmla="*/ 0 w 19"/>
                <a:gd name="T3" fmla="*/ 13 h 27"/>
                <a:gd name="T4" fmla="*/ 9 w 19"/>
                <a:gd name="T5" fmla="*/ 0 h 27"/>
                <a:gd name="T6" fmla="*/ 19 w 19"/>
                <a:gd name="T7" fmla="*/ 13 h 27"/>
                <a:gd name="T8" fmla="*/ 9 w 19"/>
                <a:gd name="T9" fmla="*/ 27 h 27"/>
                <a:gd name="T10" fmla="*/ 9 w 19"/>
                <a:gd name="T11" fmla="*/ 5 h 27"/>
                <a:gd name="T12" fmla="*/ 6 w 19"/>
                <a:gd name="T13" fmla="*/ 13 h 27"/>
                <a:gd name="T14" fmla="*/ 9 w 19"/>
                <a:gd name="T15" fmla="*/ 22 h 27"/>
                <a:gd name="T16" fmla="*/ 13 w 19"/>
                <a:gd name="T17" fmla="*/ 13 h 27"/>
                <a:gd name="T18" fmla="*/ 9 w 19"/>
                <a:gd name="T1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7">
                  <a:moveTo>
                    <a:pt x="9" y="27"/>
                  </a:moveTo>
                  <a:cubicBezTo>
                    <a:pt x="3" y="27"/>
                    <a:pt x="0" y="21"/>
                    <a:pt x="0" y="13"/>
                  </a:cubicBezTo>
                  <a:cubicBezTo>
                    <a:pt x="0" y="6"/>
                    <a:pt x="3" y="0"/>
                    <a:pt x="9" y="0"/>
                  </a:cubicBezTo>
                  <a:cubicBezTo>
                    <a:pt x="16" y="0"/>
                    <a:pt x="19" y="6"/>
                    <a:pt x="19" y="13"/>
                  </a:cubicBezTo>
                  <a:cubicBezTo>
                    <a:pt x="19" y="21"/>
                    <a:pt x="16" y="27"/>
                    <a:pt x="9" y="27"/>
                  </a:cubicBezTo>
                  <a:moveTo>
                    <a:pt x="9" y="5"/>
                  </a:moveTo>
                  <a:cubicBezTo>
                    <a:pt x="7" y="5"/>
                    <a:pt x="6" y="8"/>
                    <a:pt x="6" y="13"/>
                  </a:cubicBezTo>
                  <a:cubicBezTo>
                    <a:pt x="6" y="18"/>
                    <a:pt x="7" y="22"/>
                    <a:pt x="9" y="22"/>
                  </a:cubicBezTo>
                  <a:cubicBezTo>
                    <a:pt x="12" y="22"/>
                    <a:pt x="13" y="18"/>
                    <a:pt x="13" y="13"/>
                  </a:cubicBezTo>
                  <a:cubicBezTo>
                    <a:pt x="13" y="9"/>
                    <a:pt x="12" y="5"/>
                    <a:pt x="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9" name="Rectangle 43"/>
            <p:cNvSpPr>
              <a:spLocks noChangeArrowheads="1"/>
            </p:cNvSpPr>
            <p:nvPr userDrawn="1"/>
          </p:nvSpPr>
          <p:spPr bwMode="auto">
            <a:xfrm>
              <a:off x="1682750" y="7310438"/>
              <a:ext cx="4762" cy="30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0" name="Freeform 44"/>
            <p:cNvSpPr>
              <a:spLocks noEditPoints="1"/>
            </p:cNvSpPr>
            <p:nvPr userDrawn="1"/>
          </p:nvSpPr>
          <p:spPr bwMode="auto">
            <a:xfrm>
              <a:off x="1690688" y="7310438"/>
              <a:ext cx="6350" cy="30163"/>
            </a:xfrm>
            <a:custGeom>
              <a:avLst/>
              <a:gdLst>
                <a:gd name="T0" fmla="*/ 4 w 7"/>
                <a:gd name="T1" fmla="*/ 7 h 37"/>
                <a:gd name="T2" fmla="*/ 0 w 7"/>
                <a:gd name="T3" fmla="*/ 4 h 37"/>
                <a:gd name="T4" fmla="*/ 4 w 7"/>
                <a:gd name="T5" fmla="*/ 0 h 37"/>
                <a:gd name="T6" fmla="*/ 7 w 7"/>
                <a:gd name="T7" fmla="*/ 4 h 37"/>
                <a:gd name="T8" fmla="*/ 4 w 7"/>
                <a:gd name="T9" fmla="*/ 7 h 37"/>
                <a:gd name="T10" fmla="*/ 1 w 7"/>
                <a:gd name="T11" fmla="*/ 11 h 37"/>
                <a:gd name="T12" fmla="*/ 7 w 7"/>
                <a:gd name="T13" fmla="*/ 11 h 37"/>
                <a:gd name="T14" fmla="*/ 7 w 7"/>
                <a:gd name="T15" fmla="*/ 37 h 37"/>
                <a:gd name="T16" fmla="*/ 1 w 7"/>
                <a:gd name="T17" fmla="*/ 37 h 37"/>
                <a:gd name="T18" fmla="*/ 1 w 7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moveTo>
                    <a:pt x="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1" name="Freeform 45"/>
            <p:cNvSpPr>
              <a:spLocks/>
            </p:cNvSpPr>
            <p:nvPr userDrawn="1"/>
          </p:nvSpPr>
          <p:spPr bwMode="auto">
            <a:xfrm>
              <a:off x="1701800" y="7318376"/>
              <a:ext cx="15875" cy="22225"/>
            </a:xfrm>
            <a:custGeom>
              <a:avLst/>
              <a:gdLst>
                <a:gd name="T0" fmla="*/ 12 w 18"/>
                <a:gd name="T1" fmla="*/ 26 h 26"/>
                <a:gd name="T2" fmla="*/ 12 w 18"/>
                <a:gd name="T3" fmla="*/ 8 h 26"/>
                <a:gd name="T4" fmla="*/ 8 w 18"/>
                <a:gd name="T5" fmla="*/ 4 h 26"/>
                <a:gd name="T6" fmla="*/ 6 w 18"/>
                <a:gd name="T7" fmla="*/ 5 h 26"/>
                <a:gd name="T8" fmla="*/ 6 w 18"/>
                <a:gd name="T9" fmla="*/ 26 h 26"/>
                <a:gd name="T10" fmla="*/ 0 w 18"/>
                <a:gd name="T11" fmla="*/ 26 h 26"/>
                <a:gd name="T12" fmla="*/ 0 w 18"/>
                <a:gd name="T13" fmla="*/ 2 h 26"/>
                <a:gd name="T14" fmla="*/ 9 w 18"/>
                <a:gd name="T15" fmla="*/ 0 h 26"/>
                <a:gd name="T16" fmla="*/ 18 w 18"/>
                <a:gd name="T17" fmla="*/ 8 h 26"/>
                <a:gd name="T18" fmla="*/ 18 w 18"/>
                <a:gd name="T19" fmla="*/ 26 h 26"/>
                <a:gd name="T20" fmla="*/ 12 w 18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6">
                  <a:moveTo>
                    <a:pt x="12" y="26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5" y="0"/>
                    <a:pt x="9" y="0"/>
                  </a:cubicBezTo>
                  <a:cubicBezTo>
                    <a:pt x="15" y="0"/>
                    <a:pt x="18" y="2"/>
                    <a:pt x="18" y="8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2" name="Freeform 46"/>
            <p:cNvSpPr>
              <a:spLocks/>
            </p:cNvSpPr>
            <p:nvPr userDrawn="1"/>
          </p:nvSpPr>
          <p:spPr bwMode="auto">
            <a:xfrm>
              <a:off x="1720850" y="7318376"/>
              <a:ext cx="12700" cy="23813"/>
            </a:xfrm>
            <a:custGeom>
              <a:avLst/>
              <a:gdLst>
                <a:gd name="T0" fmla="*/ 6 w 15"/>
                <a:gd name="T1" fmla="*/ 27 h 27"/>
                <a:gd name="T2" fmla="*/ 0 w 15"/>
                <a:gd name="T3" fmla="*/ 25 h 27"/>
                <a:gd name="T4" fmla="*/ 1 w 15"/>
                <a:gd name="T5" fmla="*/ 20 h 27"/>
                <a:gd name="T6" fmla="*/ 5 w 15"/>
                <a:gd name="T7" fmla="*/ 22 h 27"/>
                <a:gd name="T8" fmla="*/ 8 w 15"/>
                <a:gd name="T9" fmla="*/ 19 h 27"/>
                <a:gd name="T10" fmla="*/ 5 w 15"/>
                <a:gd name="T11" fmla="*/ 15 h 27"/>
                <a:gd name="T12" fmla="*/ 0 w 15"/>
                <a:gd name="T13" fmla="*/ 7 h 27"/>
                <a:gd name="T14" fmla="*/ 8 w 15"/>
                <a:gd name="T15" fmla="*/ 0 h 27"/>
                <a:gd name="T16" fmla="*/ 14 w 15"/>
                <a:gd name="T17" fmla="*/ 2 h 27"/>
                <a:gd name="T18" fmla="*/ 13 w 15"/>
                <a:gd name="T19" fmla="*/ 6 h 27"/>
                <a:gd name="T20" fmla="*/ 9 w 15"/>
                <a:gd name="T21" fmla="*/ 5 h 27"/>
                <a:gd name="T22" fmla="*/ 7 w 15"/>
                <a:gd name="T23" fmla="*/ 7 h 27"/>
                <a:gd name="T24" fmla="*/ 10 w 15"/>
                <a:gd name="T25" fmla="*/ 11 h 27"/>
                <a:gd name="T26" fmla="*/ 15 w 15"/>
                <a:gd name="T27" fmla="*/ 19 h 27"/>
                <a:gd name="T28" fmla="*/ 6 w 15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6" y="27"/>
                  </a:moveTo>
                  <a:cubicBezTo>
                    <a:pt x="3" y="27"/>
                    <a:pt x="1" y="26"/>
                    <a:pt x="0" y="25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4" y="22"/>
                    <a:pt x="5" y="22"/>
                  </a:cubicBezTo>
                  <a:cubicBezTo>
                    <a:pt x="7" y="22"/>
                    <a:pt x="8" y="21"/>
                    <a:pt x="8" y="19"/>
                  </a:cubicBezTo>
                  <a:cubicBezTo>
                    <a:pt x="8" y="17"/>
                    <a:pt x="7" y="17"/>
                    <a:pt x="5" y="15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1" y="5"/>
                    <a:pt x="9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9"/>
                    <a:pt x="8" y="10"/>
                    <a:pt x="10" y="11"/>
                  </a:cubicBezTo>
                  <a:cubicBezTo>
                    <a:pt x="13" y="13"/>
                    <a:pt x="15" y="15"/>
                    <a:pt x="15" y="19"/>
                  </a:cubicBezTo>
                  <a:cubicBezTo>
                    <a:pt x="15" y="24"/>
                    <a:pt x="11" y="27"/>
                    <a:pt x="6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3" name="Freeform 47"/>
            <p:cNvSpPr>
              <a:spLocks/>
            </p:cNvSpPr>
            <p:nvPr userDrawn="1"/>
          </p:nvSpPr>
          <p:spPr bwMode="auto">
            <a:xfrm>
              <a:off x="1736725" y="7310438"/>
              <a:ext cx="17462" cy="30163"/>
            </a:xfrm>
            <a:custGeom>
              <a:avLst/>
              <a:gdLst>
                <a:gd name="T0" fmla="*/ 7 w 11"/>
                <a:gd name="T1" fmla="*/ 19 h 19"/>
                <a:gd name="T2" fmla="*/ 3 w 11"/>
                <a:gd name="T3" fmla="*/ 12 h 19"/>
                <a:gd name="T4" fmla="*/ 3 w 11"/>
                <a:gd name="T5" fmla="*/ 12 h 19"/>
                <a:gd name="T6" fmla="*/ 3 w 11"/>
                <a:gd name="T7" fmla="*/ 19 h 19"/>
                <a:gd name="T8" fmla="*/ 0 w 11"/>
                <a:gd name="T9" fmla="*/ 19 h 19"/>
                <a:gd name="T10" fmla="*/ 0 w 11"/>
                <a:gd name="T11" fmla="*/ 0 h 19"/>
                <a:gd name="T12" fmla="*/ 3 w 11"/>
                <a:gd name="T13" fmla="*/ 0 h 19"/>
                <a:gd name="T14" fmla="*/ 3 w 11"/>
                <a:gd name="T15" fmla="*/ 12 h 19"/>
                <a:gd name="T16" fmla="*/ 3 w 11"/>
                <a:gd name="T17" fmla="*/ 12 h 19"/>
                <a:gd name="T18" fmla="*/ 7 w 11"/>
                <a:gd name="T19" fmla="*/ 5 h 19"/>
                <a:gd name="T20" fmla="*/ 10 w 11"/>
                <a:gd name="T21" fmla="*/ 5 h 19"/>
                <a:gd name="T22" fmla="*/ 7 w 11"/>
                <a:gd name="T23" fmla="*/ 12 h 19"/>
                <a:gd name="T24" fmla="*/ 11 w 11"/>
                <a:gd name="T25" fmla="*/ 19 h 19"/>
                <a:gd name="T26" fmla="*/ 7 w 11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9">
                  <a:moveTo>
                    <a:pt x="7" y="19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5"/>
                  </a:lnTo>
                  <a:lnTo>
                    <a:pt x="10" y="5"/>
                  </a:lnTo>
                  <a:lnTo>
                    <a:pt x="7" y="12"/>
                  </a:lnTo>
                  <a:lnTo>
                    <a:pt x="11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4" name="Freeform 48"/>
            <p:cNvSpPr>
              <a:spLocks noEditPoints="1"/>
            </p:cNvSpPr>
            <p:nvPr userDrawn="1"/>
          </p:nvSpPr>
          <p:spPr bwMode="auto">
            <a:xfrm>
              <a:off x="1755775" y="7318376"/>
              <a:ext cx="14287" cy="23813"/>
            </a:xfrm>
            <a:custGeom>
              <a:avLst/>
              <a:gdLst>
                <a:gd name="T0" fmla="*/ 9 w 17"/>
                <a:gd name="T1" fmla="*/ 27 h 27"/>
                <a:gd name="T2" fmla="*/ 0 w 17"/>
                <a:gd name="T3" fmla="*/ 19 h 27"/>
                <a:gd name="T4" fmla="*/ 11 w 17"/>
                <a:gd name="T5" fmla="*/ 9 h 27"/>
                <a:gd name="T6" fmla="*/ 11 w 17"/>
                <a:gd name="T7" fmla="*/ 8 h 27"/>
                <a:gd name="T8" fmla="*/ 8 w 17"/>
                <a:gd name="T9" fmla="*/ 5 h 27"/>
                <a:gd name="T10" fmla="*/ 2 w 17"/>
                <a:gd name="T11" fmla="*/ 6 h 27"/>
                <a:gd name="T12" fmla="*/ 1 w 17"/>
                <a:gd name="T13" fmla="*/ 2 h 27"/>
                <a:gd name="T14" fmla="*/ 9 w 17"/>
                <a:gd name="T15" fmla="*/ 0 h 27"/>
                <a:gd name="T16" fmla="*/ 17 w 17"/>
                <a:gd name="T17" fmla="*/ 9 h 27"/>
                <a:gd name="T18" fmla="*/ 17 w 17"/>
                <a:gd name="T19" fmla="*/ 25 h 27"/>
                <a:gd name="T20" fmla="*/ 9 w 17"/>
                <a:gd name="T21" fmla="*/ 27 h 27"/>
                <a:gd name="T22" fmla="*/ 11 w 17"/>
                <a:gd name="T23" fmla="*/ 13 h 27"/>
                <a:gd name="T24" fmla="*/ 6 w 17"/>
                <a:gd name="T25" fmla="*/ 18 h 27"/>
                <a:gd name="T26" fmla="*/ 9 w 17"/>
                <a:gd name="T27" fmla="*/ 23 h 27"/>
                <a:gd name="T28" fmla="*/ 11 w 17"/>
                <a:gd name="T29" fmla="*/ 22 h 27"/>
                <a:gd name="T30" fmla="*/ 11 w 17"/>
                <a:gd name="T3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7">
                  <a:moveTo>
                    <a:pt x="9" y="27"/>
                  </a:moveTo>
                  <a:cubicBezTo>
                    <a:pt x="3" y="27"/>
                    <a:pt x="0" y="24"/>
                    <a:pt x="0" y="19"/>
                  </a:cubicBezTo>
                  <a:cubicBezTo>
                    <a:pt x="0" y="12"/>
                    <a:pt x="5" y="10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6"/>
                    <a:pt x="10" y="5"/>
                    <a:pt x="8" y="5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5" y="0"/>
                    <a:pt x="9" y="0"/>
                  </a:cubicBezTo>
                  <a:cubicBezTo>
                    <a:pt x="14" y="0"/>
                    <a:pt x="17" y="2"/>
                    <a:pt x="17" y="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6"/>
                    <a:pt x="13" y="27"/>
                    <a:pt x="9" y="27"/>
                  </a:cubicBezTo>
                  <a:moveTo>
                    <a:pt x="11" y="13"/>
                  </a:moveTo>
                  <a:cubicBezTo>
                    <a:pt x="7" y="13"/>
                    <a:pt x="6" y="15"/>
                    <a:pt x="6" y="18"/>
                  </a:cubicBezTo>
                  <a:cubicBezTo>
                    <a:pt x="6" y="21"/>
                    <a:pt x="7" y="23"/>
                    <a:pt x="9" y="23"/>
                  </a:cubicBezTo>
                  <a:cubicBezTo>
                    <a:pt x="10" y="23"/>
                    <a:pt x="11" y="22"/>
                    <a:pt x="11" y="22"/>
                  </a:cubicBezTo>
                  <a:lnTo>
                    <a:pt x="1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5" name="Rectangle 49"/>
            <p:cNvSpPr>
              <a:spLocks noChangeArrowheads="1"/>
            </p:cNvSpPr>
            <p:nvPr userDrawn="1"/>
          </p:nvSpPr>
          <p:spPr bwMode="auto">
            <a:xfrm>
              <a:off x="1611313" y="7348538"/>
              <a:ext cx="6350" cy="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6" name="Freeform 50"/>
            <p:cNvSpPr>
              <a:spLocks/>
            </p:cNvSpPr>
            <p:nvPr userDrawn="1"/>
          </p:nvSpPr>
          <p:spPr bwMode="auto">
            <a:xfrm>
              <a:off x="1622425" y="7353301"/>
              <a:ext cx="14287" cy="22225"/>
            </a:xfrm>
            <a:custGeom>
              <a:avLst/>
              <a:gdLst>
                <a:gd name="T0" fmla="*/ 12 w 18"/>
                <a:gd name="T1" fmla="*/ 26 h 26"/>
                <a:gd name="T2" fmla="*/ 12 w 18"/>
                <a:gd name="T3" fmla="*/ 8 h 26"/>
                <a:gd name="T4" fmla="*/ 9 w 18"/>
                <a:gd name="T5" fmla="*/ 4 h 26"/>
                <a:gd name="T6" fmla="*/ 6 w 18"/>
                <a:gd name="T7" fmla="*/ 5 h 26"/>
                <a:gd name="T8" fmla="*/ 6 w 18"/>
                <a:gd name="T9" fmla="*/ 26 h 26"/>
                <a:gd name="T10" fmla="*/ 0 w 18"/>
                <a:gd name="T11" fmla="*/ 26 h 26"/>
                <a:gd name="T12" fmla="*/ 0 w 18"/>
                <a:gd name="T13" fmla="*/ 2 h 26"/>
                <a:gd name="T14" fmla="*/ 9 w 18"/>
                <a:gd name="T15" fmla="*/ 0 h 26"/>
                <a:gd name="T16" fmla="*/ 18 w 18"/>
                <a:gd name="T17" fmla="*/ 8 h 26"/>
                <a:gd name="T18" fmla="*/ 18 w 18"/>
                <a:gd name="T19" fmla="*/ 26 h 26"/>
                <a:gd name="T20" fmla="*/ 12 w 18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6">
                  <a:moveTo>
                    <a:pt x="12" y="26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5" y="0"/>
                    <a:pt x="9" y="0"/>
                  </a:cubicBezTo>
                  <a:cubicBezTo>
                    <a:pt x="15" y="0"/>
                    <a:pt x="18" y="2"/>
                    <a:pt x="18" y="8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7" name="Freeform 51"/>
            <p:cNvSpPr>
              <a:spLocks/>
            </p:cNvSpPr>
            <p:nvPr userDrawn="1"/>
          </p:nvSpPr>
          <p:spPr bwMode="auto">
            <a:xfrm>
              <a:off x="1641475" y="7353301"/>
              <a:ext cx="12700" cy="23813"/>
            </a:xfrm>
            <a:custGeom>
              <a:avLst/>
              <a:gdLst>
                <a:gd name="T0" fmla="*/ 7 w 15"/>
                <a:gd name="T1" fmla="*/ 27 h 27"/>
                <a:gd name="T2" fmla="*/ 0 w 15"/>
                <a:gd name="T3" fmla="*/ 25 h 27"/>
                <a:gd name="T4" fmla="*/ 2 w 15"/>
                <a:gd name="T5" fmla="*/ 20 h 27"/>
                <a:gd name="T6" fmla="*/ 6 w 15"/>
                <a:gd name="T7" fmla="*/ 21 h 27"/>
                <a:gd name="T8" fmla="*/ 9 w 15"/>
                <a:gd name="T9" fmla="*/ 19 h 27"/>
                <a:gd name="T10" fmla="*/ 5 w 15"/>
                <a:gd name="T11" fmla="*/ 15 h 27"/>
                <a:gd name="T12" fmla="*/ 1 w 15"/>
                <a:gd name="T13" fmla="*/ 7 h 27"/>
                <a:gd name="T14" fmla="*/ 8 w 15"/>
                <a:gd name="T15" fmla="*/ 0 h 27"/>
                <a:gd name="T16" fmla="*/ 14 w 15"/>
                <a:gd name="T17" fmla="*/ 2 h 27"/>
                <a:gd name="T18" fmla="*/ 13 w 15"/>
                <a:gd name="T19" fmla="*/ 6 h 27"/>
                <a:gd name="T20" fmla="*/ 10 w 15"/>
                <a:gd name="T21" fmla="*/ 4 h 27"/>
                <a:gd name="T22" fmla="*/ 7 w 15"/>
                <a:gd name="T23" fmla="*/ 7 h 27"/>
                <a:gd name="T24" fmla="*/ 11 w 15"/>
                <a:gd name="T25" fmla="*/ 11 h 27"/>
                <a:gd name="T26" fmla="*/ 15 w 15"/>
                <a:gd name="T27" fmla="*/ 19 h 27"/>
                <a:gd name="T28" fmla="*/ 7 w 15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7" y="27"/>
                  </a:moveTo>
                  <a:cubicBezTo>
                    <a:pt x="4" y="27"/>
                    <a:pt x="2" y="26"/>
                    <a:pt x="0" y="25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7"/>
                    <a:pt x="8" y="16"/>
                    <a:pt x="5" y="15"/>
                  </a:cubicBezTo>
                  <a:cubicBezTo>
                    <a:pt x="3" y="13"/>
                    <a:pt x="1" y="11"/>
                    <a:pt x="1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1" y="0"/>
                    <a:pt x="13" y="0"/>
                    <a:pt x="14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8" y="4"/>
                    <a:pt x="7" y="5"/>
                    <a:pt x="7" y="7"/>
                  </a:cubicBezTo>
                  <a:cubicBezTo>
                    <a:pt x="7" y="8"/>
                    <a:pt x="8" y="9"/>
                    <a:pt x="11" y="11"/>
                  </a:cubicBezTo>
                  <a:cubicBezTo>
                    <a:pt x="13" y="13"/>
                    <a:pt x="15" y="15"/>
                    <a:pt x="15" y="19"/>
                  </a:cubicBezTo>
                  <a:cubicBezTo>
                    <a:pt x="15" y="23"/>
                    <a:pt x="12" y="27"/>
                    <a:pt x="7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8" name="Freeform 52"/>
            <p:cNvSpPr>
              <a:spLocks/>
            </p:cNvSpPr>
            <p:nvPr userDrawn="1"/>
          </p:nvSpPr>
          <p:spPr bwMode="auto">
            <a:xfrm>
              <a:off x="1655763" y="7346951"/>
              <a:ext cx="11112" cy="28575"/>
            </a:xfrm>
            <a:custGeom>
              <a:avLst/>
              <a:gdLst>
                <a:gd name="T0" fmla="*/ 9 w 12"/>
                <a:gd name="T1" fmla="*/ 34 h 34"/>
                <a:gd name="T2" fmla="*/ 3 w 12"/>
                <a:gd name="T3" fmla="*/ 27 h 34"/>
                <a:gd name="T4" fmla="*/ 3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3 w 12"/>
                <a:gd name="T11" fmla="*/ 8 h 34"/>
                <a:gd name="T12" fmla="*/ 3 w 12"/>
                <a:gd name="T13" fmla="*/ 2 h 34"/>
                <a:gd name="T14" fmla="*/ 9 w 12"/>
                <a:gd name="T15" fmla="*/ 0 h 34"/>
                <a:gd name="T16" fmla="*/ 9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9 w 12"/>
                <a:gd name="T23" fmla="*/ 13 h 34"/>
                <a:gd name="T24" fmla="*/ 9 w 12"/>
                <a:gd name="T25" fmla="*/ 26 h 34"/>
                <a:gd name="T26" fmla="*/ 11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9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5" y="34"/>
                    <a:pt x="3" y="31"/>
                    <a:pt x="3" y="2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10" y="29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1" y="34"/>
                    <a:pt x="9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9" name="Freeform 53"/>
            <p:cNvSpPr>
              <a:spLocks noEditPoints="1"/>
            </p:cNvSpPr>
            <p:nvPr userDrawn="1"/>
          </p:nvSpPr>
          <p:spPr bwMode="auto">
            <a:xfrm>
              <a:off x="1670050" y="7343776"/>
              <a:ext cx="4762" cy="31750"/>
            </a:xfrm>
            <a:custGeom>
              <a:avLst/>
              <a:gdLst>
                <a:gd name="T0" fmla="*/ 3 w 6"/>
                <a:gd name="T1" fmla="*/ 7 h 37"/>
                <a:gd name="T2" fmla="*/ 0 w 6"/>
                <a:gd name="T3" fmla="*/ 3 h 37"/>
                <a:gd name="T4" fmla="*/ 3 w 6"/>
                <a:gd name="T5" fmla="*/ 0 h 37"/>
                <a:gd name="T6" fmla="*/ 6 w 6"/>
                <a:gd name="T7" fmla="*/ 3 h 37"/>
                <a:gd name="T8" fmla="*/ 3 w 6"/>
                <a:gd name="T9" fmla="*/ 7 h 37"/>
                <a:gd name="T10" fmla="*/ 0 w 6"/>
                <a:gd name="T11" fmla="*/ 11 h 37"/>
                <a:gd name="T12" fmla="*/ 6 w 6"/>
                <a:gd name="T13" fmla="*/ 11 h 37"/>
                <a:gd name="T14" fmla="*/ 6 w 6"/>
                <a:gd name="T15" fmla="*/ 37 h 37"/>
                <a:gd name="T16" fmla="*/ 0 w 6"/>
                <a:gd name="T17" fmla="*/ 37 h 37"/>
                <a:gd name="T18" fmla="*/ 0 w 6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7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7"/>
                    <a:pt x="3" y="7"/>
                  </a:cubicBezTo>
                  <a:moveTo>
                    <a:pt x="0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0" name="Freeform 54"/>
            <p:cNvSpPr>
              <a:spLocks/>
            </p:cNvSpPr>
            <p:nvPr userDrawn="1"/>
          </p:nvSpPr>
          <p:spPr bwMode="auto">
            <a:xfrm>
              <a:off x="1679575" y="7346951"/>
              <a:ext cx="9525" cy="28575"/>
            </a:xfrm>
            <a:custGeom>
              <a:avLst/>
              <a:gdLst>
                <a:gd name="T0" fmla="*/ 8 w 12"/>
                <a:gd name="T1" fmla="*/ 34 h 34"/>
                <a:gd name="T2" fmla="*/ 2 w 12"/>
                <a:gd name="T3" fmla="*/ 27 h 34"/>
                <a:gd name="T4" fmla="*/ 2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2 w 12"/>
                <a:gd name="T11" fmla="*/ 8 h 34"/>
                <a:gd name="T12" fmla="*/ 2 w 12"/>
                <a:gd name="T13" fmla="*/ 2 h 34"/>
                <a:gd name="T14" fmla="*/ 8 w 12"/>
                <a:gd name="T15" fmla="*/ 0 h 34"/>
                <a:gd name="T16" fmla="*/ 8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8 w 12"/>
                <a:gd name="T23" fmla="*/ 13 h 34"/>
                <a:gd name="T24" fmla="*/ 8 w 12"/>
                <a:gd name="T25" fmla="*/ 26 h 34"/>
                <a:gd name="T26" fmla="*/ 10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8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8" y="34"/>
                  </a:moveTo>
                  <a:cubicBezTo>
                    <a:pt x="4" y="34"/>
                    <a:pt x="2" y="31"/>
                    <a:pt x="2" y="2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9"/>
                    <a:pt x="9" y="29"/>
                    <a:pt x="10" y="29"/>
                  </a:cubicBezTo>
                  <a:cubicBezTo>
                    <a:pt x="11" y="29"/>
                    <a:pt x="11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0" y="34"/>
                    <a:pt x="8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1" name="Freeform 55"/>
            <p:cNvSpPr>
              <a:spLocks/>
            </p:cNvSpPr>
            <p:nvPr userDrawn="1"/>
          </p:nvSpPr>
          <p:spPr bwMode="auto">
            <a:xfrm>
              <a:off x="1693863" y="7353301"/>
              <a:ext cx="14287" cy="23813"/>
            </a:xfrm>
            <a:custGeom>
              <a:avLst/>
              <a:gdLst>
                <a:gd name="T0" fmla="*/ 9 w 18"/>
                <a:gd name="T1" fmla="*/ 27 h 27"/>
                <a:gd name="T2" fmla="*/ 0 w 18"/>
                <a:gd name="T3" fmla="*/ 18 h 27"/>
                <a:gd name="T4" fmla="*/ 0 w 18"/>
                <a:gd name="T5" fmla="*/ 0 h 27"/>
                <a:gd name="T6" fmla="*/ 6 w 18"/>
                <a:gd name="T7" fmla="*/ 0 h 27"/>
                <a:gd name="T8" fmla="*/ 6 w 18"/>
                <a:gd name="T9" fmla="*/ 18 h 27"/>
                <a:gd name="T10" fmla="*/ 9 w 18"/>
                <a:gd name="T11" fmla="*/ 22 h 27"/>
                <a:gd name="T12" fmla="*/ 12 w 18"/>
                <a:gd name="T13" fmla="*/ 21 h 27"/>
                <a:gd name="T14" fmla="*/ 12 w 18"/>
                <a:gd name="T15" fmla="*/ 0 h 27"/>
                <a:gd name="T16" fmla="*/ 18 w 18"/>
                <a:gd name="T17" fmla="*/ 0 h 27"/>
                <a:gd name="T18" fmla="*/ 18 w 18"/>
                <a:gd name="T19" fmla="*/ 24 h 27"/>
                <a:gd name="T20" fmla="*/ 9 w 18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7">
                  <a:moveTo>
                    <a:pt x="9" y="27"/>
                  </a:moveTo>
                  <a:cubicBezTo>
                    <a:pt x="3" y="27"/>
                    <a:pt x="0" y="24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7" y="22"/>
                    <a:pt x="9" y="22"/>
                  </a:cubicBezTo>
                  <a:cubicBezTo>
                    <a:pt x="10" y="22"/>
                    <a:pt x="11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3" y="27"/>
                    <a:pt x="9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2" name="Freeform 56"/>
            <p:cNvSpPr>
              <a:spLocks/>
            </p:cNvSpPr>
            <p:nvPr userDrawn="1"/>
          </p:nvSpPr>
          <p:spPr bwMode="auto">
            <a:xfrm>
              <a:off x="1711325" y="7346951"/>
              <a:ext cx="11112" cy="28575"/>
            </a:xfrm>
            <a:custGeom>
              <a:avLst/>
              <a:gdLst>
                <a:gd name="T0" fmla="*/ 9 w 12"/>
                <a:gd name="T1" fmla="*/ 34 h 34"/>
                <a:gd name="T2" fmla="*/ 3 w 12"/>
                <a:gd name="T3" fmla="*/ 27 h 34"/>
                <a:gd name="T4" fmla="*/ 3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3 w 12"/>
                <a:gd name="T11" fmla="*/ 8 h 34"/>
                <a:gd name="T12" fmla="*/ 3 w 12"/>
                <a:gd name="T13" fmla="*/ 2 h 34"/>
                <a:gd name="T14" fmla="*/ 9 w 12"/>
                <a:gd name="T15" fmla="*/ 0 h 34"/>
                <a:gd name="T16" fmla="*/ 9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9 w 12"/>
                <a:gd name="T23" fmla="*/ 13 h 34"/>
                <a:gd name="T24" fmla="*/ 9 w 12"/>
                <a:gd name="T25" fmla="*/ 26 h 34"/>
                <a:gd name="T26" fmla="*/ 11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9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5" y="34"/>
                    <a:pt x="3" y="31"/>
                    <a:pt x="3" y="2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1" y="34"/>
                    <a:pt x="9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3" name="Freeform 57"/>
            <p:cNvSpPr>
              <a:spLocks noEditPoints="1"/>
            </p:cNvSpPr>
            <p:nvPr userDrawn="1"/>
          </p:nvSpPr>
          <p:spPr bwMode="auto">
            <a:xfrm>
              <a:off x="1724025" y="7353301"/>
              <a:ext cx="17462" cy="23813"/>
            </a:xfrm>
            <a:custGeom>
              <a:avLst/>
              <a:gdLst>
                <a:gd name="T0" fmla="*/ 7 w 20"/>
                <a:gd name="T1" fmla="*/ 16 h 27"/>
                <a:gd name="T2" fmla="*/ 12 w 20"/>
                <a:gd name="T3" fmla="*/ 22 h 27"/>
                <a:gd name="T4" fmla="*/ 17 w 20"/>
                <a:gd name="T5" fmla="*/ 20 h 27"/>
                <a:gd name="T6" fmla="*/ 18 w 20"/>
                <a:gd name="T7" fmla="*/ 25 h 27"/>
                <a:gd name="T8" fmla="*/ 11 w 20"/>
                <a:gd name="T9" fmla="*/ 27 h 27"/>
                <a:gd name="T10" fmla="*/ 0 w 20"/>
                <a:gd name="T11" fmla="*/ 13 h 27"/>
                <a:gd name="T12" fmla="*/ 10 w 20"/>
                <a:gd name="T13" fmla="*/ 0 h 27"/>
                <a:gd name="T14" fmla="*/ 19 w 20"/>
                <a:gd name="T15" fmla="*/ 14 h 27"/>
                <a:gd name="T16" fmla="*/ 7 w 20"/>
                <a:gd name="T17" fmla="*/ 16 h 27"/>
                <a:gd name="T18" fmla="*/ 10 w 20"/>
                <a:gd name="T19" fmla="*/ 4 h 27"/>
                <a:gd name="T20" fmla="*/ 6 w 20"/>
                <a:gd name="T21" fmla="*/ 12 h 27"/>
                <a:gd name="T22" fmla="*/ 13 w 20"/>
                <a:gd name="T23" fmla="*/ 11 h 27"/>
                <a:gd name="T24" fmla="*/ 10 w 20"/>
                <a:gd name="T2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7">
                  <a:moveTo>
                    <a:pt x="7" y="16"/>
                  </a:moveTo>
                  <a:cubicBezTo>
                    <a:pt x="7" y="20"/>
                    <a:pt x="9" y="22"/>
                    <a:pt x="12" y="22"/>
                  </a:cubicBezTo>
                  <a:cubicBezTo>
                    <a:pt x="14" y="22"/>
                    <a:pt x="16" y="21"/>
                    <a:pt x="17" y="2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4" y="27"/>
                    <a:pt x="11" y="27"/>
                  </a:cubicBezTo>
                  <a:cubicBezTo>
                    <a:pt x="4" y="27"/>
                    <a:pt x="0" y="21"/>
                    <a:pt x="0" y="13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7" y="0"/>
                    <a:pt x="20" y="5"/>
                    <a:pt x="19" y="14"/>
                  </a:cubicBezTo>
                  <a:lnTo>
                    <a:pt x="7" y="16"/>
                  </a:lnTo>
                  <a:close/>
                  <a:moveTo>
                    <a:pt x="10" y="4"/>
                  </a:moveTo>
                  <a:cubicBezTo>
                    <a:pt x="8" y="4"/>
                    <a:pt x="6" y="7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"/>
                    <a:pt x="12" y="4"/>
                    <a:pt x="10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4" name="Freeform 58"/>
            <p:cNvSpPr>
              <a:spLocks/>
            </p:cNvSpPr>
            <p:nvPr userDrawn="1"/>
          </p:nvSpPr>
          <p:spPr bwMode="auto">
            <a:xfrm>
              <a:off x="1743075" y="7346951"/>
              <a:ext cx="11112" cy="28575"/>
            </a:xfrm>
            <a:custGeom>
              <a:avLst/>
              <a:gdLst>
                <a:gd name="T0" fmla="*/ 9 w 12"/>
                <a:gd name="T1" fmla="*/ 34 h 34"/>
                <a:gd name="T2" fmla="*/ 2 w 12"/>
                <a:gd name="T3" fmla="*/ 27 h 34"/>
                <a:gd name="T4" fmla="*/ 2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2 w 12"/>
                <a:gd name="T11" fmla="*/ 8 h 34"/>
                <a:gd name="T12" fmla="*/ 2 w 12"/>
                <a:gd name="T13" fmla="*/ 2 h 34"/>
                <a:gd name="T14" fmla="*/ 8 w 12"/>
                <a:gd name="T15" fmla="*/ 0 h 34"/>
                <a:gd name="T16" fmla="*/ 8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8 w 12"/>
                <a:gd name="T23" fmla="*/ 13 h 34"/>
                <a:gd name="T24" fmla="*/ 8 w 12"/>
                <a:gd name="T25" fmla="*/ 26 h 34"/>
                <a:gd name="T26" fmla="*/ 10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9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4" y="34"/>
                    <a:pt x="2" y="31"/>
                    <a:pt x="2" y="2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9"/>
                    <a:pt x="9" y="29"/>
                    <a:pt x="10" y="29"/>
                  </a:cubicBezTo>
                  <a:cubicBezTo>
                    <a:pt x="11" y="29"/>
                    <a:pt x="11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0" y="34"/>
                    <a:pt x="9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5" name="Freeform 59"/>
            <p:cNvSpPr>
              <a:spLocks noEditPoints="1"/>
            </p:cNvSpPr>
            <p:nvPr userDrawn="1"/>
          </p:nvSpPr>
          <p:spPr bwMode="auto">
            <a:xfrm>
              <a:off x="1487488" y="7327901"/>
              <a:ext cx="31750" cy="34925"/>
            </a:xfrm>
            <a:custGeom>
              <a:avLst/>
              <a:gdLst>
                <a:gd name="T0" fmla="*/ 7 w 39"/>
                <a:gd name="T1" fmla="*/ 8 h 41"/>
                <a:gd name="T2" fmla="*/ 27 w 39"/>
                <a:gd name="T3" fmla="*/ 6 h 41"/>
                <a:gd name="T4" fmla="*/ 29 w 39"/>
                <a:gd name="T5" fmla="*/ 5 h 41"/>
                <a:gd name="T6" fmla="*/ 26 w 39"/>
                <a:gd name="T7" fmla="*/ 4 h 41"/>
                <a:gd name="T8" fmla="*/ 21 w 39"/>
                <a:gd name="T9" fmla="*/ 2 h 41"/>
                <a:gd name="T10" fmla="*/ 3 w 39"/>
                <a:gd name="T11" fmla="*/ 14 h 41"/>
                <a:gd name="T12" fmla="*/ 15 w 39"/>
                <a:gd name="T13" fmla="*/ 24 h 41"/>
                <a:gd name="T14" fmla="*/ 20 w 39"/>
                <a:gd name="T15" fmla="*/ 27 h 41"/>
                <a:gd name="T16" fmla="*/ 20 w 39"/>
                <a:gd name="T17" fmla="*/ 36 h 41"/>
                <a:gd name="T18" fmla="*/ 14 w 39"/>
                <a:gd name="T19" fmla="*/ 41 h 41"/>
                <a:gd name="T20" fmla="*/ 26 w 39"/>
                <a:gd name="T21" fmla="*/ 38 h 41"/>
                <a:gd name="T22" fmla="*/ 26 w 39"/>
                <a:gd name="T23" fmla="*/ 31 h 41"/>
                <a:gd name="T24" fmla="*/ 32 w 39"/>
                <a:gd name="T25" fmla="*/ 17 h 41"/>
                <a:gd name="T26" fmla="*/ 39 w 39"/>
                <a:gd name="T27" fmla="*/ 8 h 41"/>
                <a:gd name="T28" fmla="*/ 14 w 39"/>
                <a:gd name="T29" fmla="*/ 10 h 41"/>
                <a:gd name="T30" fmla="*/ 13 w 39"/>
                <a:gd name="T31" fmla="*/ 8 h 41"/>
                <a:gd name="T32" fmla="*/ 12 w 39"/>
                <a:gd name="T33" fmla="*/ 8 h 41"/>
                <a:gd name="T34" fmla="*/ 11 w 39"/>
                <a:gd name="T35" fmla="*/ 8 h 41"/>
                <a:gd name="T36" fmla="*/ 10 w 39"/>
                <a:gd name="T37" fmla="*/ 8 h 41"/>
                <a:gd name="T38" fmla="*/ 9 w 39"/>
                <a:gd name="T39" fmla="*/ 10 h 41"/>
                <a:gd name="T40" fmla="*/ 10 w 39"/>
                <a:gd name="T41" fmla="*/ 11 h 41"/>
                <a:gd name="T42" fmla="*/ 8 w 39"/>
                <a:gd name="T43" fmla="*/ 11 h 41"/>
                <a:gd name="T44" fmla="*/ 6 w 39"/>
                <a:gd name="T45" fmla="*/ 3 h 41"/>
                <a:gd name="T46" fmla="*/ 25 w 39"/>
                <a:gd name="T47" fmla="*/ 3 h 41"/>
                <a:gd name="T48" fmla="*/ 24 w 39"/>
                <a:gd name="T49" fmla="*/ 4 h 41"/>
                <a:gd name="T50" fmla="*/ 18 w 39"/>
                <a:gd name="T51" fmla="*/ 3 h 41"/>
                <a:gd name="T52" fmla="*/ 12 w 39"/>
                <a:gd name="T53" fmla="*/ 16 h 41"/>
                <a:gd name="T54" fmla="*/ 16 w 39"/>
                <a:gd name="T55" fmla="*/ 24 h 41"/>
                <a:gd name="T56" fmla="*/ 16 w 39"/>
                <a:gd name="T57" fmla="*/ 24 h 41"/>
                <a:gd name="T58" fmla="*/ 17 w 39"/>
                <a:gd name="T59" fmla="*/ 18 h 41"/>
                <a:gd name="T60" fmla="*/ 16 w 39"/>
                <a:gd name="T61" fmla="*/ 20 h 41"/>
                <a:gd name="T62" fmla="*/ 21 w 39"/>
                <a:gd name="T63" fmla="*/ 24 h 41"/>
                <a:gd name="T64" fmla="*/ 19 w 39"/>
                <a:gd name="T65" fmla="*/ 26 h 41"/>
                <a:gd name="T66" fmla="*/ 26 w 39"/>
                <a:gd name="T67" fmla="*/ 26 h 41"/>
                <a:gd name="T68" fmla="*/ 23 w 39"/>
                <a:gd name="T69" fmla="*/ 24 h 41"/>
                <a:gd name="T70" fmla="*/ 24 w 39"/>
                <a:gd name="T71" fmla="*/ 24 h 41"/>
                <a:gd name="T72" fmla="*/ 25 w 39"/>
                <a:gd name="T73" fmla="*/ 24 h 41"/>
                <a:gd name="T74" fmla="*/ 21 w 39"/>
                <a:gd name="T75" fmla="*/ 29 h 41"/>
                <a:gd name="T76" fmla="*/ 26 w 39"/>
                <a:gd name="T77" fmla="*/ 38 h 41"/>
                <a:gd name="T78" fmla="*/ 16 w 39"/>
                <a:gd name="T79" fmla="*/ 40 h 41"/>
                <a:gd name="T80" fmla="*/ 21 w 39"/>
                <a:gd name="T81" fmla="*/ 39 h 41"/>
                <a:gd name="T82" fmla="*/ 20 w 39"/>
                <a:gd name="T83" fmla="*/ 31 h 41"/>
                <a:gd name="T84" fmla="*/ 20 w 39"/>
                <a:gd name="T85" fmla="*/ 35 h 41"/>
                <a:gd name="T86" fmla="*/ 30 w 39"/>
                <a:gd name="T87" fmla="*/ 19 h 41"/>
                <a:gd name="T88" fmla="*/ 31 w 39"/>
                <a:gd name="T89" fmla="*/ 17 h 41"/>
                <a:gd name="T90" fmla="*/ 26 w 39"/>
                <a:gd name="T91" fmla="*/ 18 h 41"/>
                <a:gd name="T92" fmla="*/ 20 w 39"/>
                <a:gd name="T93" fmla="*/ 17 h 41"/>
                <a:gd name="T94" fmla="*/ 15 w 39"/>
                <a:gd name="T95" fmla="*/ 18 h 41"/>
                <a:gd name="T96" fmla="*/ 13 w 39"/>
                <a:gd name="T97" fmla="*/ 12 h 41"/>
                <a:gd name="T98" fmla="*/ 15 w 39"/>
                <a:gd name="T99" fmla="*/ 12 h 41"/>
                <a:gd name="T100" fmla="*/ 18 w 39"/>
                <a:gd name="T101" fmla="*/ 15 h 41"/>
                <a:gd name="T102" fmla="*/ 20 w 39"/>
                <a:gd name="T103" fmla="*/ 14 h 41"/>
                <a:gd name="T104" fmla="*/ 34 w 39"/>
                <a:gd name="T105" fmla="*/ 11 h 41"/>
                <a:gd name="T106" fmla="*/ 17 w 39"/>
                <a:gd name="T107" fmla="*/ 10 h 41"/>
                <a:gd name="T108" fmla="*/ 38 w 39"/>
                <a:gd name="T10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" h="41">
                  <a:moveTo>
                    <a:pt x="39" y="8"/>
                  </a:moveTo>
                  <a:cubicBezTo>
                    <a:pt x="38" y="7"/>
                    <a:pt x="21" y="7"/>
                    <a:pt x="14" y="8"/>
                  </a:cubicBezTo>
                  <a:cubicBezTo>
                    <a:pt x="12" y="8"/>
                    <a:pt x="7" y="8"/>
                    <a:pt x="7" y="8"/>
                  </a:cubicBezTo>
                  <a:cubicBezTo>
                    <a:pt x="7" y="8"/>
                    <a:pt x="9" y="2"/>
                    <a:pt x="17" y="4"/>
                  </a:cubicBezTo>
                  <a:cubicBezTo>
                    <a:pt x="21" y="4"/>
                    <a:pt x="23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5" y="5"/>
                    <a:pt x="25" y="4"/>
                  </a:cubicBezTo>
                  <a:cubicBezTo>
                    <a:pt x="26" y="4"/>
                    <a:pt x="30" y="6"/>
                    <a:pt x="31" y="6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9" y="5"/>
                    <a:pt x="30" y="4"/>
                    <a:pt x="31" y="5"/>
                  </a:cubicBezTo>
                  <a:cubicBezTo>
                    <a:pt x="30" y="4"/>
                    <a:pt x="29" y="5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7" y="4"/>
                    <a:pt x="27" y="4"/>
                    <a:pt x="28" y="4"/>
                  </a:cubicBezTo>
                  <a:cubicBezTo>
                    <a:pt x="27" y="2"/>
                    <a:pt x="23" y="1"/>
                    <a:pt x="21" y="2"/>
                  </a:cubicBezTo>
                  <a:cubicBezTo>
                    <a:pt x="20" y="2"/>
                    <a:pt x="18" y="1"/>
                    <a:pt x="17" y="1"/>
                  </a:cubicBezTo>
                  <a:cubicBezTo>
                    <a:pt x="13" y="0"/>
                    <a:pt x="8" y="0"/>
                    <a:pt x="5" y="2"/>
                  </a:cubicBezTo>
                  <a:cubicBezTo>
                    <a:pt x="2" y="4"/>
                    <a:pt x="0" y="9"/>
                    <a:pt x="3" y="14"/>
                  </a:cubicBezTo>
                  <a:cubicBezTo>
                    <a:pt x="5" y="16"/>
                    <a:pt x="8" y="17"/>
                    <a:pt x="12" y="17"/>
                  </a:cubicBezTo>
                  <a:cubicBezTo>
                    <a:pt x="11" y="18"/>
                    <a:pt x="11" y="18"/>
                    <a:pt x="12" y="19"/>
                  </a:cubicBezTo>
                  <a:cubicBezTo>
                    <a:pt x="12" y="21"/>
                    <a:pt x="13" y="23"/>
                    <a:pt x="15" y="24"/>
                  </a:cubicBezTo>
                  <a:cubicBezTo>
                    <a:pt x="15" y="25"/>
                    <a:pt x="17" y="25"/>
                    <a:pt x="17" y="25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27"/>
                    <a:pt x="19" y="27"/>
                    <a:pt x="20" y="27"/>
                  </a:cubicBezTo>
                  <a:cubicBezTo>
                    <a:pt x="20" y="27"/>
                    <a:pt x="20" y="29"/>
                    <a:pt x="20" y="29"/>
                  </a:cubicBezTo>
                  <a:cubicBezTo>
                    <a:pt x="20" y="29"/>
                    <a:pt x="18" y="30"/>
                    <a:pt x="17" y="31"/>
                  </a:cubicBezTo>
                  <a:cubicBezTo>
                    <a:pt x="17" y="31"/>
                    <a:pt x="16" y="34"/>
                    <a:pt x="20" y="36"/>
                  </a:cubicBezTo>
                  <a:cubicBezTo>
                    <a:pt x="19" y="37"/>
                    <a:pt x="18" y="38"/>
                    <a:pt x="16" y="39"/>
                  </a:cubicBezTo>
                  <a:cubicBezTo>
                    <a:pt x="16" y="39"/>
                    <a:pt x="15" y="39"/>
                    <a:pt x="14" y="39"/>
                  </a:cubicBezTo>
                  <a:cubicBezTo>
                    <a:pt x="14" y="40"/>
                    <a:pt x="14" y="41"/>
                    <a:pt x="14" y="41"/>
                  </a:cubicBezTo>
                  <a:cubicBezTo>
                    <a:pt x="19" y="41"/>
                    <a:pt x="25" y="41"/>
                    <a:pt x="30" y="41"/>
                  </a:cubicBezTo>
                  <a:cubicBezTo>
                    <a:pt x="30" y="40"/>
                    <a:pt x="30" y="39"/>
                    <a:pt x="29" y="39"/>
                  </a:cubicBezTo>
                  <a:cubicBezTo>
                    <a:pt x="27" y="38"/>
                    <a:pt x="27" y="39"/>
                    <a:pt x="26" y="38"/>
                  </a:cubicBezTo>
                  <a:cubicBezTo>
                    <a:pt x="28" y="36"/>
                    <a:pt x="26" y="34"/>
                    <a:pt x="24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6" y="31"/>
                    <a:pt x="26" y="31"/>
                  </a:cubicBezTo>
                  <a:cubicBezTo>
                    <a:pt x="28" y="30"/>
                    <a:pt x="29" y="29"/>
                    <a:pt x="30" y="28"/>
                  </a:cubicBezTo>
                  <a:cubicBezTo>
                    <a:pt x="31" y="27"/>
                    <a:pt x="31" y="25"/>
                    <a:pt x="30" y="24"/>
                  </a:cubicBezTo>
                  <a:cubicBezTo>
                    <a:pt x="34" y="19"/>
                    <a:pt x="32" y="18"/>
                    <a:pt x="32" y="17"/>
                  </a:cubicBezTo>
                  <a:cubicBezTo>
                    <a:pt x="33" y="15"/>
                    <a:pt x="34" y="12"/>
                    <a:pt x="36" y="11"/>
                  </a:cubicBezTo>
                  <a:cubicBezTo>
                    <a:pt x="37" y="11"/>
                    <a:pt x="39" y="11"/>
                    <a:pt x="39" y="11"/>
                  </a:cubicBezTo>
                  <a:cubicBezTo>
                    <a:pt x="39" y="10"/>
                    <a:pt x="39" y="9"/>
                    <a:pt x="39" y="8"/>
                  </a:cubicBezTo>
                  <a:moveTo>
                    <a:pt x="16" y="8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8"/>
                  </a:cubicBezTo>
                  <a:lnTo>
                    <a:pt x="16" y="8"/>
                  </a:lnTo>
                  <a:close/>
                  <a:moveTo>
                    <a:pt x="13" y="8"/>
                  </a:moveTo>
                  <a:cubicBezTo>
                    <a:pt x="13" y="9"/>
                    <a:pt x="13" y="9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moveTo>
                    <a:pt x="10" y="8"/>
                  </a:moveTo>
                  <a:cubicBezTo>
                    <a:pt x="10" y="8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moveTo>
                    <a:pt x="8" y="9"/>
                  </a:moveTo>
                  <a:cubicBezTo>
                    <a:pt x="8" y="9"/>
                    <a:pt x="9" y="8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moveTo>
                    <a:pt x="10" y="11"/>
                  </a:moveTo>
                  <a:cubicBezTo>
                    <a:pt x="10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8" y="11"/>
                  </a:cubicBezTo>
                  <a:lnTo>
                    <a:pt x="10" y="11"/>
                  </a:lnTo>
                  <a:close/>
                  <a:moveTo>
                    <a:pt x="4" y="9"/>
                  </a:moveTo>
                  <a:cubicBezTo>
                    <a:pt x="4" y="7"/>
                    <a:pt x="5" y="5"/>
                    <a:pt x="6" y="3"/>
                  </a:cubicBezTo>
                  <a:cubicBezTo>
                    <a:pt x="9" y="1"/>
                    <a:pt x="12" y="0"/>
                    <a:pt x="20" y="2"/>
                  </a:cubicBezTo>
                  <a:cubicBezTo>
                    <a:pt x="22" y="3"/>
                    <a:pt x="23" y="2"/>
                    <a:pt x="24" y="2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23" y="3"/>
                    <a:pt x="23" y="3"/>
                    <a:pt x="24" y="4"/>
                  </a:cubicBezTo>
                  <a:cubicBezTo>
                    <a:pt x="24" y="3"/>
                    <a:pt x="25" y="4"/>
                    <a:pt x="25" y="4"/>
                  </a:cubicBezTo>
                  <a:cubicBezTo>
                    <a:pt x="24" y="4"/>
                    <a:pt x="25" y="5"/>
                    <a:pt x="25" y="5"/>
                  </a:cubicBezTo>
                  <a:cubicBezTo>
                    <a:pt x="22" y="5"/>
                    <a:pt x="20" y="4"/>
                    <a:pt x="18" y="3"/>
                  </a:cubicBezTo>
                  <a:cubicBezTo>
                    <a:pt x="16" y="2"/>
                    <a:pt x="12" y="2"/>
                    <a:pt x="9" y="3"/>
                  </a:cubicBezTo>
                  <a:cubicBezTo>
                    <a:pt x="5" y="5"/>
                    <a:pt x="4" y="13"/>
                    <a:pt x="11" y="13"/>
                  </a:cubicBezTo>
                  <a:cubicBezTo>
                    <a:pt x="11" y="14"/>
                    <a:pt x="11" y="15"/>
                    <a:pt x="12" y="16"/>
                  </a:cubicBezTo>
                  <a:cubicBezTo>
                    <a:pt x="5" y="16"/>
                    <a:pt x="4" y="10"/>
                    <a:pt x="4" y="9"/>
                  </a:cubicBezTo>
                  <a:moveTo>
                    <a:pt x="16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5" y="23"/>
                    <a:pt x="14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4" y="17"/>
                    <a:pt x="15" y="22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16" y="20"/>
                  </a:moveTo>
                  <a:cubicBezTo>
                    <a:pt x="16" y="19"/>
                    <a:pt x="16" y="18"/>
                    <a:pt x="17" y="18"/>
                  </a:cubicBezTo>
                  <a:cubicBezTo>
                    <a:pt x="19" y="18"/>
                    <a:pt x="19" y="22"/>
                    <a:pt x="20" y="24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9" y="24"/>
                    <a:pt x="17" y="24"/>
                    <a:pt x="16" y="20"/>
                  </a:cubicBezTo>
                  <a:moveTo>
                    <a:pt x="19" y="20"/>
                  </a:moveTo>
                  <a:cubicBezTo>
                    <a:pt x="19" y="18"/>
                    <a:pt x="21" y="17"/>
                    <a:pt x="21" y="18"/>
                  </a:cubicBezTo>
                  <a:cubicBezTo>
                    <a:pt x="22" y="18"/>
                    <a:pt x="22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9" y="21"/>
                    <a:pt x="19" y="20"/>
                  </a:cubicBezTo>
                  <a:moveTo>
                    <a:pt x="19" y="26"/>
                  </a:moveTo>
                  <a:cubicBezTo>
                    <a:pt x="19" y="26"/>
                    <a:pt x="19" y="25"/>
                    <a:pt x="19" y="25"/>
                  </a:cubicBezTo>
                  <a:cubicBezTo>
                    <a:pt x="21" y="25"/>
                    <a:pt x="24" y="25"/>
                    <a:pt x="27" y="25"/>
                  </a:cubicBezTo>
                  <a:cubicBezTo>
                    <a:pt x="27" y="25"/>
                    <a:pt x="26" y="26"/>
                    <a:pt x="26" y="26"/>
                  </a:cubicBezTo>
                  <a:cubicBezTo>
                    <a:pt x="25" y="27"/>
                    <a:pt x="19" y="26"/>
                    <a:pt x="19" y="26"/>
                  </a:cubicBezTo>
                  <a:moveTo>
                    <a:pt x="24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3" y="22"/>
                    <a:pt x="22" y="20"/>
                    <a:pt x="23" y="19"/>
                  </a:cubicBezTo>
                  <a:cubicBezTo>
                    <a:pt x="23" y="18"/>
                    <a:pt x="25" y="17"/>
                    <a:pt x="25" y="18"/>
                  </a:cubicBezTo>
                  <a:cubicBezTo>
                    <a:pt x="26" y="19"/>
                    <a:pt x="25" y="22"/>
                    <a:pt x="24" y="24"/>
                  </a:cubicBezTo>
                  <a:moveTo>
                    <a:pt x="28" y="18"/>
                  </a:moveTo>
                  <a:cubicBezTo>
                    <a:pt x="29" y="18"/>
                    <a:pt x="29" y="23"/>
                    <a:pt x="26" y="24"/>
                  </a:cubicBezTo>
                  <a:cubicBezTo>
                    <a:pt x="26" y="24"/>
                    <a:pt x="25" y="24"/>
                    <a:pt x="25" y="24"/>
                  </a:cubicBezTo>
                  <a:cubicBezTo>
                    <a:pt x="26" y="22"/>
                    <a:pt x="26" y="18"/>
                    <a:pt x="28" y="18"/>
                  </a:cubicBezTo>
                  <a:moveTo>
                    <a:pt x="25" y="27"/>
                  </a:moveTo>
                  <a:cubicBezTo>
                    <a:pt x="25" y="27"/>
                    <a:pt x="23" y="28"/>
                    <a:pt x="21" y="29"/>
                  </a:cubicBezTo>
                  <a:cubicBezTo>
                    <a:pt x="21" y="28"/>
                    <a:pt x="21" y="27"/>
                    <a:pt x="21" y="27"/>
                  </a:cubicBezTo>
                  <a:lnTo>
                    <a:pt x="25" y="27"/>
                  </a:lnTo>
                  <a:close/>
                  <a:moveTo>
                    <a:pt x="26" y="38"/>
                  </a:moveTo>
                  <a:cubicBezTo>
                    <a:pt x="26" y="39"/>
                    <a:pt x="30" y="40"/>
                    <a:pt x="29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2" y="38"/>
                    <a:pt x="19" y="34"/>
                    <a:pt x="24" y="32"/>
                  </a:cubicBezTo>
                  <a:cubicBezTo>
                    <a:pt x="24" y="32"/>
                    <a:pt x="24" y="36"/>
                    <a:pt x="24" y="36"/>
                  </a:cubicBezTo>
                  <a:cubicBezTo>
                    <a:pt x="24" y="37"/>
                    <a:pt x="24" y="38"/>
                    <a:pt x="21" y="39"/>
                  </a:cubicBezTo>
                  <a:cubicBezTo>
                    <a:pt x="21" y="39"/>
                    <a:pt x="25" y="39"/>
                    <a:pt x="26" y="38"/>
                  </a:cubicBezTo>
                  <a:moveTo>
                    <a:pt x="20" y="35"/>
                  </a:moveTo>
                  <a:cubicBezTo>
                    <a:pt x="20" y="35"/>
                    <a:pt x="18" y="33"/>
                    <a:pt x="20" y="31"/>
                  </a:cubicBezTo>
                  <a:cubicBezTo>
                    <a:pt x="22" y="29"/>
                    <a:pt x="27" y="29"/>
                    <a:pt x="28" y="25"/>
                  </a:cubicBezTo>
                  <a:cubicBezTo>
                    <a:pt x="28" y="25"/>
                    <a:pt x="30" y="24"/>
                    <a:pt x="30" y="24"/>
                  </a:cubicBezTo>
                  <a:cubicBezTo>
                    <a:pt x="31" y="30"/>
                    <a:pt x="21" y="30"/>
                    <a:pt x="20" y="35"/>
                  </a:cubicBezTo>
                  <a:moveTo>
                    <a:pt x="28" y="24"/>
                  </a:moveTo>
                  <a:cubicBezTo>
                    <a:pt x="28" y="25"/>
                    <a:pt x="27" y="24"/>
                    <a:pt x="27" y="24"/>
                  </a:cubicBezTo>
                  <a:cubicBezTo>
                    <a:pt x="27" y="24"/>
                    <a:pt x="29" y="23"/>
                    <a:pt x="30" y="19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3" y="19"/>
                    <a:pt x="30" y="24"/>
                    <a:pt x="28" y="24"/>
                  </a:cubicBezTo>
                  <a:moveTo>
                    <a:pt x="31" y="17"/>
                  </a:moveTo>
                  <a:cubicBezTo>
                    <a:pt x="31" y="17"/>
                    <a:pt x="30" y="17"/>
                    <a:pt x="30" y="18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6" y="17"/>
                    <a:pt x="25" y="17"/>
                    <a:pt x="24" y="17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8"/>
                    <a:pt x="22" y="17"/>
                    <a:pt x="20" y="17"/>
                  </a:cubicBezTo>
                  <a:cubicBezTo>
                    <a:pt x="19" y="17"/>
                    <a:pt x="19" y="17"/>
                    <a:pt x="18" y="18"/>
                  </a:cubicBezTo>
                  <a:cubicBezTo>
                    <a:pt x="18" y="18"/>
                    <a:pt x="18" y="17"/>
                    <a:pt x="17" y="17"/>
                  </a:cubicBezTo>
                  <a:cubicBezTo>
                    <a:pt x="16" y="17"/>
                    <a:pt x="15" y="17"/>
                    <a:pt x="15" y="18"/>
                  </a:cubicBezTo>
                  <a:cubicBezTo>
                    <a:pt x="15" y="18"/>
                    <a:pt x="14" y="17"/>
                    <a:pt x="13" y="17"/>
                  </a:cubicBezTo>
                  <a:cubicBezTo>
                    <a:pt x="13" y="17"/>
                    <a:pt x="13" y="13"/>
                    <a:pt x="12" y="12"/>
                  </a:cubicBezTo>
                  <a:cubicBezTo>
                    <a:pt x="12" y="11"/>
                    <a:pt x="12" y="11"/>
                    <a:pt x="13" y="12"/>
                  </a:cubicBezTo>
                  <a:cubicBezTo>
                    <a:pt x="14" y="12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3"/>
                    <a:pt x="15" y="12"/>
                  </a:cubicBezTo>
                  <a:cubicBezTo>
                    <a:pt x="15" y="12"/>
                    <a:pt x="16" y="11"/>
                    <a:pt x="16" y="12"/>
                  </a:cubicBezTo>
                  <a:cubicBezTo>
                    <a:pt x="17" y="13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3"/>
                    <a:pt x="18" y="11"/>
                  </a:cubicBezTo>
                  <a:cubicBezTo>
                    <a:pt x="18" y="11"/>
                    <a:pt x="19" y="11"/>
                    <a:pt x="19" y="12"/>
                  </a:cubicBezTo>
                  <a:cubicBezTo>
                    <a:pt x="19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6" y="11"/>
                    <a:pt x="33" y="11"/>
                    <a:pt x="34" y="11"/>
                  </a:cubicBezTo>
                  <a:cubicBezTo>
                    <a:pt x="34" y="11"/>
                    <a:pt x="32" y="13"/>
                    <a:pt x="31" y="17"/>
                  </a:cubicBezTo>
                  <a:moveTo>
                    <a:pt x="38" y="10"/>
                  </a:moveTo>
                  <a:cubicBezTo>
                    <a:pt x="37" y="10"/>
                    <a:pt x="24" y="9"/>
                    <a:pt x="17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6" y="8"/>
                    <a:pt x="38" y="9"/>
                    <a:pt x="38" y="9"/>
                  </a:cubicBezTo>
                  <a:cubicBezTo>
                    <a:pt x="38" y="9"/>
                    <a:pt x="38" y="9"/>
                    <a:pt x="38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6" name="Freeform 60"/>
            <p:cNvSpPr>
              <a:spLocks/>
            </p:cNvSpPr>
            <p:nvPr userDrawn="1"/>
          </p:nvSpPr>
          <p:spPr bwMode="auto">
            <a:xfrm>
              <a:off x="1552575" y="7319963"/>
              <a:ext cx="26987" cy="23813"/>
            </a:xfrm>
            <a:custGeom>
              <a:avLst/>
              <a:gdLst>
                <a:gd name="T0" fmla="*/ 30 w 32"/>
                <a:gd name="T1" fmla="*/ 17 h 28"/>
                <a:gd name="T2" fmla="*/ 18 w 32"/>
                <a:gd name="T3" fmla="*/ 13 h 28"/>
                <a:gd name="T4" fmla="*/ 12 w 32"/>
                <a:gd name="T5" fmla="*/ 22 h 28"/>
                <a:gd name="T6" fmla="*/ 10 w 32"/>
                <a:gd name="T7" fmla="*/ 9 h 28"/>
                <a:gd name="T8" fmla="*/ 10 w 32"/>
                <a:gd name="T9" fmla="*/ 7 h 28"/>
                <a:gd name="T10" fmla="*/ 12 w 32"/>
                <a:gd name="T11" fmla="*/ 6 h 28"/>
                <a:gd name="T12" fmla="*/ 11 w 32"/>
                <a:gd name="T13" fmla="*/ 4 h 28"/>
                <a:gd name="T14" fmla="*/ 9 w 32"/>
                <a:gd name="T15" fmla="*/ 3 h 28"/>
                <a:gd name="T16" fmla="*/ 7 w 32"/>
                <a:gd name="T17" fmla="*/ 2 h 28"/>
                <a:gd name="T18" fmla="*/ 4 w 32"/>
                <a:gd name="T19" fmla="*/ 3 h 28"/>
                <a:gd name="T20" fmla="*/ 0 w 32"/>
                <a:gd name="T21" fmla="*/ 3 h 28"/>
                <a:gd name="T22" fmla="*/ 2 w 32"/>
                <a:gd name="T23" fmla="*/ 4 h 28"/>
                <a:gd name="T24" fmla="*/ 0 w 32"/>
                <a:gd name="T25" fmla="*/ 5 h 28"/>
                <a:gd name="T26" fmla="*/ 3 w 32"/>
                <a:gd name="T27" fmla="*/ 5 h 28"/>
                <a:gd name="T28" fmla="*/ 2 w 32"/>
                <a:gd name="T29" fmla="*/ 3 h 28"/>
                <a:gd name="T30" fmla="*/ 5 w 32"/>
                <a:gd name="T31" fmla="*/ 4 h 28"/>
                <a:gd name="T32" fmla="*/ 9 w 32"/>
                <a:gd name="T33" fmla="*/ 8 h 28"/>
                <a:gd name="T34" fmla="*/ 9 w 32"/>
                <a:gd name="T35" fmla="*/ 11 h 28"/>
                <a:gd name="T36" fmla="*/ 9 w 32"/>
                <a:gd name="T37" fmla="*/ 18 h 28"/>
                <a:gd name="T38" fmla="*/ 13 w 32"/>
                <a:gd name="T39" fmla="*/ 24 h 28"/>
                <a:gd name="T40" fmla="*/ 15 w 32"/>
                <a:gd name="T41" fmla="*/ 18 h 28"/>
                <a:gd name="T42" fmla="*/ 24 w 32"/>
                <a:gd name="T43" fmla="*/ 13 h 28"/>
                <a:gd name="T44" fmla="*/ 31 w 32"/>
                <a:gd name="T45" fmla="*/ 22 h 28"/>
                <a:gd name="T46" fmla="*/ 30 w 32"/>
                <a:gd name="T47" fmla="*/ 23 h 28"/>
                <a:gd name="T48" fmla="*/ 27 w 32"/>
                <a:gd name="T49" fmla="*/ 17 h 28"/>
                <a:gd name="T50" fmla="*/ 27 w 32"/>
                <a:gd name="T51" fmla="*/ 25 h 28"/>
                <a:gd name="T52" fmla="*/ 23 w 32"/>
                <a:gd name="T53" fmla="*/ 16 h 28"/>
                <a:gd name="T54" fmla="*/ 24 w 32"/>
                <a:gd name="T55" fmla="*/ 24 h 28"/>
                <a:gd name="T56" fmla="*/ 20 w 32"/>
                <a:gd name="T57" fmla="*/ 17 h 28"/>
                <a:gd name="T58" fmla="*/ 22 w 32"/>
                <a:gd name="T59" fmla="*/ 28 h 28"/>
                <a:gd name="T60" fmla="*/ 25 w 32"/>
                <a:gd name="T61" fmla="*/ 18 h 28"/>
                <a:gd name="T62" fmla="*/ 25 w 32"/>
                <a:gd name="T63" fmla="*/ 27 h 28"/>
                <a:gd name="T64" fmla="*/ 29 w 32"/>
                <a:gd name="T65" fmla="*/ 19 h 28"/>
                <a:gd name="T66" fmla="*/ 29 w 32"/>
                <a:gd name="T67" fmla="*/ 25 h 28"/>
                <a:gd name="T68" fmla="*/ 31 w 32"/>
                <a:gd name="T69" fmla="*/ 22 h 28"/>
                <a:gd name="T70" fmla="*/ 30 w 32"/>
                <a:gd name="T71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28">
                  <a:moveTo>
                    <a:pt x="30" y="17"/>
                  </a:moveTo>
                  <a:cubicBezTo>
                    <a:pt x="27" y="10"/>
                    <a:pt x="19" y="12"/>
                    <a:pt x="18" y="13"/>
                  </a:cubicBezTo>
                  <a:cubicBezTo>
                    <a:pt x="15" y="13"/>
                    <a:pt x="12" y="18"/>
                    <a:pt x="12" y="22"/>
                  </a:cubicBezTo>
                  <a:cubicBezTo>
                    <a:pt x="8" y="18"/>
                    <a:pt x="10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1" y="7"/>
                    <a:pt x="12" y="6"/>
                  </a:cubicBezTo>
                  <a:cubicBezTo>
                    <a:pt x="14" y="2"/>
                    <a:pt x="12" y="2"/>
                    <a:pt x="11" y="4"/>
                  </a:cubicBezTo>
                  <a:cubicBezTo>
                    <a:pt x="11" y="1"/>
                    <a:pt x="10" y="2"/>
                    <a:pt x="9" y="3"/>
                  </a:cubicBezTo>
                  <a:cubicBezTo>
                    <a:pt x="9" y="1"/>
                    <a:pt x="8" y="2"/>
                    <a:pt x="7" y="2"/>
                  </a:cubicBezTo>
                  <a:cubicBezTo>
                    <a:pt x="7" y="0"/>
                    <a:pt x="5" y="2"/>
                    <a:pt x="4" y="3"/>
                  </a:cubicBezTo>
                  <a:cubicBezTo>
                    <a:pt x="2" y="2"/>
                    <a:pt x="0" y="3"/>
                    <a:pt x="0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2" y="5"/>
                    <a:pt x="0" y="5"/>
                  </a:cubicBezTo>
                  <a:cubicBezTo>
                    <a:pt x="0" y="5"/>
                    <a:pt x="2" y="6"/>
                    <a:pt x="3" y="5"/>
                  </a:cubicBezTo>
                  <a:cubicBezTo>
                    <a:pt x="4" y="4"/>
                    <a:pt x="2" y="3"/>
                    <a:pt x="2" y="3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7" y="4"/>
                    <a:pt x="9" y="5"/>
                    <a:pt x="9" y="8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8" y="13"/>
                    <a:pt x="8" y="16"/>
                    <a:pt x="9" y="18"/>
                  </a:cubicBezTo>
                  <a:cubicBezTo>
                    <a:pt x="9" y="20"/>
                    <a:pt x="12" y="26"/>
                    <a:pt x="13" y="24"/>
                  </a:cubicBezTo>
                  <a:cubicBezTo>
                    <a:pt x="14" y="23"/>
                    <a:pt x="14" y="21"/>
                    <a:pt x="15" y="18"/>
                  </a:cubicBezTo>
                  <a:cubicBezTo>
                    <a:pt x="16" y="15"/>
                    <a:pt x="20" y="12"/>
                    <a:pt x="24" y="13"/>
                  </a:cubicBezTo>
                  <a:cubicBezTo>
                    <a:pt x="32" y="15"/>
                    <a:pt x="31" y="21"/>
                    <a:pt x="31" y="22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30" y="23"/>
                    <a:pt x="31" y="18"/>
                    <a:pt x="27" y="17"/>
                  </a:cubicBezTo>
                  <a:cubicBezTo>
                    <a:pt x="28" y="18"/>
                    <a:pt x="29" y="23"/>
                    <a:pt x="27" y="25"/>
                  </a:cubicBezTo>
                  <a:cubicBezTo>
                    <a:pt x="29" y="21"/>
                    <a:pt x="27" y="17"/>
                    <a:pt x="23" y="16"/>
                  </a:cubicBezTo>
                  <a:cubicBezTo>
                    <a:pt x="25" y="17"/>
                    <a:pt x="27" y="21"/>
                    <a:pt x="24" y="24"/>
                  </a:cubicBezTo>
                  <a:cubicBezTo>
                    <a:pt x="25" y="22"/>
                    <a:pt x="25" y="18"/>
                    <a:pt x="20" y="17"/>
                  </a:cubicBezTo>
                  <a:cubicBezTo>
                    <a:pt x="27" y="21"/>
                    <a:pt x="22" y="28"/>
                    <a:pt x="22" y="28"/>
                  </a:cubicBezTo>
                  <a:cubicBezTo>
                    <a:pt x="28" y="23"/>
                    <a:pt x="25" y="18"/>
                    <a:pt x="25" y="18"/>
                  </a:cubicBezTo>
                  <a:cubicBezTo>
                    <a:pt x="25" y="18"/>
                    <a:pt x="28" y="21"/>
                    <a:pt x="25" y="27"/>
                  </a:cubicBezTo>
                  <a:cubicBezTo>
                    <a:pt x="30" y="24"/>
                    <a:pt x="29" y="19"/>
                    <a:pt x="29" y="19"/>
                  </a:cubicBezTo>
                  <a:cubicBezTo>
                    <a:pt x="31" y="21"/>
                    <a:pt x="29" y="25"/>
                    <a:pt x="29" y="25"/>
                  </a:cubicBezTo>
                  <a:cubicBezTo>
                    <a:pt x="29" y="25"/>
                    <a:pt x="31" y="23"/>
                    <a:pt x="31" y="22"/>
                  </a:cubicBezTo>
                  <a:cubicBezTo>
                    <a:pt x="32" y="20"/>
                    <a:pt x="31" y="18"/>
                    <a:pt x="30" y="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7" name="Freeform 61"/>
            <p:cNvSpPr>
              <a:spLocks/>
            </p:cNvSpPr>
            <p:nvPr userDrawn="1"/>
          </p:nvSpPr>
          <p:spPr bwMode="auto">
            <a:xfrm>
              <a:off x="1555750" y="7324726"/>
              <a:ext cx="1587" cy="158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8" name="Freeform 62"/>
            <p:cNvSpPr>
              <a:spLocks/>
            </p:cNvSpPr>
            <p:nvPr userDrawn="1"/>
          </p:nvSpPr>
          <p:spPr bwMode="auto">
            <a:xfrm>
              <a:off x="1546225" y="7326313"/>
              <a:ext cx="19050" cy="36513"/>
            </a:xfrm>
            <a:custGeom>
              <a:avLst/>
              <a:gdLst>
                <a:gd name="T0" fmla="*/ 16 w 22"/>
                <a:gd name="T1" fmla="*/ 42 h 44"/>
                <a:gd name="T2" fmla="*/ 17 w 22"/>
                <a:gd name="T3" fmla="*/ 42 h 44"/>
                <a:gd name="T4" fmla="*/ 17 w 22"/>
                <a:gd name="T5" fmla="*/ 40 h 44"/>
                <a:gd name="T6" fmla="*/ 17 w 22"/>
                <a:gd name="T7" fmla="*/ 36 h 44"/>
                <a:gd name="T8" fmla="*/ 18 w 22"/>
                <a:gd name="T9" fmla="*/ 29 h 44"/>
                <a:gd name="T10" fmla="*/ 14 w 22"/>
                <a:gd name="T11" fmla="*/ 27 h 44"/>
                <a:gd name="T12" fmla="*/ 6 w 22"/>
                <a:gd name="T13" fmla="*/ 12 h 44"/>
                <a:gd name="T14" fmla="*/ 8 w 22"/>
                <a:gd name="T15" fmla="*/ 0 h 44"/>
                <a:gd name="T16" fmla="*/ 6 w 22"/>
                <a:gd name="T17" fmla="*/ 5 h 44"/>
                <a:gd name="T18" fmla="*/ 4 w 22"/>
                <a:gd name="T19" fmla="*/ 14 h 44"/>
                <a:gd name="T20" fmla="*/ 7 w 22"/>
                <a:gd name="T21" fmla="*/ 30 h 44"/>
                <a:gd name="T22" fmla="*/ 2 w 22"/>
                <a:gd name="T23" fmla="*/ 30 h 44"/>
                <a:gd name="T24" fmla="*/ 2 w 22"/>
                <a:gd name="T25" fmla="*/ 31 h 44"/>
                <a:gd name="T26" fmla="*/ 2 w 22"/>
                <a:gd name="T27" fmla="*/ 32 h 44"/>
                <a:gd name="T28" fmla="*/ 4 w 22"/>
                <a:gd name="T29" fmla="*/ 31 h 44"/>
                <a:gd name="T30" fmla="*/ 3 w 22"/>
                <a:gd name="T31" fmla="*/ 34 h 44"/>
                <a:gd name="T32" fmla="*/ 5 w 22"/>
                <a:gd name="T33" fmla="*/ 32 h 44"/>
                <a:gd name="T34" fmla="*/ 9 w 22"/>
                <a:gd name="T35" fmla="*/ 32 h 44"/>
                <a:gd name="T36" fmla="*/ 13 w 22"/>
                <a:gd name="T37" fmla="*/ 30 h 44"/>
                <a:gd name="T38" fmla="*/ 14 w 22"/>
                <a:gd name="T39" fmla="*/ 40 h 44"/>
                <a:gd name="T40" fmla="*/ 15 w 22"/>
                <a:gd name="T41" fmla="*/ 40 h 44"/>
                <a:gd name="T42" fmla="*/ 15 w 22"/>
                <a:gd name="T43" fmla="*/ 31 h 44"/>
                <a:gd name="T44" fmla="*/ 10 w 22"/>
                <a:gd name="T45" fmla="*/ 26 h 44"/>
                <a:gd name="T46" fmla="*/ 16 w 22"/>
                <a:gd name="T47" fmla="*/ 34 h 44"/>
                <a:gd name="T48" fmla="*/ 16 w 22"/>
                <a:gd name="T49" fmla="*/ 38 h 44"/>
                <a:gd name="T50" fmla="*/ 15 w 22"/>
                <a:gd name="T51" fmla="*/ 40 h 44"/>
                <a:gd name="T52" fmla="*/ 14 w 22"/>
                <a:gd name="T53" fmla="*/ 40 h 44"/>
                <a:gd name="T54" fmla="*/ 14 w 22"/>
                <a:gd name="T55" fmla="*/ 40 h 44"/>
                <a:gd name="T56" fmla="*/ 11 w 22"/>
                <a:gd name="T57" fmla="*/ 41 h 44"/>
                <a:gd name="T58" fmla="*/ 4 w 22"/>
                <a:gd name="T59" fmla="*/ 43 h 44"/>
                <a:gd name="T60" fmla="*/ 7 w 22"/>
                <a:gd name="T61" fmla="*/ 44 h 44"/>
                <a:gd name="T62" fmla="*/ 14 w 22"/>
                <a:gd name="T63" fmla="*/ 44 h 44"/>
                <a:gd name="T64" fmla="*/ 7 w 22"/>
                <a:gd name="T65" fmla="*/ 43 h 44"/>
                <a:gd name="T66" fmla="*/ 11 w 22"/>
                <a:gd name="T67" fmla="*/ 42 h 44"/>
                <a:gd name="T68" fmla="*/ 13 w 22"/>
                <a:gd name="T69" fmla="*/ 41 h 44"/>
                <a:gd name="T70" fmla="*/ 14 w 22"/>
                <a:gd name="T71" fmla="*/ 43 h 44"/>
                <a:gd name="T72" fmla="*/ 15 w 22"/>
                <a:gd name="T7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44"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ubicBezTo>
                    <a:pt x="17" y="43"/>
                    <a:pt x="17" y="43"/>
                    <a:pt x="17" y="42"/>
                  </a:cubicBezTo>
                  <a:cubicBezTo>
                    <a:pt x="17" y="41"/>
                    <a:pt x="17" y="41"/>
                    <a:pt x="16" y="41"/>
                  </a:cubicBezTo>
                  <a:cubicBezTo>
                    <a:pt x="16" y="41"/>
                    <a:pt x="17" y="40"/>
                    <a:pt x="17" y="40"/>
                  </a:cubicBezTo>
                  <a:cubicBezTo>
                    <a:pt x="17" y="39"/>
                    <a:pt x="16" y="38"/>
                    <a:pt x="16" y="37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3"/>
                    <a:pt x="18" y="32"/>
                    <a:pt x="18" y="29"/>
                  </a:cubicBezTo>
                  <a:cubicBezTo>
                    <a:pt x="20" y="30"/>
                    <a:pt x="21" y="29"/>
                    <a:pt x="22" y="29"/>
                  </a:cubicBezTo>
                  <a:cubicBezTo>
                    <a:pt x="20" y="29"/>
                    <a:pt x="16" y="28"/>
                    <a:pt x="14" y="27"/>
                  </a:cubicBezTo>
                  <a:cubicBezTo>
                    <a:pt x="12" y="26"/>
                    <a:pt x="8" y="21"/>
                    <a:pt x="7" y="20"/>
                  </a:cubicBezTo>
                  <a:cubicBezTo>
                    <a:pt x="6" y="18"/>
                    <a:pt x="5" y="15"/>
                    <a:pt x="6" y="12"/>
                  </a:cubicBezTo>
                  <a:cubicBezTo>
                    <a:pt x="6" y="9"/>
                    <a:pt x="10" y="3"/>
                    <a:pt x="10" y="2"/>
                  </a:cubicBezTo>
                  <a:cubicBezTo>
                    <a:pt x="10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5" y="5"/>
                    <a:pt x="6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7"/>
                    <a:pt x="4" y="11"/>
                    <a:pt x="4" y="14"/>
                  </a:cubicBezTo>
                  <a:cubicBezTo>
                    <a:pt x="4" y="22"/>
                    <a:pt x="8" y="24"/>
                    <a:pt x="9" y="25"/>
                  </a:cubicBezTo>
                  <a:cubicBezTo>
                    <a:pt x="11" y="28"/>
                    <a:pt x="8" y="30"/>
                    <a:pt x="7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3" y="30"/>
                    <a:pt x="3" y="30"/>
                    <a:pt x="2" y="30"/>
                  </a:cubicBezTo>
                  <a:cubicBezTo>
                    <a:pt x="1" y="30"/>
                    <a:pt x="1" y="31"/>
                    <a:pt x="0" y="31"/>
                  </a:cubicBezTo>
                  <a:cubicBezTo>
                    <a:pt x="0" y="31"/>
                    <a:pt x="2" y="30"/>
                    <a:pt x="2" y="31"/>
                  </a:cubicBezTo>
                  <a:cubicBezTo>
                    <a:pt x="2" y="31"/>
                    <a:pt x="1" y="32"/>
                    <a:pt x="1" y="33"/>
                  </a:cubicBezTo>
                  <a:cubicBezTo>
                    <a:pt x="2" y="33"/>
                    <a:pt x="1" y="33"/>
                    <a:pt x="2" y="32"/>
                  </a:cubicBezTo>
                  <a:cubicBezTo>
                    <a:pt x="2" y="32"/>
                    <a:pt x="3" y="32"/>
                    <a:pt x="3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4" y="33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5" y="33"/>
                    <a:pt x="5" y="32"/>
                  </a:cubicBezTo>
                  <a:cubicBezTo>
                    <a:pt x="7" y="32"/>
                    <a:pt x="8" y="32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6" y="33"/>
                    <a:pt x="14" y="39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3"/>
                    <a:pt x="15" y="31"/>
                  </a:cubicBezTo>
                  <a:cubicBezTo>
                    <a:pt x="14" y="30"/>
                    <a:pt x="11" y="27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4" y="29"/>
                    <a:pt x="17" y="29"/>
                  </a:cubicBezTo>
                  <a:cubicBezTo>
                    <a:pt x="17" y="31"/>
                    <a:pt x="16" y="33"/>
                    <a:pt x="16" y="34"/>
                  </a:cubicBezTo>
                  <a:cubicBezTo>
                    <a:pt x="16" y="34"/>
                    <a:pt x="16" y="35"/>
                    <a:pt x="16" y="36"/>
                  </a:cubicBezTo>
                  <a:cubicBezTo>
                    <a:pt x="16" y="37"/>
                    <a:pt x="16" y="38"/>
                    <a:pt x="16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3" y="40"/>
                    <a:pt x="12" y="40"/>
                  </a:cubicBezTo>
                  <a:cubicBezTo>
                    <a:pt x="12" y="40"/>
                    <a:pt x="12" y="40"/>
                    <a:pt x="11" y="41"/>
                  </a:cubicBezTo>
                  <a:cubicBezTo>
                    <a:pt x="10" y="41"/>
                    <a:pt x="9" y="40"/>
                    <a:pt x="8" y="40"/>
                  </a:cubicBezTo>
                  <a:cubicBezTo>
                    <a:pt x="6" y="41"/>
                    <a:pt x="4" y="43"/>
                    <a:pt x="4" y="43"/>
                  </a:cubicBezTo>
                  <a:cubicBezTo>
                    <a:pt x="4" y="43"/>
                    <a:pt x="4" y="44"/>
                    <a:pt x="4" y="44"/>
                  </a:cubicBezTo>
                  <a:cubicBezTo>
                    <a:pt x="4" y="44"/>
                    <a:pt x="6" y="44"/>
                    <a:pt x="7" y="44"/>
                  </a:cubicBezTo>
                  <a:cubicBezTo>
                    <a:pt x="8" y="44"/>
                    <a:pt x="11" y="44"/>
                    <a:pt x="12" y="44"/>
                  </a:cubicBezTo>
                  <a:cubicBezTo>
                    <a:pt x="13" y="44"/>
                    <a:pt x="15" y="44"/>
                    <a:pt x="14" y="44"/>
                  </a:cubicBezTo>
                  <a:cubicBezTo>
                    <a:pt x="14" y="43"/>
                    <a:pt x="10" y="43"/>
                    <a:pt x="10" y="43"/>
                  </a:cubicBezTo>
                  <a:cubicBezTo>
                    <a:pt x="9" y="43"/>
                    <a:pt x="7" y="43"/>
                    <a:pt x="7" y="43"/>
                  </a:cubicBezTo>
                  <a:cubicBezTo>
                    <a:pt x="8" y="41"/>
                    <a:pt x="11" y="41"/>
                    <a:pt x="11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2"/>
                    <a:pt x="14" y="43"/>
                    <a:pt x="14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16" y="41"/>
                    <a:pt x="16" y="42"/>
                    <a:pt x="16" y="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9" name="Freeform 63"/>
            <p:cNvSpPr>
              <a:spLocks/>
            </p:cNvSpPr>
            <p:nvPr userDrawn="1"/>
          </p:nvSpPr>
          <p:spPr bwMode="auto">
            <a:xfrm>
              <a:off x="1566863" y="7337426"/>
              <a:ext cx="4762" cy="7938"/>
            </a:xfrm>
            <a:custGeom>
              <a:avLst/>
              <a:gdLst>
                <a:gd name="T0" fmla="*/ 0 w 6"/>
                <a:gd name="T1" fmla="*/ 2 h 10"/>
                <a:gd name="T2" fmla="*/ 3 w 6"/>
                <a:gd name="T3" fmla="*/ 4 h 10"/>
                <a:gd name="T4" fmla="*/ 2 w 6"/>
                <a:gd name="T5" fmla="*/ 10 h 10"/>
                <a:gd name="T6" fmla="*/ 1 w 6"/>
                <a:gd name="T7" fmla="*/ 0 h 10"/>
                <a:gd name="T8" fmla="*/ 4 w 6"/>
                <a:gd name="T9" fmla="*/ 4 h 10"/>
                <a:gd name="T10" fmla="*/ 0 w 6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2" y="3"/>
                    <a:pt x="2" y="3"/>
                    <a:pt x="3" y="4"/>
                  </a:cubicBezTo>
                  <a:cubicBezTo>
                    <a:pt x="4" y="7"/>
                    <a:pt x="2" y="10"/>
                    <a:pt x="2" y="10"/>
                  </a:cubicBezTo>
                  <a:cubicBezTo>
                    <a:pt x="6" y="7"/>
                    <a:pt x="5" y="1"/>
                    <a:pt x="1" y="0"/>
                  </a:cubicBezTo>
                  <a:cubicBezTo>
                    <a:pt x="2" y="1"/>
                    <a:pt x="3" y="1"/>
                    <a:pt x="4" y="4"/>
                  </a:cubicBezTo>
                  <a:cubicBezTo>
                    <a:pt x="4" y="4"/>
                    <a:pt x="2" y="2"/>
                    <a:pt x="0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0" name="Freeform 64"/>
            <p:cNvSpPr>
              <a:spLocks/>
            </p:cNvSpPr>
            <p:nvPr userDrawn="1"/>
          </p:nvSpPr>
          <p:spPr bwMode="auto">
            <a:xfrm>
              <a:off x="1550988" y="7335838"/>
              <a:ext cx="4762" cy="6350"/>
            </a:xfrm>
            <a:custGeom>
              <a:avLst/>
              <a:gdLst>
                <a:gd name="T0" fmla="*/ 5 w 5"/>
                <a:gd name="T1" fmla="*/ 8 h 8"/>
                <a:gd name="T2" fmla="*/ 3 w 5"/>
                <a:gd name="T3" fmla="*/ 0 h 8"/>
                <a:gd name="T4" fmla="*/ 5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2" y="5"/>
                    <a:pt x="3" y="0"/>
                  </a:cubicBezTo>
                  <a:cubicBezTo>
                    <a:pt x="3" y="0"/>
                    <a:pt x="0" y="5"/>
                    <a:pt x="5" y="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1" name="Freeform 65"/>
            <p:cNvSpPr>
              <a:spLocks/>
            </p:cNvSpPr>
            <p:nvPr userDrawn="1"/>
          </p:nvSpPr>
          <p:spPr bwMode="auto">
            <a:xfrm>
              <a:off x="1557338" y="7345363"/>
              <a:ext cx="6350" cy="4763"/>
            </a:xfrm>
            <a:custGeom>
              <a:avLst/>
              <a:gdLst>
                <a:gd name="T0" fmla="*/ 7 w 7"/>
                <a:gd name="T1" fmla="*/ 4 h 6"/>
                <a:gd name="T2" fmla="*/ 0 w 7"/>
                <a:gd name="T3" fmla="*/ 0 h 6"/>
                <a:gd name="T4" fmla="*/ 7 w 7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cubicBezTo>
                    <a:pt x="7" y="4"/>
                    <a:pt x="4" y="5"/>
                    <a:pt x="0" y="0"/>
                  </a:cubicBezTo>
                  <a:cubicBezTo>
                    <a:pt x="0" y="1"/>
                    <a:pt x="2" y="6"/>
                    <a:pt x="7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2" name="Freeform 66"/>
            <p:cNvSpPr>
              <a:spLocks/>
            </p:cNvSpPr>
            <p:nvPr userDrawn="1"/>
          </p:nvSpPr>
          <p:spPr bwMode="auto">
            <a:xfrm>
              <a:off x="1563688" y="7348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3" name="Freeform 67"/>
            <p:cNvSpPr>
              <a:spLocks/>
            </p:cNvSpPr>
            <p:nvPr userDrawn="1"/>
          </p:nvSpPr>
          <p:spPr bwMode="auto">
            <a:xfrm>
              <a:off x="1557338" y="7343776"/>
              <a:ext cx="7937" cy="6350"/>
            </a:xfrm>
            <a:custGeom>
              <a:avLst/>
              <a:gdLst>
                <a:gd name="T0" fmla="*/ 0 w 8"/>
                <a:gd name="T1" fmla="*/ 0 h 7"/>
                <a:gd name="T2" fmla="*/ 8 w 8"/>
                <a:gd name="T3" fmla="*/ 5 h 7"/>
                <a:gd name="T4" fmla="*/ 0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2" y="7"/>
                    <a:pt x="8" y="5"/>
                  </a:cubicBezTo>
                  <a:cubicBezTo>
                    <a:pt x="8" y="5"/>
                    <a:pt x="4" y="5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4" name="Freeform 68"/>
            <p:cNvSpPr>
              <a:spLocks/>
            </p:cNvSpPr>
            <p:nvPr userDrawn="1"/>
          </p:nvSpPr>
          <p:spPr bwMode="auto">
            <a:xfrm>
              <a:off x="1565275" y="7348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5" name="Freeform 69"/>
            <p:cNvSpPr>
              <a:spLocks/>
            </p:cNvSpPr>
            <p:nvPr userDrawn="1"/>
          </p:nvSpPr>
          <p:spPr bwMode="auto">
            <a:xfrm>
              <a:off x="1563688" y="7345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6" name="Freeform 70"/>
            <p:cNvSpPr>
              <a:spLocks/>
            </p:cNvSpPr>
            <p:nvPr userDrawn="1"/>
          </p:nvSpPr>
          <p:spPr bwMode="auto">
            <a:xfrm>
              <a:off x="1563688" y="7345363"/>
              <a:ext cx="4762" cy="7938"/>
            </a:xfrm>
            <a:custGeom>
              <a:avLst/>
              <a:gdLst>
                <a:gd name="T0" fmla="*/ 0 w 6"/>
                <a:gd name="T1" fmla="*/ 0 h 9"/>
                <a:gd name="T2" fmla="*/ 2 w 6"/>
                <a:gd name="T3" fmla="*/ 9 h 9"/>
                <a:gd name="T4" fmla="*/ 0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1" y="0"/>
                    <a:pt x="4" y="3"/>
                    <a:pt x="2" y="9"/>
                  </a:cubicBezTo>
                  <a:cubicBezTo>
                    <a:pt x="3" y="9"/>
                    <a:pt x="6" y="3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7" name="Freeform 71"/>
            <p:cNvSpPr>
              <a:spLocks/>
            </p:cNvSpPr>
            <p:nvPr userDrawn="1"/>
          </p:nvSpPr>
          <p:spPr bwMode="auto">
            <a:xfrm>
              <a:off x="1565275" y="73437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8" name="Freeform 72"/>
            <p:cNvSpPr>
              <a:spLocks/>
            </p:cNvSpPr>
            <p:nvPr userDrawn="1"/>
          </p:nvSpPr>
          <p:spPr bwMode="auto">
            <a:xfrm>
              <a:off x="1565275" y="7343776"/>
              <a:ext cx="4762" cy="7938"/>
            </a:xfrm>
            <a:custGeom>
              <a:avLst/>
              <a:gdLst>
                <a:gd name="T0" fmla="*/ 0 w 6"/>
                <a:gd name="T1" fmla="*/ 0 h 9"/>
                <a:gd name="T2" fmla="*/ 4 w 6"/>
                <a:gd name="T3" fmla="*/ 9 h 9"/>
                <a:gd name="T4" fmla="*/ 0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1" y="0"/>
                    <a:pt x="4" y="2"/>
                    <a:pt x="4" y="9"/>
                  </a:cubicBezTo>
                  <a:cubicBezTo>
                    <a:pt x="4" y="9"/>
                    <a:pt x="6" y="2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9" name="Freeform 73"/>
            <p:cNvSpPr>
              <a:spLocks/>
            </p:cNvSpPr>
            <p:nvPr userDrawn="1"/>
          </p:nvSpPr>
          <p:spPr bwMode="auto">
            <a:xfrm>
              <a:off x="1565275" y="73437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0" name="Freeform 74"/>
            <p:cNvSpPr>
              <a:spLocks/>
            </p:cNvSpPr>
            <p:nvPr userDrawn="1"/>
          </p:nvSpPr>
          <p:spPr bwMode="auto">
            <a:xfrm>
              <a:off x="1565275" y="7343776"/>
              <a:ext cx="4762" cy="6350"/>
            </a:xfrm>
            <a:custGeom>
              <a:avLst/>
              <a:gdLst>
                <a:gd name="T0" fmla="*/ 0 w 7"/>
                <a:gd name="T1" fmla="*/ 0 h 8"/>
                <a:gd name="T2" fmla="*/ 6 w 7"/>
                <a:gd name="T3" fmla="*/ 8 h 8"/>
                <a:gd name="T4" fmla="*/ 0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1" y="0"/>
                    <a:pt x="5" y="2"/>
                    <a:pt x="6" y="8"/>
                  </a:cubicBezTo>
                  <a:cubicBezTo>
                    <a:pt x="6" y="8"/>
                    <a:pt x="7" y="1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1" name="Freeform 75"/>
            <p:cNvSpPr>
              <a:spLocks/>
            </p:cNvSpPr>
            <p:nvPr userDrawn="1"/>
          </p:nvSpPr>
          <p:spPr bwMode="auto">
            <a:xfrm>
              <a:off x="1554163" y="7337426"/>
              <a:ext cx="1587" cy="4763"/>
            </a:xfrm>
            <a:custGeom>
              <a:avLst/>
              <a:gdLst>
                <a:gd name="T0" fmla="*/ 3 w 3"/>
                <a:gd name="T1" fmla="*/ 5 h 5"/>
                <a:gd name="T2" fmla="*/ 2 w 3"/>
                <a:gd name="T3" fmla="*/ 0 h 5"/>
                <a:gd name="T4" fmla="*/ 3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3" y="5"/>
                    <a:pt x="1" y="3"/>
                    <a:pt x="2" y="0"/>
                  </a:cubicBezTo>
                  <a:cubicBezTo>
                    <a:pt x="2" y="0"/>
                    <a:pt x="0" y="3"/>
                    <a:pt x="3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2" name="Freeform 76"/>
            <p:cNvSpPr>
              <a:spLocks/>
            </p:cNvSpPr>
            <p:nvPr userDrawn="1"/>
          </p:nvSpPr>
          <p:spPr bwMode="auto">
            <a:xfrm>
              <a:off x="1563688" y="7361238"/>
              <a:ext cx="3175" cy="1588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4 w 4"/>
                <a:gd name="T7" fmla="*/ 2 h 2"/>
                <a:gd name="T8" fmla="*/ 1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2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3" name="Freeform 77"/>
            <p:cNvSpPr>
              <a:spLocks/>
            </p:cNvSpPr>
            <p:nvPr userDrawn="1"/>
          </p:nvSpPr>
          <p:spPr bwMode="auto">
            <a:xfrm>
              <a:off x="1558925" y="7362826"/>
              <a:ext cx="7937" cy="0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3 w 9"/>
                <a:gd name="T5" fmla="*/ 1 h 1"/>
                <a:gd name="T6" fmla="*/ 9 w 9"/>
                <a:gd name="T7" fmla="*/ 1 h 1"/>
                <a:gd name="T8" fmla="*/ 9 w 9"/>
                <a:gd name="T9" fmla="*/ 0 h 1"/>
                <a:gd name="T10" fmla="*/ 6 w 9"/>
                <a:gd name="T11" fmla="*/ 0 h 1"/>
                <a:gd name="T12" fmla="*/ 0 w 9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5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1" y="0"/>
                    <a:pt x="0" y="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4" name="Freeform 78"/>
            <p:cNvSpPr>
              <a:spLocks/>
            </p:cNvSpPr>
            <p:nvPr userDrawn="1"/>
          </p:nvSpPr>
          <p:spPr bwMode="auto">
            <a:xfrm>
              <a:off x="1558925" y="73596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5" name="Freeform 79"/>
            <p:cNvSpPr>
              <a:spLocks noEditPoints="1"/>
            </p:cNvSpPr>
            <p:nvPr userDrawn="1"/>
          </p:nvSpPr>
          <p:spPr bwMode="auto">
            <a:xfrm>
              <a:off x="1519238" y="7299326"/>
              <a:ext cx="28575" cy="87313"/>
            </a:xfrm>
            <a:custGeom>
              <a:avLst/>
              <a:gdLst>
                <a:gd name="T0" fmla="*/ 21 w 33"/>
                <a:gd name="T1" fmla="*/ 42 h 104"/>
                <a:gd name="T2" fmla="*/ 18 w 33"/>
                <a:gd name="T3" fmla="*/ 12 h 104"/>
                <a:gd name="T4" fmla="*/ 10 w 33"/>
                <a:gd name="T5" fmla="*/ 17 h 104"/>
                <a:gd name="T6" fmla="*/ 12 w 33"/>
                <a:gd name="T7" fmla="*/ 5 h 104"/>
                <a:gd name="T8" fmla="*/ 11 w 33"/>
                <a:gd name="T9" fmla="*/ 4 h 104"/>
                <a:gd name="T10" fmla="*/ 6 w 33"/>
                <a:gd name="T11" fmla="*/ 16 h 104"/>
                <a:gd name="T12" fmla="*/ 3 w 33"/>
                <a:gd name="T13" fmla="*/ 37 h 104"/>
                <a:gd name="T14" fmla="*/ 2 w 33"/>
                <a:gd name="T15" fmla="*/ 59 h 104"/>
                <a:gd name="T16" fmla="*/ 6 w 33"/>
                <a:gd name="T17" fmla="*/ 81 h 104"/>
                <a:gd name="T18" fmla="*/ 16 w 33"/>
                <a:gd name="T19" fmla="*/ 103 h 104"/>
                <a:gd name="T20" fmla="*/ 21 w 33"/>
                <a:gd name="T21" fmla="*/ 91 h 104"/>
                <a:gd name="T22" fmla="*/ 30 w 33"/>
                <a:gd name="T23" fmla="*/ 75 h 104"/>
                <a:gd name="T24" fmla="*/ 19 w 33"/>
                <a:gd name="T25" fmla="*/ 22 h 104"/>
                <a:gd name="T26" fmla="*/ 12 w 33"/>
                <a:gd name="T27" fmla="*/ 26 h 104"/>
                <a:gd name="T28" fmla="*/ 7 w 33"/>
                <a:gd name="T29" fmla="*/ 23 h 104"/>
                <a:gd name="T30" fmla="*/ 6 w 33"/>
                <a:gd name="T31" fmla="*/ 19 h 104"/>
                <a:gd name="T32" fmla="*/ 10 w 33"/>
                <a:gd name="T33" fmla="*/ 7 h 104"/>
                <a:gd name="T34" fmla="*/ 11 w 33"/>
                <a:gd name="T35" fmla="*/ 12 h 104"/>
                <a:gd name="T36" fmla="*/ 9 w 33"/>
                <a:gd name="T37" fmla="*/ 17 h 104"/>
                <a:gd name="T38" fmla="*/ 12 w 33"/>
                <a:gd name="T39" fmla="*/ 26 h 104"/>
                <a:gd name="T40" fmla="*/ 8 w 33"/>
                <a:gd name="T41" fmla="*/ 42 h 104"/>
                <a:gd name="T42" fmla="*/ 11 w 33"/>
                <a:gd name="T43" fmla="*/ 38 h 104"/>
                <a:gd name="T44" fmla="*/ 18 w 33"/>
                <a:gd name="T45" fmla="*/ 37 h 104"/>
                <a:gd name="T46" fmla="*/ 26 w 33"/>
                <a:gd name="T47" fmla="*/ 31 h 104"/>
                <a:gd name="T48" fmla="*/ 20 w 33"/>
                <a:gd name="T49" fmla="*/ 23 h 104"/>
                <a:gd name="T50" fmla="*/ 12 w 33"/>
                <a:gd name="T51" fmla="*/ 43 h 104"/>
                <a:gd name="T52" fmla="*/ 14 w 33"/>
                <a:gd name="T53" fmla="*/ 53 h 104"/>
                <a:gd name="T54" fmla="*/ 16 w 33"/>
                <a:gd name="T55" fmla="*/ 53 h 104"/>
                <a:gd name="T56" fmla="*/ 10 w 33"/>
                <a:gd name="T57" fmla="*/ 70 h 104"/>
                <a:gd name="T58" fmla="*/ 3 w 33"/>
                <a:gd name="T59" fmla="*/ 63 h 104"/>
                <a:gd name="T60" fmla="*/ 8 w 33"/>
                <a:gd name="T61" fmla="*/ 57 h 104"/>
                <a:gd name="T62" fmla="*/ 14 w 33"/>
                <a:gd name="T63" fmla="*/ 55 h 104"/>
                <a:gd name="T64" fmla="*/ 20 w 33"/>
                <a:gd name="T65" fmla="*/ 54 h 104"/>
                <a:gd name="T66" fmla="*/ 22 w 33"/>
                <a:gd name="T67" fmla="*/ 50 h 104"/>
                <a:gd name="T68" fmla="*/ 28 w 33"/>
                <a:gd name="T69" fmla="*/ 47 h 104"/>
                <a:gd name="T70" fmla="*/ 12 w 33"/>
                <a:gd name="T71" fmla="*/ 69 h 104"/>
                <a:gd name="T72" fmla="*/ 16 w 33"/>
                <a:gd name="T73" fmla="*/ 75 h 104"/>
                <a:gd name="T74" fmla="*/ 15 w 33"/>
                <a:gd name="T75" fmla="*/ 75 h 104"/>
                <a:gd name="T76" fmla="*/ 15 w 33"/>
                <a:gd name="T77" fmla="*/ 75 h 104"/>
                <a:gd name="T78" fmla="*/ 14 w 33"/>
                <a:gd name="T79" fmla="*/ 92 h 104"/>
                <a:gd name="T80" fmla="*/ 15 w 33"/>
                <a:gd name="T81" fmla="*/ 82 h 104"/>
                <a:gd name="T82" fmla="*/ 20 w 33"/>
                <a:gd name="T83" fmla="*/ 92 h 104"/>
                <a:gd name="T84" fmla="*/ 21 w 33"/>
                <a:gd name="T85" fmla="*/ 87 h 104"/>
                <a:gd name="T86" fmla="*/ 24 w 33"/>
                <a:gd name="T87" fmla="*/ 86 h 104"/>
                <a:gd name="T88" fmla="*/ 18 w 33"/>
                <a:gd name="T89" fmla="*/ 93 h 104"/>
                <a:gd name="T90" fmla="*/ 21 w 33"/>
                <a:gd name="T91" fmla="*/ 89 h 104"/>
                <a:gd name="T92" fmla="*/ 16 w 33"/>
                <a:gd name="T93" fmla="*/ 92 h 104"/>
                <a:gd name="T94" fmla="*/ 12 w 33"/>
                <a:gd name="T95" fmla="*/ 85 h 104"/>
                <a:gd name="T96" fmla="*/ 8 w 33"/>
                <a:gd name="T97" fmla="*/ 84 h 104"/>
                <a:gd name="T98" fmla="*/ 9 w 33"/>
                <a:gd name="T99" fmla="*/ 79 h 104"/>
                <a:gd name="T100" fmla="*/ 14 w 33"/>
                <a:gd name="T101" fmla="*/ 77 h 104"/>
                <a:gd name="T102" fmla="*/ 21 w 33"/>
                <a:gd name="T103" fmla="*/ 76 h 104"/>
                <a:gd name="T104" fmla="*/ 21 w 33"/>
                <a:gd name="T105" fmla="*/ 72 h 104"/>
                <a:gd name="T106" fmla="*/ 28 w 33"/>
                <a:gd name="T107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" h="104">
                  <a:moveTo>
                    <a:pt x="21" y="65"/>
                  </a:moveTo>
                  <a:cubicBezTo>
                    <a:pt x="20" y="64"/>
                    <a:pt x="20" y="62"/>
                    <a:pt x="21" y="60"/>
                  </a:cubicBezTo>
                  <a:cubicBezTo>
                    <a:pt x="25" y="60"/>
                    <a:pt x="28" y="57"/>
                    <a:pt x="29" y="54"/>
                  </a:cubicBezTo>
                  <a:cubicBezTo>
                    <a:pt x="33" y="43"/>
                    <a:pt x="22" y="42"/>
                    <a:pt x="21" y="42"/>
                  </a:cubicBezTo>
                  <a:cubicBezTo>
                    <a:pt x="21" y="41"/>
                    <a:pt x="21" y="40"/>
                    <a:pt x="21" y="39"/>
                  </a:cubicBezTo>
                  <a:cubicBezTo>
                    <a:pt x="28" y="38"/>
                    <a:pt x="30" y="31"/>
                    <a:pt x="26" y="26"/>
                  </a:cubicBezTo>
                  <a:cubicBezTo>
                    <a:pt x="25" y="23"/>
                    <a:pt x="20" y="22"/>
                    <a:pt x="20" y="22"/>
                  </a:cubicBezTo>
                  <a:cubicBezTo>
                    <a:pt x="20" y="19"/>
                    <a:pt x="19" y="14"/>
                    <a:pt x="18" y="12"/>
                  </a:cubicBezTo>
                  <a:cubicBezTo>
                    <a:pt x="17" y="12"/>
                    <a:pt x="17" y="12"/>
                    <a:pt x="16" y="12"/>
                  </a:cubicBezTo>
                  <a:cubicBezTo>
                    <a:pt x="12" y="12"/>
                    <a:pt x="13" y="21"/>
                    <a:pt x="13" y="22"/>
                  </a:cubicBezTo>
                  <a:cubicBezTo>
                    <a:pt x="11" y="22"/>
                    <a:pt x="10" y="21"/>
                    <a:pt x="9" y="19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2" y="17"/>
                    <a:pt x="13" y="14"/>
                    <a:pt x="13" y="11"/>
                  </a:cubicBezTo>
                  <a:cubicBezTo>
                    <a:pt x="13" y="10"/>
                    <a:pt x="12" y="9"/>
                    <a:pt x="13" y="8"/>
                  </a:cubicBezTo>
                  <a:cubicBezTo>
                    <a:pt x="13" y="7"/>
                    <a:pt x="12" y="7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4" y="3"/>
                    <a:pt x="15" y="3"/>
                  </a:cubicBezTo>
                  <a:cubicBezTo>
                    <a:pt x="14" y="3"/>
                    <a:pt x="12" y="5"/>
                    <a:pt x="12" y="5"/>
                  </a:cubicBezTo>
                  <a:cubicBezTo>
                    <a:pt x="11" y="5"/>
                    <a:pt x="12" y="0"/>
                    <a:pt x="12" y="0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1" y="5"/>
                    <a:pt x="12" y="5"/>
                    <a:pt x="11" y="6"/>
                  </a:cubicBezTo>
                  <a:cubicBezTo>
                    <a:pt x="11" y="7"/>
                    <a:pt x="10" y="6"/>
                    <a:pt x="10" y="7"/>
                  </a:cubicBezTo>
                  <a:cubicBezTo>
                    <a:pt x="10" y="7"/>
                    <a:pt x="4" y="11"/>
                    <a:pt x="6" y="15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6" y="17"/>
                    <a:pt x="5" y="18"/>
                    <a:pt x="5" y="19"/>
                  </a:cubicBezTo>
                  <a:cubicBezTo>
                    <a:pt x="3" y="25"/>
                    <a:pt x="8" y="27"/>
                    <a:pt x="13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8" y="32"/>
                    <a:pt x="5" y="34"/>
                    <a:pt x="3" y="37"/>
                  </a:cubicBezTo>
                  <a:cubicBezTo>
                    <a:pt x="2" y="39"/>
                    <a:pt x="2" y="42"/>
                    <a:pt x="3" y="43"/>
                  </a:cubicBezTo>
                  <a:cubicBezTo>
                    <a:pt x="5" y="47"/>
                    <a:pt x="8" y="48"/>
                    <a:pt x="12" y="50"/>
                  </a:cubicBezTo>
                  <a:cubicBezTo>
                    <a:pt x="12" y="51"/>
                    <a:pt x="12" y="54"/>
                    <a:pt x="12" y="54"/>
                  </a:cubicBezTo>
                  <a:cubicBezTo>
                    <a:pt x="8" y="55"/>
                    <a:pt x="4" y="56"/>
                    <a:pt x="2" y="59"/>
                  </a:cubicBezTo>
                  <a:cubicBezTo>
                    <a:pt x="0" y="61"/>
                    <a:pt x="0" y="65"/>
                    <a:pt x="2" y="67"/>
                  </a:cubicBezTo>
                  <a:cubicBezTo>
                    <a:pt x="3" y="69"/>
                    <a:pt x="8" y="72"/>
                    <a:pt x="11" y="72"/>
                  </a:cubicBezTo>
                  <a:cubicBezTo>
                    <a:pt x="11" y="73"/>
                    <a:pt x="12" y="76"/>
                    <a:pt x="11" y="76"/>
                  </a:cubicBezTo>
                  <a:cubicBezTo>
                    <a:pt x="10" y="76"/>
                    <a:pt x="7" y="78"/>
                    <a:pt x="6" y="81"/>
                  </a:cubicBezTo>
                  <a:cubicBezTo>
                    <a:pt x="4" y="86"/>
                    <a:pt x="8" y="88"/>
                    <a:pt x="11" y="90"/>
                  </a:cubicBezTo>
                  <a:cubicBezTo>
                    <a:pt x="11" y="94"/>
                    <a:pt x="11" y="99"/>
                    <a:pt x="11" y="102"/>
                  </a:cubicBezTo>
                  <a:cubicBezTo>
                    <a:pt x="11" y="103"/>
                    <a:pt x="12" y="103"/>
                    <a:pt x="13" y="104"/>
                  </a:cubicBezTo>
                  <a:cubicBezTo>
                    <a:pt x="13" y="104"/>
                    <a:pt x="15" y="103"/>
                    <a:pt x="16" y="103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7" y="104"/>
                    <a:pt x="21" y="103"/>
                    <a:pt x="21" y="102"/>
                  </a:cubicBezTo>
                  <a:cubicBezTo>
                    <a:pt x="21" y="102"/>
                    <a:pt x="21" y="100"/>
                    <a:pt x="21" y="99"/>
                  </a:cubicBezTo>
                  <a:cubicBezTo>
                    <a:pt x="21" y="96"/>
                    <a:pt x="21" y="94"/>
                    <a:pt x="21" y="91"/>
                  </a:cubicBezTo>
                  <a:cubicBezTo>
                    <a:pt x="22" y="91"/>
                    <a:pt x="23" y="89"/>
                    <a:pt x="24" y="88"/>
                  </a:cubicBezTo>
                  <a:cubicBezTo>
                    <a:pt x="27" y="83"/>
                    <a:pt x="21" y="83"/>
                    <a:pt x="21" y="83"/>
                  </a:cubicBezTo>
                  <a:cubicBezTo>
                    <a:pt x="21" y="83"/>
                    <a:pt x="20" y="82"/>
                    <a:pt x="21" y="82"/>
                  </a:cubicBezTo>
                  <a:cubicBezTo>
                    <a:pt x="25" y="81"/>
                    <a:pt x="29" y="80"/>
                    <a:pt x="30" y="75"/>
                  </a:cubicBezTo>
                  <a:cubicBezTo>
                    <a:pt x="32" y="67"/>
                    <a:pt x="24" y="65"/>
                    <a:pt x="21" y="65"/>
                  </a:cubicBezTo>
                  <a:moveTo>
                    <a:pt x="15" y="13"/>
                  </a:moveTo>
                  <a:cubicBezTo>
                    <a:pt x="16" y="12"/>
                    <a:pt x="17" y="12"/>
                    <a:pt x="17" y="12"/>
                  </a:cubicBezTo>
                  <a:cubicBezTo>
                    <a:pt x="19" y="13"/>
                    <a:pt x="19" y="20"/>
                    <a:pt x="19" y="22"/>
                  </a:cubicBezTo>
                  <a:cubicBezTo>
                    <a:pt x="19" y="23"/>
                    <a:pt x="19" y="29"/>
                    <a:pt x="19" y="31"/>
                  </a:cubicBezTo>
                  <a:cubicBezTo>
                    <a:pt x="18" y="31"/>
                    <a:pt x="15" y="31"/>
                    <a:pt x="15" y="31"/>
                  </a:cubicBezTo>
                  <a:cubicBezTo>
                    <a:pt x="15" y="31"/>
                    <a:pt x="14" y="16"/>
                    <a:pt x="15" y="13"/>
                  </a:cubicBezTo>
                  <a:moveTo>
                    <a:pt x="12" y="26"/>
                  </a:moveTo>
                  <a:cubicBezTo>
                    <a:pt x="12" y="25"/>
                    <a:pt x="13" y="24"/>
                    <a:pt x="13" y="24"/>
                  </a:cubicBezTo>
                  <a:cubicBezTo>
                    <a:pt x="12" y="24"/>
                    <a:pt x="10" y="25"/>
                    <a:pt x="10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1" y="23"/>
                    <a:pt x="8" y="23"/>
                    <a:pt x="7" y="23"/>
                  </a:cubicBezTo>
                  <a:cubicBezTo>
                    <a:pt x="7" y="23"/>
                    <a:pt x="9" y="22"/>
                    <a:pt x="9" y="22"/>
                  </a:cubicBezTo>
                  <a:cubicBezTo>
                    <a:pt x="9" y="22"/>
                    <a:pt x="6" y="21"/>
                    <a:pt x="6" y="21"/>
                  </a:cubicBezTo>
                  <a:cubicBezTo>
                    <a:pt x="6" y="21"/>
                    <a:pt x="8" y="20"/>
                    <a:pt x="8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6" y="18"/>
                    <a:pt x="8" y="18"/>
                    <a:pt x="8" y="18"/>
                  </a:cubicBezTo>
                  <a:cubicBezTo>
                    <a:pt x="8" y="17"/>
                    <a:pt x="7" y="17"/>
                    <a:pt x="7" y="16"/>
                  </a:cubicBezTo>
                  <a:cubicBezTo>
                    <a:pt x="7" y="16"/>
                    <a:pt x="8" y="15"/>
                    <a:pt x="8" y="14"/>
                  </a:cubicBezTo>
                  <a:cubicBezTo>
                    <a:pt x="5" y="13"/>
                    <a:pt x="10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9"/>
                    <a:pt x="11" y="9"/>
                    <a:pt x="11" y="10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1"/>
                    <a:pt x="12" y="11"/>
                    <a:pt x="12" y="10"/>
                  </a:cubicBezTo>
                  <a:cubicBezTo>
                    <a:pt x="13" y="14"/>
                    <a:pt x="11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8" y="19"/>
                    <a:pt x="9" y="22"/>
                    <a:pt x="13" y="22"/>
                  </a:cubicBezTo>
                  <a:cubicBezTo>
                    <a:pt x="13" y="23"/>
                    <a:pt x="13" y="25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moveTo>
                    <a:pt x="8" y="46"/>
                  </a:moveTo>
                  <a:cubicBezTo>
                    <a:pt x="8" y="46"/>
                    <a:pt x="10" y="44"/>
                    <a:pt x="10" y="44"/>
                  </a:cubicBezTo>
                  <a:cubicBezTo>
                    <a:pt x="10" y="43"/>
                    <a:pt x="5" y="43"/>
                    <a:pt x="5" y="43"/>
                  </a:cubicBezTo>
                  <a:cubicBezTo>
                    <a:pt x="4" y="42"/>
                    <a:pt x="8" y="42"/>
                    <a:pt x="8" y="42"/>
                  </a:cubicBezTo>
                  <a:cubicBezTo>
                    <a:pt x="8" y="41"/>
                    <a:pt x="5" y="39"/>
                    <a:pt x="5" y="39"/>
                  </a:cubicBezTo>
                  <a:cubicBezTo>
                    <a:pt x="6" y="39"/>
                    <a:pt x="8" y="41"/>
                    <a:pt x="9" y="40"/>
                  </a:cubicBezTo>
                  <a:cubicBezTo>
                    <a:pt x="9" y="40"/>
                    <a:pt x="7" y="35"/>
                    <a:pt x="7" y="35"/>
                  </a:cubicBezTo>
                  <a:cubicBezTo>
                    <a:pt x="8" y="37"/>
                    <a:pt x="10" y="39"/>
                    <a:pt x="11" y="38"/>
                  </a:cubicBezTo>
                  <a:cubicBezTo>
                    <a:pt x="11" y="38"/>
                    <a:pt x="10" y="34"/>
                    <a:pt x="10" y="34"/>
                  </a:cubicBezTo>
                  <a:cubicBezTo>
                    <a:pt x="11" y="34"/>
                    <a:pt x="13" y="37"/>
                    <a:pt x="14" y="37"/>
                  </a:cubicBezTo>
                  <a:cubicBezTo>
                    <a:pt x="14" y="37"/>
                    <a:pt x="13" y="34"/>
                    <a:pt x="13" y="34"/>
                  </a:cubicBezTo>
                  <a:cubicBezTo>
                    <a:pt x="14" y="34"/>
                    <a:pt x="18" y="37"/>
                    <a:pt x="18" y="37"/>
                  </a:cubicBezTo>
                  <a:cubicBezTo>
                    <a:pt x="19" y="37"/>
                    <a:pt x="16" y="33"/>
                    <a:pt x="16" y="33"/>
                  </a:cubicBezTo>
                  <a:cubicBezTo>
                    <a:pt x="18" y="34"/>
                    <a:pt x="23" y="36"/>
                    <a:pt x="24" y="35"/>
                  </a:cubicBezTo>
                  <a:cubicBezTo>
                    <a:pt x="24" y="35"/>
                    <a:pt x="19" y="32"/>
                    <a:pt x="19" y="32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0"/>
                    <a:pt x="21" y="29"/>
                    <a:pt x="21" y="29"/>
                  </a:cubicBezTo>
                  <a:cubicBezTo>
                    <a:pt x="24" y="28"/>
                    <a:pt x="25" y="27"/>
                    <a:pt x="25" y="27"/>
                  </a:cubicBezTo>
                  <a:cubicBezTo>
                    <a:pt x="24" y="27"/>
                    <a:pt x="21" y="27"/>
                    <a:pt x="20" y="27"/>
                  </a:cubicBezTo>
                  <a:cubicBezTo>
                    <a:pt x="20" y="26"/>
                    <a:pt x="20" y="25"/>
                    <a:pt x="20" y="23"/>
                  </a:cubicBezTo>
                  <a:cubicBezTo>
                    <a:pt x="23" y="23"/>
                    <a:pt x="26" y="26"/>
                    <a:pt x="27" y="28"/>
                  </a:cubicBezTo>
                  <a:cubicBezTo>
                    <a:pt x="28" y="32"/>
                    <a:pt x="27" y="35"/>
                    <a:pt x="24" y="37"/>
                  </a:cubicBezTo>
                  <a:cubicBezTo>
                    <a:pt x="21" y="38"/>
                    <a:pt x="15" y="38"/>
                    <a:pt x="14" y="39"/>
                  </a:cubicBezTo>
                  <a:cubicBezTo>
                    <a:pt x="11" y="40"/>
                    <a:pt x="11" y="41"/>
                    <a:pt x="12" y="43"/>
                  </a:cubicBezTo>
                  <a:cubicBezTo>
                    <a:pt x="12" y="44"/>
                    <a:pt x="12" y="44"/>
                    <a:pt x="12" y="45"/>
                  </a:cubicBezTo>
                  <a:cubicBezTo>
                    <a:pt x="12" y="46"/>
                    <a:pt x="8" y="46"/>
                    <a:pt x="8" y="46"/>
                  </a:cubicBezTo>
                  <a:moveTo>
                    <a:pt x="15" y="53"/>
                  </a:moveTo>
                  <a:cubicBezTo>
                    <a:pt x="15" y="53"/>
                    <a:pt x="14" y="53"/>
                    <a:pt x="14" y="53"/>
                  </a:cubicBezTo>
                  <a:cubicBezTo>
                    <a:pt x="14" y="51"/>
                    <a:pt x="14" y="41"/>
                    <a:pt x="14" y="40"/>
                  </a:cubicBezTo>
                  <a:cubicBezTo>
                    <a:pt x="15" y="40"/>
                    <a:pt x="18" y="40"/>
                    <a:pt x="20" y="39"/>
                  </a:cubicBezTo>
                  <a:cubicBezTo>
                    <a:pt x="20" y="42"/>
                    <a:pt x="20" y="51"/>
                    <a:pt x="20" y="52"/>
                  </a:cubicBezTo>
                  <a:cubicBezTo>
                    <a:pt x="20" y="52"/>
                    <a:pt x="16" y="53"/>
                    <a:pt x="16" y="53"/>
                  </a:cubicBezTo>
                  <a:cubicBezTo>
                    <a:pt x="15" y="52"/>
                    <a:pt x="15" y="44"/>
                    <a:pt x="15" y="44"/>
                  </a:cubicBezTo>
                  <a:cubicBezTo>
                    <a:pt x="15" y="44"/>
                    <a:pt x="15" y="46"/>
                    <a:pt x="15" y="46"/>
                  </a:cubicBezTo>
                  <a:cubicBezTo>
                    <a:pt x="15" y="48"/>
                    <a:pt x="15" y="53"/>
                    <a:pt x="15" y="53"/>
                  </a:cubicBezTo>
                  <a:moveTo>
                    <a:pt x="10" y="70"/>
                  </a:moveTo>
                  <a:cubicBezTo>
                    <a:pt x="10" y="69"/>
                    <a:pt x="10" y="68"/>
                    <a:pt x="10" y="67"/>
                  </a:cubicBezTo>
                  <a:cubicBezTo>
                    <a:pt x="10" y="67"/>
                    <a:pt x="4" y="67"/>
                    <a:pt x="4" y="67"/>
                  </a:cubicBezTo>
                  <a:cubicBezTo>
                    <a:pt x="5" y="67"/>
                    <a:pt x="7" y="66"/>
                    <a:pt x="7" y="66"/>
                  </a:cubicBezTo>
                  <a:cubicBezTo>
                    <a:pt x="7" y="65"/>
                    <a:pt x="3" y="63"/>
                    <a:pt x="3" y="63"/>
                  </a:cubicBezTo>
                  <a:cubicBezTo>
                    <a:pt x="4" y="63"/>
                    <a:pt x="7" y="64"/>
                    <a:pt x="7" y="63"/>
                  </a:cubicBezTo>
                  <a:cubicBezTo>
                    <a:pt x="7" y="63"/>
                    <a:pt x="5" y="59"/>
                    <a:pt x="5" y="59"/>
                  </a:cubicBezTo>
                  <a:cubicBezTo>
                    <a:pt x="6" y="60"/>
                    <a:pt x="9" y="62"/>
                    <a:pt x="9" y="62"/>
                  </a:cubicBezTo>
                  <a:cubicBezTo>
                    <a:pt x="9" y="62"/>
                    <a:pt x="8" y="58"/>
                    <a:pt x="8" y="57"/>
                  </a:cubicBezTo>
                  <a:cubicBezTo>
                    <a:pt x="9" y="58"/>
                    <a:pt x="11" y="60"/>
                    <a:pt x="11" y="60"/>
                  </a:cubicBezTo>
                  <a:cubicBezTo>
                    <a:pt x="11" y="60"/>
                    <a:pt x="11" y="56"/>
                    <a:pt x="11" y="56"/>
                  </a:cubicBezTo>
                  <a:cubicBezTo>
                    <a:pt x="12" y="57"/>
                    <a:pt x="14" y="59"/>
                    <a:pt x="14" y="59"/>
                  </a:cubicBezTo>
                  <a:cubicBezTo>
                    <a:pt x="14" y="59"/>
                    <a:pt x="14" y="55"/>
                    <a:pt x="14" y="55"/>
                  </a:cubicBezTo>
                  <a:cubicBezTo>
                    <a:pt x="15" y="56"/>
                    <a:pt x="17" y="59"/>
                    <a:pt x="18" y="59"/>
                  </a:cubicBezTo>
                  <a:cubicBezTo>
                    <a:pt x="18" y="58"/>
                    <a:pt x="17" y="55"/>
                    <a:pt x="17" y="55"/>
                  </a:cubicBezTo>
                  <a:cubicBezTo>
                    <a:pt x="18" y="56"/>
                    <a:pt x="22" y="58"/>
                    <a:pt x="22" y="58"/>
                  </a:cubicBezTo>
                  <a:cubicBezTo>
                    <a:pt x="23" y="57"/>
                    <a:pt x="20" y="54"/>
                    <a:pt x="20" y="54"/>
                  </a:cubicBezTo>
                  <a:cubicBezTo>
                    <a:pt x="22" y="55"/>
                    <a:pt x="26" y="55"/>
                    <a:pt x="26" y="55"/>
                  </a:cubicBezTo>
                  <a:cubicBezTo>
                    <a:pt x="26" y="54"/>
                    <a:pt x="22" y="52"/>
                    <a:pt x="22" y="52"/>
                  </a:cubicBezTo>
                  <a:cubicBezTo>
                    <a:pt x="23" y="52"/>
                    <a:pt x="27" y="51"/>
                    <a:pt x="27" y="50"/>
                  </a:cubicBezTo>
                  <a:cubicBezTo>
                    <a:pt x="26" y="49"/>
                    <a:pt x="21" y="50"/>
                    <a:pt x="22" y="50"/>
                  </a:cubicBezTo>
                  <a:cubicBezTo>
                    <a:pt x="22" y="49"/>
                    <a:pt x="25" y="48"/>
                    <a:pt x="24" y="47"/>
                  </a:cubicBezTo>
                  <a:cubicBezTo>
                    <a:pt x="24" y="46"/>
                    <a:pt x="22" y="47"/>
                    <a:pt x="21" y="47"/>
                  </a:cubicBezTo>
                  <a:cubicBezTo>
                    <a:pt x="21" y="46"/>
                    <a:pt x="21" y="44"/>
                    <a:pt x="21" y="43"/>
                  </a:cubicBezTo>
                  <a:cubicBezTo>
                    <a:pt x="24" y="43"/>
                    <a:pt x="27" y="45"/>
                    <a:pt x="28" y="47"/>
                  </a:cubicBezTo>
                  <a:cubicBezTo>
                    <a:pt x="31" y="52"/>
                    <a:pt x="28" y="57"/>
                    <a:pt x="24" y="58"/>
                  </a:cubicBezTo>
                  <a:cubicBezTo>
                    <a:pt x="21" y="60"/>
                    <a:pt x="16" y="59"/>
                    <a:pt x="13" y="60"/>
                  </a:cubicBezTo>
                  <a:cubicBezTo>
                    <a:pt x="10" y="61"/>
                    <a:pt x="11" y="64"/>
                    <a:pt x="12" y="65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1" y="69"/>
                    <a:pt x="10" y="70"/>
                    <a:pt x="10" y="70"/>
                  </a:cubicBezTo>
                  <a:moveTo>
                    <a:pt x="20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19" y="75"/>
                    <a:pt x="17" y="75"/>
                    <a:pt x="16" y="75"/>
                  </a:cubicBezTo>
                  <a:cubicBezTo>
                    <a:pt x="16" y="72"/>
                    <a:pt x="16" y="61"/>
                    <a:pt x="16" y="61"/>
                  </a:cubicBezTo>
                  <a:cubicBezTo>
                    <a:pt x="17" y="61"/>
                    <a:pt x="20" y="60"/>
                    <a:pt x="20" y="60"/>
                  </a:cubicBezTo>
                  <a:cubicBezTo>
                    <a:pt x="20" y="63"/>
                    <a:pt x="20" y="74"/>
                    <a:pt x="20" y="74"/>
                  </a:cubicBezTo>
                  <a:moveTo>
                    <a:pt x="15" y="75"/>
                  </a:moveTo>
                  <a:cubicBezTo>
                    <a:pt x="15" y="75"/>
                    <a:pt x="14" y="75"/>
                    <a:pt x="14" y="75"/>
                  </a:cubicBezTo>
                  <a:cubicBezTo>
                    <a:pt x="14" y="73"/>
                    <a:pt x="14" y="62"/>
                    <a:pt x="14" y="61"/>
                  </a:cubicBezTo>
                  <a:cubicBezTo>
                    <a:pt x="14" y="61"/>
                    <a:pt x="15" y="61"/>
                    <a:pt x="15" y="61"/>
                  </a:cubicBezTo>
                  <a:cubicBezTo>
                    <a:pt x="15" y="66"/>
                    <a:pt x="15" y="70"/>
                    <a:pt x="15" y="75"/>
                  </a:cubicBezTo>
                  <a:moveTo>
                    <a:pt x="15" y="102"/>
                  </a:moveTo>
                  <a:cubicBezTo>
                    <a:pt x="15" y="102"/>
                    <a:pt x="14" y="103"/>
                    <a:pt x="14" y="103"/>
                  </a:cubicBezTo>
                  <a:cubicBezTo>
                    <a:pt x="14" y="100"/>
                    <a:pt x="14" y="97"/>
                    <a:pt x="13" y="94"/>
                  </a:cubicBezTo>
                  <a:cubicBezTo>
                    <a:pt x="13" y="94"/>
                    <a:pt x="14" y="92"/>
                    <a:pt x="14" y="92"/>
                  </a:cubicBezTo>
                  <a:cubicBezTo>
                    <a:pt x="13" y="91"/>
                    <a:pt x="13" y="91"/>
                    <a:pt x="13" y="90"/>
                  </a:cubicBezTo>
                  <a:cubicBezTo>
                    <a:pt x="13" y="90"/>
                    <a:pt x="13" y="89"/>
                    <a:pt x="13" y="89"/>
                  </a:cubicBezTo>
                  <a:cubicBezTo>
                    <a:pt x="14" y="88"/>
                    <a:pt x="14" y="83"/>
                    <a:pt x="14" y="83"/>
                  </a:cubicBezTo>
                  <a:cubicBezTo>
                    <a:pt x="14" y="83"/>
                    <a:pt x="14" y="82"/>
                    <a:pt x="15" y="82"/>
                  </a:cubicBezTo>
                  <a:cubicBezTo>
                    <a:pt x="15" y="82"/>
                    <a:pt x="16" y="96"/>
                    <a:pt x="15" y="102"/>
                  </a:cubicBezTo>
                  <a:moveTo>
                    <a:pt x="17" y="103"/>
                  </a:moveTo>
                  <a:cubicBezTo>
                    <a:pt x="16" y="103"/>
                    <a:pt x="16" y="98"/>
                    <a:pt x="16" y="96"/>
                  </a:cubicBezTo>
                  <a:cubicBezTo>
                    <a:pt x="17" y="95"/>
                    <a:pt x="20" y="92"/>
                    <a:pt x="20" y="92"/>
                  </a:cubicBezTo>
                  <a:cubicBezTo>
                    <a:pt x="20" y="92"/>
                    <a:pt x="20" y="99"/>
                    <a:pt x="20" y="102"/>
                  </a:cubicBezTo>
                  <a:cubicBezTo>
                    <a:pt x="19" y="103"/>
                    <a:pt x="17" y="103"/>
                    <a:pt x="17" y="103"/>
                  </a:cubicBezTo>
                  <a:moveTo>
                    <a:pt x="21" y="89"/>
                  </a:moveTo>
                  <a:cubicBezTo>
                    <a:pt x="21" y="88"/>
                    <a:pt x="21" y="88"/>
                    <a:pt x="21" y="87"/>
                  </a:cubicBezTo>
                  <a:cubicBezTo>
                    <a:pt x="21" y="87"/>
                    <a:pt x="22" y="86"/>
                    <a:pt x="22" y="85"/>
                  </a:cubicBezTo>
                  <a:cubicBezTo>
                    <a:pt x="22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4"/>
                  </a:cubicBezTo>
                  <a:cubicBezTo>
                    <a:pt x="22" y="84"/>
                    <a:pt x="24" y="84"/>
                    <a:pt x="24" y="86"/>
                  </a:cubicBezTo>
                  <a:cubicBezTo>
                    <a:pt x="24" y="87"/>
                    <a:pt x="21" y="90"/>
                    <a:pt x="19" y="92"/>
                  </a:cubicBezTo>
                  <a:cubicBezTo>
                    <a:pt x="18" y="93"/>
                    <a:pt x="16" y="95"/>
                    <a:pt x="16" y="95"/>
                  </a:cubicBezTo>
                  <a:cubicBezTo>
                    <a:pt x="16" y="95"/>
                    <a:pt x="16" y="94"/>
                    <a:pt x="16" y="94"/>
                  </a:cubicBezTo>
                  <a:cubicBezTo>
                    <a:pt x="16" y="93"/>
                    <a:pt x="17" y="93"/>
                    <a:pt x="18" y="93"/>
                  </a:cubicBezTo>
                  <a:cubicBezTo>
                    <a:pt x="18" y="92"/>
                    <a:pt x="17" y="92"/>
                    <a:pt x="17" y="92"/>
                  </a:cubicBezTo>
                  <a:cubicBezTo>
                    <a:pt x="18" y="92"/>
                    <a:pt x="19" y="91"/>
                    <a:pt x="19" y="91"/>
                  </a:cubicBezTo>
                  <a:cubicBezTo>
                    <a:pt x="20" y="90"/>
                    <a:pt x="19" y="90"/>
                    <a:pt x="19" y="90"/>
                  </a:cubicBezTo>
                  <a:cubicBezTo>
                    <a:pt x="20" y="89"/>
                    <a:pt x="21" y="89"/>
                    <a:pt x="21" y="89"/>
                  </a:cubicBezTo>
                  <a:moveTo>
                    <a:pt x="16" y="82"/>
                  </a:moveTo>
                  <a:cubicBezTo>
                    <a:pt x="16" y="82"/>
                    <a:pt x="20" y="82"/>
                    <a:pt x="20" y="82"/>
                  </a:cubicBezTo>
                  <a:cubicBezTo>
                    <a:pt x="20" y="83"/>
                    <a:pt x="20" y="87"/>
                    <a:pt x="20" y="88"/>
                  </a:cubicBezTo>
                  <a:cubicBezTo>
                    <a:pt x="19" y="89"/>
                    <a:pt x="16" y="92"/>
                    <a:pt x="16" y="92"/>
                  </a:cubicBezTo>
                  <a:cubicBezTo>
                    <a:pt x="16" y="90"/>
                    <a:pt x="16" y="82"/>
                    <a:pt x="16" y="82"/>
                  </a:cubicBezTo>
                  <a:moveTo>
                    <a:pt x="27" y="78"/>
                  </a:moveTo>
                  <a:cubicBezTo>
                    <a:pt x="25" y="80"/>
                    <a:pt x="21" y="81"/>
                    <a:pt x="16" y="81"/>
                  </a:cubicBezTo>
                  <a:cubicBezTo>
                    <a:pt x="11" y="81"/>
                    <a:pt x="11" y="84"/>
                    <a:pt x="12" y="85"/>
                  </a:cubicBezTo>
                  <a:cubicBezTo>
                    <a:pt x="12" y="86"/>
                    <a:pt x="12" y="85"/>
                    <a:pt x="12" y="87"/>
                  </a:cubicBezTo>
                  <a:cubicBezTo>
                    <a:pt x="11" y="87"/>
                    <a:pt x="9" y="87"/>
                    <a:pt x="9" y="87"/>
                  </a:cubicBezTo>
                  <a:cubicBezTo>
                    <a:pt x="9" y="87"/>
                    <a:pt x="10" y="86"/>
                    <a:pt x="10" y="85"/>
                  </a:cubicBezTo>
                  <a:cubicBezTo>
                    <a:pt x="10" y="85"/>
                    <a:pt x="8" y="85"/>
                    <a:pt x="8" y="84"/>
                  </a:cubicBezTo>
                  <a:cubicBezTo>
                    <a:pt x="8" y="84"/>
                    <a:pt x="10" y="84"/>
                    <a:pt x="10" y="83"/>
                  </a:cubicBezTo>
                  <a:cubicBezTo>
                    <a:pt x="10" y="83"/>
                    <a:pt x="7" y="82"/>
                    <a:pt x="7" y="82"/>
                  </a:cubicBezTo>
                  <a:cubicBezTo>
                    <a:pt x="8" y="81"/>
                    <a:pt x="11" y="82"/>
                    <a:pt x="11" y="82"/>
                  </a:cubicBezTo>
                  <a:cubicBezTo>
                    <a:pt x="11" y="81"/>
                    <a:pt x="9" y="79"/>
                    <a:pt x="9" y="79"/>
                  </a:cubicBezTo>
                  <a:cubicBezTo>
                    <a:pt x="10" y="80"/>
                    <a:pt x="12" y="81"/>
                    <a:pt x="13" y="80"/>
                  </a:cubicBezTo>
                  <a:cubicBezTo>
                    <a:pt x="13" y="80"/>
                    <a:pt x="12" y="78"/>
                    <a:pt x="12" y="78"/>
                  </a:cubicBezTo>
                  <a:cubicBezTo>
                    <a:pt x="12" y="78"/>
                    <a:pt x="15" y="80"/>
                    <a:pt x="15" y="80"/>
                  </a:cubicBezTo>
                  <a:cubicBezTo>
                    <a:pt x="16" y="80"/>
                    <a:pt x="14" y="77"/>
                    <a:pt x="14" y="77"/>
                  </a:cubicBezTo>
                  <a:cubicBezTo>
                    <a:pt x="15" y="78"/>
                    <a:pt x="19" y="80"/>
                    <a:pt x="19" y="80"/>
                  </a:cubicBezTo>
                  <a:cubicBezTo>
                    <a:pt x="20" y="80"/>
                    <a:pt x="17" y="77"/>
                    <a:pt x="17" y="77"/>
                  </a:cubicBezTo>
                  <a:cubicBezTo>
                    <a:pt x="18" y="77"/>
                    <a:pt x="23" y="79"/>
                    <a:pt x="23" y="79"/>
                  </a:cubicBezTo>
                  <a:cubicBezTo>
                    <a:pt x="23" y="78"/>
                    <a:pt x="21" y="76"/>
                    <a:pt x="21" y="76"/>
                  </a:cubicBezTo>
                  <a:cubicBezTo>
                    <a:pt x="22" y="76"/>
                    <a:pt x="26" y="76"/>
                    <a:pt x="26" y="76"/>
                  </a:cubicBezTo>
                  <a:cubicBezTo>
                    <a:pt x="26" y="75"/>
                    <a:pt x="22" y="74"/>
                    <a:pt x="22" y="74"/>
                  </a:cubicBezTo>
                  <a:cubicBezTo>
                    <a:pt x="22" y="74"/>
                    <a:pt x="27" y="72"/>
                    <a:pt x="27" y="72"/>
                  </a:cubicBezTo>
                  <a:cubicBezTo>
                    <a:pt x="26" y="71"/>
                    <a:pt x="22" y="72"/>
                    <a:pt x="21" y="72"/>
                  </a:cubicBezTo>
                  <a:cubicBezTo>
                    <a:pt x="22" y="71"/>
                    <a:pt x="25" y="69"/>
                    <a:pt x="25" y="69"/>
                  </a:cubicBezTo>
                  <a:cubicBezTo>
                    <a:pt x="25" y="69"/>
                    <a:pt x="21" y="69"/>
                    <a:pt x="21" y="69"/>
                  </a:cubicBezTo>
                  <a:cubicBezTo>
                    <a:pt x="21" y="69"/>
                    <a:pt x="21" y="67"/>
                    <a:pt x="21" y="66"/>
                  </a:cubicBezTo>
                  <a:cubicBezTo>
                    <a:pt x="23" y="66"/>
                    <a:pt x="27" y="67"/>
                    <a:pt x="28" y="69"/>
                  </a:cubicBezTo>
                  <a:cubicBezTo>
                    <a:pt x="30" y="72"/>
                    <a:pt x="29" y="77"/>
                    <a:pt x="27" y="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6" name="Freeform 80"/>
            <p:cNvSpPr>
              <a:spLocks noEditPoints="1"/>
            </p:cNvSpPr>
            <p:nvPr userDrawn="1"/>
          </p:nvSpPr>
          <p:spPr bwMode="auto">
            <a:xfrm>
              <a:off x="1485900" y="7375526"/>
              <a:ext cx="6350" cy="7938"/>
            </a:xfrm>
            <a:custGeom>
              <a:avLst/>
              <a:gdLst>
                <a:gd name="T0" fmla="*/ 2 w 8"/>
                <a:gd name="T1" fmla="*/ 4 h 9"/>
                <a:gd name="T2" fmla="*/ 0 w 8"/>
                <a:gd name="T3" fmla="*/ 5 h 9"/>
                <a:gd name="T4" fmla="*/ 0 w 8"/>
                <a:gd name="T5" fmla="*/ 5 h 9"/>
                <a:gd name="T6" fmla="*/ 0 w 8"/>
                <a:gd name="T7" fmla="*/ 4 h 9"/>
                <a:gd name="T8" fmla="*/ 0 w 8"/>
                <a:gd name="T9" fmla="*/ 4 h 9"/>
                <a:gd name="T10" fmla="*/ 1 w 8"/>
                <a:gd name="T11" fmla="*/ 4 h 9"/>
                <a:gd name="T12" fmla="*/ 2 w 8"/>
                <a:gd name="T13" fmla="*/ 4 h 9"/>
                <a:gd name="T14" fmla="*/ 3 w 8"/>
                <a:gd name="T15" fmla="*/ 3 h 9"/>
                <a:gd name="T16" fmla="*/ 1 w 8"/>
                <a:gd name="T17" fmla="*/ 2 h 9"/>
                <a:gd name="T18" fmla="*/ 1 w 8"/>
                <a:gd name="T19" fmla="*/ 1 h 9"/>
                <a:gd name="T20" fmla="*/ 1 w 8"/>
                <a:gd name="T21" fmla="*/ 1 h 9"/>
                <a:gd name="T22" fmla="*/ 2 w 8"/>
                <a:gd name="T23" fmla="*/ 1 h 9"/>
                <a:gd name="T24" fmla="*/ 3 w 8"/>
                <a:gd name="T25" fmla="*/ 3 h 9"/>
                <a:gd name="T26" fmla="*/ 3 w 8"/>
                <a:gd name="T27" fmla="*/ 5 h 9"/>
                <a:gd name="T28" fmla="*/ 2 w 8"/>
                <a:gd name="T29" fmla="*/ 7 h 9"/>
                <a:gd name="T30" fmla="*/ 1 w 8"/>
                <a:gd name="T31" fmla="*/ 7 h 9"/>
                <a:gd name="T32" fmla="*/ 1 w 8"/>
                <a:gd name="T33" fmla="*/ 7 h 9"/>
                <a:gd name="T34" fmla="*/ 1 w 8"/>
                <a:gd name="T35" fmla="*/ 6 h 9"/>
                <a:gd name="T36" fmla="*/ 3 w 8"/>
                <a:gd name="T37" fmla="*/ 5 h 9"/>
                <a:gd name="T38" fmla="*/ 4 w 8"/>
                <a:gd name="T39" fmla="*/ 5 h 9"/>
                <a:gd name="T40" fmla="*/ 3 w 8"/>
                <a:gd name="T41" fmla="*/ 4 h 9"/>
                <a:gd name="T42" fmla="*/ 4 w 8"/>
                <a:gd name="T43" fmla="*/ 3 h 9"/>
                <a:gd name="T44" fmla="*/ 5 w 8"/>
                <a:gd name="T45" fmla="*/ 4 h 9"/>
                <a:gd name="T46" fmla="*/ 4 w 8"/>
                <a:gd name="T47" fmla="*/ 5 h 9"/>
                <a:gd name="T48" fmla="*/ 4 w 8"/>
                <a:gd name="T49" fmla="*/ 3 h 9"/>
                <a:gd name="T50" fmla="*/ 3 w 8"/>
                <a:gd name="T51" fmla="*/ 1 h 9"/>
                <a:gd name="T52" fmla="*/ 3 w 8"/>
                <a:gd name="T53" fmla="*/ 0 h 9"/>
                <a:gd name="T54" fmla="*/ 4 w 8"/>
                <a:gd name="T55" fmla="*/ 0 h 9"/>
                <a:gd name="T56" fmla="*/ 4 w 8"/>
                <a:gd name="T57" fmla="*/ 0 h 9"/>
                <a:gd name="T58" fmla="*/ 4 w 8"/>
                <a:gd name="T59" fmla="*/ 1 h 9"/>
                <a:gd name="T60" fmla="*/ 4 w 8"/>
                <a:gd name="T61" fmla="*/ 3 h 9"/>
                <a:gd name="T62" fmla="*/ 4 w 8"/>
                <a:gd name="T63" fmla="*/ 6 h 9"/>
                <a:gd name="T64" fmla="*/ 4 w 8"/>
                <a:gd name="T65" fmla="*/ 7 h 9"/>
                <a:gd name="T66" fmla="*/ 5 w 8"/>
                <a:gd name="T67" fmla="*/ 8 h 9"/>
                <a:gd name="T68" fmla="*/ 4 w 8"/>
                <a:gd name="T69" fmla="*/ 9 h 9"/>
                <a:gd name="T70" fmla="*/ 3 w 8"/>
                <a:gd name="T71" fmla="*/ 8 h 9"/>
                <a:gd name="T72" fmla="*/ 3 w 8"/>
                <a:gd name="T73" fmla="*/ 7 h 9"/>
                <a:gd name="T74" fmla="*/ 4 w 8"/>
                <a:gd name="T75" fmla="*/ 6 h 9"/>
                <a:gd name="T76" fmla="*/ 5 w 8"/>
                <a:gd name="T77" fmla="*/ 3 h 9"/>
                <a:gd name="T78" fmla="*/ 6 w 8"/>
                <a:gd name="T79" fmla="*/ 1 h 9"/>
                <a:gd name="T80" fmla="*/ 7 w 8"/>
                <a:gd name="T81" fmla="*/ 1 h 9"/>
                <a:gd name="T82" fmla="*/ 7 w 8"/>
                <a:gd name="T83" fmla="*/ 1 h 9"/>
                <a:gd name="T84" fmla="*/ 7 w 8"/>
                <a:gd name="T85" fmla="*/ 2 h 9"/>
                <a:gd name="T86" fmla="*/ 5 w 8"/>
                <a:gd name="T87" fmla="*/ 3 h 9"/>
                <a:gd name="T88" fmla="*/ 5 w 8"/>
                <a:gd name="T89" fmla="*/ 5 h 9"/>
                <a:gd name="T90" fmla="*/ 7 w 8"/>
                <a:gd name="T91" fmla="*/ 6 h 9"/>
                <a:gd name="T92" fmla="*/ 7 w 8"/>
                <a:gd name="T93" fmla="*/ 7 h 9"/>
                <a:gd name="T94" fmla="*/ 7 w 8"/>
                <a:gd name="T95" fmla="*/ 7 h 9"/>
                <a:gd name="T96" fmla="*/ 6 w 8"/>
                <a:gd name="T97" fmla="*/ 7 h 9"/>
                <a:gd name="T98" fmla="*/ 5 w 8"/>
                <a:gd name="T99" fmla="*/ 5 h 9"/>
                <a:gd name="T100" fmla="*/ 6 w 8"/>
                <a:gd name="T101" fmla="*/ 4 h 9"/>
                <a:gd name="T102" fmla="*/ 7 w 8"/>
                <a:gd name="T103" fmla="*/ 4 h 9"/>
                <a:gd name="T104" fmla="*/ 8 w 8"/>
                <a:gd name="T105" fmla="*/ 4 h 9"/>
                <a:gd name="T106" fmla="*/ 8 w 8"/>
                <a:gd name="T107" fmla="*/ 4 h 9"/>
                <a:gd name="T108" fmla="*/ 8 w 8"/>
                <a:gd name="T109" fmla="*/ 5 h 9"/>
                <a:gd name="T110" fmla="*/ 7 w 8"/>
                <a:gd name="T111" fmla="*/ 5 h 9"/>
                <a:gd name="T112" fmla="*/ 6 w 8"/>
                <a:gd name="T1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" h="9">
                  <a:moveTo>
                    <a:pt x="2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lose/>
                  <a:moveTo>
                    <a:pt x="3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3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4" y="5"/>
                  </a:move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moveTo>
                    <a:pt x="4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6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4" y="9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5" y="3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5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6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7" name="Freeform 81"/>
            <p:cNvSpPr>
              <a:spLocks noEditPoints="1"/>
            </p:cNvSpPr>
            <p:nvPr userDrawn="1"/>
          </p:nvSpPr>
          <p:spPr bwMode="auto">
            <a:xfrm>
              <a:off x="1571625" y="7375526"/>
              <a:ext cx="7937" cy="7938"/>
            </a:xfrm>
            <a:custGeom>
              <a:avLst/>
              <a:gdLst>
                <a:gd name="T0" fmla="*/ 3 w 9"/>
                <a:gd name="T1" fmla="*/ 4 h 8"/>
                <a:gd name="T2" fmla="*/ 1 w 9"/>
                <a:gd name="T3" fmla="*/ 5 h 8"/>
                <a:gd name="T4" fmla="*/ 0 w 9"/>
                <a:gd name="T5" fmla="*/ 5 h 8"/>
                <a:gd name="T6" fmla="*/ 0 w 9"/>
                <a:gd name="T7" fmla="*/ 4 h 8"/>
                <a:gd name="T8" fmla="*/ 1 w 9"/>
                <a:gd name="T9" fmla="*/ 4 h 8"/>
                <a:gd name="T10" fmla="*/ 1 w 9"/>
                <a:gd name="T11" fmla="*/ 4 h 8"/>
                <a:gd name="T12" fmla="*/ 3 w 9"/>
                <a:gd name="T13" fmla="*/ 4 h 8"/>
                <a:gd name="T14" fmla="*/ 3 w 9"/>
                <a:gd name="T15" fmla="*/ 3 h 8"/>
                <a:gd name="T16" fmla="*/ 2 w 9"/>
                <a:gd name="T17" fmla="*/ 2 h 8"/>
                <a:gd name="T18" fmla="*/ 1 w 9"/>
                <a:gd name="T19" fmla="*/ 1 h 8"/>
                <a:gd name="T20" fmla="*/ 2 w 9"/>
                <a:gd name="T21" fmla="*/ 1 h 8"/>
                <a:gd name="T22" fmla="*/ 2 w 9"/>
                <a:gd name="T23" fmla="*/ 1 h 8"/>
                <a:gd name="T24" fmla="*/ 3 w 9"/>
                <a:gd name="T25" fmla="*/ 3 h 8"/>
                <a:gd name="T26" fmla="*/ 3 w 9"/>
                <a:gd name="T27" fmla="*/ 5 h 8"/>
                <a:gd name="T28" fmla="*/ 2 w 9"/>
                <a:gd name="T29" fmla="*/ 7 h 8"/>
                <a:gd name="T30" fmla="*/ 2 w 9"/>
                <a:gd name="T31" fmla="*/ 7 h 8"/>
                <a:gd name="T32" fmla="*/ 1 w 9"/>
                <a:gd name="T33" fmla="*/ 7 h 8"/>
                <a:gd name="T34" fmla="*/ 2 w 9"/>
                <a:gd name="T35" fmla="*/ 6 h 8"/>
                <a:gd name="T36" fmla="*/ 3 w 9"/>
                <a:gd name="T37" fmla="*/ 5 h 8"/>
                <a:gd name="T38" fmla="*/ 4 w 9"/>
                <a:gd name="T39" fmla="*/ 5 h 8"/>
                <a:gd name="T40" fmla="*/ 3 w 9"/>
                <a:gd name="T41" fmla="*/ 4 h 8"/>
                <a:gd name="T42" fmla="*/ 4 w 9"/>
                <a:gd name="T43" fmla="*/ 3 h 8"/>
                <a:gd name="T44" fmla="*/ 6 w 9"/>
                <a:gd name="T45" fmla="*/ 4 h 8"/>
                <a:gd name="T46" fmla="*/ 4 w 9"/>
                <a:gd name="T47" fmla="*/ 5 h 8"/>
                <a:gd name="T48" fmla="*/ 4 w 9"/>
                <a:gd name="T49" fmla="*/ 3 h 8"/>
                <a:gd name="T50" fmla="*/ 4 w 9"/>
                <a:gd name="T51" fmla="*/ 1 h 8"/>
                <a:gd name="T52" fmla="*/ 4 w 9"/>
                <a:gd name="T53" fmla="*/ 0 h 8"/>
                <a:gd name="T54" fmla="*/ 4 w 9"/>
                <a:gd name="T55" fmla="*/ 0 h 8"/>
                <a:gd name="T56" fmla="*/ 5 w 9"/>
                <a:gd name="T57" fmla="*/ 0 h 8"/>
                <a:gd name="T58" fmla="*/ 5 w 9"/>
                <a:gd name="T59" fmla="*/ 1 h 8"/>
                <a:gd name="T60" fmla="*/ 4 w 9"/>
                <a:gd name="T61" fmla="*/ 3 h 8"/>
                <a:gd name="T62" fmla="*/ 4 w 9"/>
                <a:gd name="T63" fmla="*/ 6 h 8"/>
                <a:gd name="T64" fmla="*/ 5 w 9"/>
                <a:gd name="T65" fmla="*/ 7 h 8"/>
                <a:gd name="T66" fmla="*/ 5 w 9"/>
                <a:gd name="T67" fmla="*/ 8 h 8"/>
                <a:gd name="T68" fmla="*/ 4 w 9"/>
                <a:gd name="T69" fmla="*/ 8 h 8"/>
                <a:gd name="T70" fmla="*/ 4 w 9"/>
                <a:gd name="T71" fmla="*/ 8 h 8"/>
                <a:gd name="T72" fmla="*/ 4 w 9"/>
                <a:gd name="T73" fmla="*/ 7 h 8"/>
                <a:gd name="T74" fmla="*/ 4 w 9"/>
                <a:gd name="T75" fmla="*/ 6 h 8"/>
                <a:gd name="T76" fmla="*/ 5 w 9"/>
                <a:gd name="T77" fmla="*/ 3 h 8"/>
                <a:gd name="T78" fmla="*/ 6 w 9"/>
                <a:gd name="T79" fmla="*/ 1 h 8"/>
                <a:gd name="T80" fmla="*/ 7 w 9"/>
                <a:gd name="T81" fmla="*/ 1 h 8"/>
                <a:gd name="T82" fmla="*/ 8 w 9"/>
                <a:gd name="T83" fmla="*/ 1 h 8"/>
                <a:gd name="T84" fmla="*/ 7 w 9"/>
                <a:gd name="T85" fmla="*/ 2 h 8"/>
                <a:gd name="T86" fmla="*/ 6 w 9"/>
                <a:gd name="T87" fmla="*/ 3 h 8"/>
                <a:gd name="T88" fmla="*/ 5 w 9"/>
                <a:gd name="T89" fmla="*/ 3 h 8"/>
                <a:gd name="T90" fmla="*/ 6 w 9"/>
                <a:gd name="T91" fmla="*/ 5 h 8"/>
                <a:gd name="T92" fmla="*/ 7 w 9"/>
                <a:gd name="T93" fmla="*/ 6 h 8"/>
                <a:gd name="T94" fmla="*/ 8 w 9"/>
                <a:gd name="T95" fmla="*/ 7 h 8"/>
                <a:gd name="T96" fmla="*/ 7 w 9"/>
                <a:gd name="T97" fmla="*/ 7 h 8"/>
                <a:gd name="T98" fmla="*/ 7 w 9"/>
                <a:gd name="T99" fmla="*/ 7 h 8"/>
                <a:gd name="T100" fmla="*/ 5 w 9"/>
                <a:gd name="T101" fmla="*/ 5 h 8"/>
                <a:gd name="T102" fmla="*/ 6 w 9"/>
                <a:gd name="T103" fmla="*/ 5 h 8"/>
                <a:gd name="T104" fmla="*/ 6 w 9"/>
                <a:gd name="T105" fmla="*/ 4 h 8"/>
                <a:gd name="T106" fmla="*/ 8 w 9"/>
                <a:gd name="T107" fmla="*/ 4 h 8"/>
                <a:gd name="T108" fmla="*/ 8 w 9"/>
                <a:gd name="T109" fmla="*/ 4 h 8"/>
                <a:gd name="T110" fmla="*/ 9 w 9"/>
                <a:gd name="T111" fmla="*/ 4 h 8"/>
                <a:gd name="T112" fmla="*/ 8 w 9"/>
                <a:gd name="T113" fmla="*/ 5 h 8"/>
                <a:gd name="T114" fmla="*/ 8 w 9"/>
                <a:gd name="T115" fmla="*/ 5 h 8"/>
                <a:gd name="T116" fmla="*/ 6 w 9"/>
                <a:gd name="T1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3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4" y="5"/>
                  </a:moveTo>
                  <a:cubicBezTo>
                    <a:pt x="4" y="5"/>
                    <a:pt x="3" y="5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5"/>
                    <a:pt x="5" y="5"/>
                    <a:pt x="4" y="5"/>
                  </a:cubicBezTo>
                  <a:moveTo>
                    <a:pt x="4" y="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6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5" y="3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lnTo>
                    <a:pt x="5" y="3"/>
                  </a:lnTo>
                  <a:close/>
                  <a:moveTo>
                    <a:pt x="6" y="5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6" y="5"/>
                  </a:lnTo>
                  <a:close/>
                  <a:moveTo>
                    <a:pt x="6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8" name="Freeform 82"/>
            <p:cNvSpPr>
              <a:spLocks noEditPoints="1"/>
            </p:cNvSpPr>
            <p:nvPr userDrawn="1"/>
          </p:nvSpPr>
          <p:spPr bwMode="auto">
            <a:xfrm>
              <a:off x="1509713" y="7283451"/>
              <a:ext cx="23812" cy="12700"/>
            </a:xfrm>
            <a:custGeom>
              <a:avLst/>
              <a:gdLst>
                <a:gd name="T0" fmla="*/ 8 w 28"/>
                <a:gd name="T1" fmla="*/ 15 h 16"/>
                <a:gd name="T2" fmla="*/ 6 w 28"/>
                <a:gd name="T3" fmla="*/ 11 h 16"/>
                <a:gd name="T4" fmla="*/ 6 w 28"/>
                <a:gd name="T5" fmla="*/ 10 h 16"/>
                <a:gd name="T6" fmla="*/ 11 w 28"/>
                <a:gd name="T7" fmla="*/ 13 h 16"/>
                <a:gd name="T8" fmla="*/ 14 w 28"/>
                <a:gd name="T9" fmla="*/ 13 h 16"/>
                <a:gd name="T10" fmla="*/ 19 w 28"/>
                <a:gd name="T11" fmla="*/ 12 h 16"/>
                <a:gd name="T12" fmla="*/ 19 w 28"/>
                <a:gd name="T13" fmla="*/ 12 h 16"/>
                <a:gd name="T14" fmla="*/ 18 w 28"/>
                <a:gd name="T15" fmla="*/ 12 h 16"/>
                <a:gd name="T16" fmla="*/ 18 w 28"/>
                <a:gd name="T17" fmla="*/ 11 h 16"/>
                <a:gd name="T18" fmla="*/ 19 w 28"/>
                <a:gd name="T19" fmla="*/ 8 h 16"/>
                <a:gd name="T20" fmla="*/ 22 w 28"/>
                <a:gd name="T21" fmla="*/ 8 h 16"/>
                <a:gd name="T22" fmla="*/ 24 w 28"/>
                <a:gd name="T23" fmla="*/ 11 h 16"/>
                <a:gd name="T24" fmla="*/ 24 w 28"/>
                <a:gd name="T25" fmla="*/ 12 h 16"/>
                <a:gd name="T26" fmla="*/ 23 w 28"/>
                <a:gd name="T27" fmla="*/ 12 h 16"/>
                <a:gd name="T28" fmla="*/ 24 w 28"/>
                <a:gd name="T29" fmla="*/ 12 h 16"/>
                <a:gd name="T30" fmla="*/ 28 w 28"/>
                <a:gd name="T31" fmla="*/ 11 h 16"/>
                <a:gd name="T32" fmla="*/ 28 w 28"/>
                <a:gd name="T33" fmla="*/ 11 h 16"/>
                <a:gd name="T34" fmla="*/ 27 w 28"/>
                <a:gd name="T35" fmla="*/ 11 h 16"/>
                <a:gd name="T36" fmla="*/ 25 w 28"/>
                <a:gd name="T37" fmla="*/ 10 h 16"/>
                <a:gd name="T38" fmla="*/ 20 w 28"/>
                <a:gd name="T39" fmla="*/ 1 h 16"/>
                <a:gd name="T40" fmla="*/ 19 w 28"/>
                <a:gd name="T41" fmla="*/ 1 h 16"/>
                <a:gd name="T42" fmla="*/ 16 w 28"/>
                <a:gd name="T43" fmla="*/ 12 h 16"/>
                <a:gd name="T44" fmla="*/ 12 w 28"/>
                <a:gd name="T45" fmla="*/ 12 h 16"/>
                <a:gd name="T46" fmla="*/ 7 w 28"/>
                <a:gd name="T47" fmla="*/ 8 h 16"/>
                <a:gd name="T48" fmla="*/ 10 w 28"/>
                <a:gd name="T49" fmla="*/ 3 h 16"/>
                <a:gd name="T50" fmla="*/ 11 w 28"/>
                <a:gd name="T51" fmla="*/ 2 h 16"/>
                <a:gd name="T52" fmla="*/ 11 w 28"/>
                <a:gd name="T53" fmla="*/ 2 h 16"/>
                <a:gd name="T54" fmla="*/ 11 w 28"/>
                <a:gd name="T55" fmla="*/ 2 h 16"/>
                <a:gd name="T56" fmla="*/ 7 w 28"/>
                <a:gd name="T57" fmla="*/ 3 h 16"/>
                <a:gd name="T58" fmla="*/ 7 w 28"/>
                <a:gd name="T59" fmla="*/ 3 h 16"/>
                <a:gd name="T60" fmla="*/ 7 w 28"/>
                <a:gd name="T61" fmla="*/ 3 h 16"/>
                <a:gd name="T62" fmla="*/ 8 w 28"/>
                <a:gd name="T63" fmla="*/ 4 h 16"/>
                <a:gd name="T64" fmla="*/ 7 w 28"/>
                <a:gd name="T65" fmla="*/ 5 h 16"/>
                <a:gd name="T66" fmla="*/ 5 w 28"/>
                <a:gd name="T67" fmla="*/ 9 h 16"/>
                <a:gd name="T68" fmla="*/ 5 w 28"/>
                <a:gd name="T69" fmla="*/ 8 h 16"/>
                <a:gd name="T70" fmla="*/ 4 w 28"/>
                <a:gd name="T71" fmla="*/ 5 h 16"/>
                <a:gd name="T72" fmla="*/ 5 w 28"/>
                <a:gd name="T73" fmla="*/ 4 h 16"/>
                <a:gd name="T74" fmla="*/ 5 w 28"/>
                <a:gd name="T75" fmla="*/ 4 h 16"/>
                <a:gd name="T76" fmla="*/ 5 w 28"/>
                <a:gd name="T77" fmla="*/ 4 h 16"/>
                <a:gd name="T78" fmla="*/ 5 w 28"/>
                <a:gd name="T79" fmla="*/ 4 h 16"/>
                <a:gd name="T80" fmla="*/ 4 w 28"/>
                <a:gd name="T81" fmla="*/ 4 h 16"/>
                <a:gd name="T82" fmla="*/ 2 w 28"/>
                <a:gd name="T83" fmla="*/ 5 h 16"/>
                <a:gd name="T84" fmla="*/ 0 w 28"/>
                <a:gd name="T85" fmla="*/ 5 h 16"/>
                <a:gd name="T86" fmla="*/ 1 w 28"/>
                <a:gd name="T87" fmla="*/ 5 h 16"/>
                <a:gd name="T88" fmla="*/ 3 w 28"/>
                <a:gd name="T89" fmla="*/ 9 h 16"/>
                <a:gd name="T90" fmla="*/ 5 w 28"/>
                <a:gd name="T91" fmla="*/ 15 h 16"/>
                <a:gd name="T92" fmla="*/ 5 w 28"/>
                <a:gd name="T93" fmla="*/ 16 h 16"/>
                <a:gd name="T94" fmla="*/ 4 w 28"/>
                <a:gd name="T95" fmla="*/ 16 h 16"/>
                <a:gd name="T96" fmla="*/ 6 w 28"/>
                <a:gd name="T97" fmla="*/ 16 h 16"/>
                <a:gd name="T98" fmla="*/ 7 w 28"/>
                <a:gd name="T99" fmla="*/ 15 h 16"/>
                <a:gd name="T100" fmla="*/ 9 w 28"/>
                <a:gd name="T101" fmla="*/ 15 h 16"/>
                <a:gd name="T102" fmla="*/ 22 w 28"/>
                <a:gd name="T103" fmla="*/ 7 h 16"/>
                <a:gd name="T104" fmla="*/ 19 w 28"/>
                <a:gd name="T105" fmla="*/ 7 h 16"/>
                <a:gd name="T106" fmla="*/ 19 w 28"/>
                <a:gd name="T107" fmla="*/ 7 h 16"/>
                <a:gd name="T108" fmla="*/ 20 w 28"/>
                <a:gd name="T109" fmla="*/ 3 h 16"/>
                <a:gd name="T110" fmla="*/ 22 w 28"/>
                <a:gd name="T11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16">
                  <a:moveTo>
                    <a:pt x="9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4"/>
                    <a:pt x="7" y="12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10" y="13"/>
                    <a:pt x="11" y="13"/>
                  </a:cubicBezTo>
                  <a:cubicBezTo>
                    <a:pt x="12" y="13"/>
                    <a:pt x="13" y="14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8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1"/>
                    <a:pt x="25" y="1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19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7" y="9"/>
                    <a:pt x="7" y="8"/>
                  </a:cubicBezTo>
                  <a:cubicBezTo>
                    <a:pt x="7" y="8"/>
                    <a:pt x="8" y="5"/>
                    <a:pt x="9" y="4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3" y="7"/>
                    <a:pt x="3" y="9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4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9" name="Freeform 83"/>
            <p:cNvSpPr>
              <a:spLocks noEditPoints="1"/>
            </p:cNvSpPr>
            <p:nvPr userDrawn="1"/>
          </p:nvSpPr>
          <p:spPr bwMode="auto">
            <a:xfrm>
              <a:off x="1525588" y="7394576"/>
              <a:ext cx="11112" cy="11113"/>
            </a:xfrm>
            <a:custGeom>
              <a:avLst/>
              <a:gdLst>
                <a:gd name="T0" fmla="*/ 7 w 13"/>
                <a:gd name="T1" fmla="*/ 1 h 13"/>
                <a:gd name="T2" fmla="*/ 0 w 13"/>
                <a:gd name="T3" fmla="*/ 6 h 13"/>
                <a:gd name="T4" fmla="*/ 6 w 13"/>
                <a:gd name="T5" fmla="*/ 13 h 13"/>
                <a:gd name="T6" fmla="*/ 11 w 13"/>
                <a:gd name="T7" fmla="*/ 11 h 13"/>
                <a:gd name="T8" fmla="*/ 13 w 13"/>
                <a:gd name="T9" fmla="*/ 7 h 13"/>
                <a:gd name="T10" fmla="*/ 7 w 13"/>
                <a:gd name="T11" fmla="*/ 1 h 13"/>
                <a:gd name="T12" fmla="*/ 7 w 13"/>
                <a:gd name="T13" fmla="*/ 12 h 13"/>
                <a:gd name="T14" fmla="*/ 4 w 13"/>
                <a:gd name="T15" fmla="*/ 11 h 13"/>
                <a:gd name="T16" fmla="*/ 3 w 13"/>
                <a:gd name="T17" fmla="*/ 6 h 13"/>
                <a:gd name="T18" fmla="*/ 4 w 13"/>
                <a:gd name="T19" fmla="*/ 2 h 13"/>
                <a:gd name="T20" fmla="*/ 7 w 13"/>
                <a:gd name="T21" fmla="*/ 1 h 13"/>
                <a:gd name="T22" fmla="*/ 9 w 13"/>
                <a:gd name="T23" fmla="*/ 3 h 13"/>
                <a:gd name="T24" fmla="*/ 11 w 13"/>
                <a:gd name="T25" fmla="*/ 7 h 13"/>
                <a:gd name="T26" fmla="*/ 7 w 13"/>
                <a:gd name="T2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7" y="1"/>
                  </a:moveTo>
                  <a:cubicBezTo>
                    <a:pt x="3" y="0"/>
                    <a:pt x="0" y="4"/>
                    <a:pt x="0" y="6"/>
                  </a:cubicBezTo>
                  <a:cubicBezTo>
                    <a:pt x="0" y="9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0"/>
                    <a:pt x="13" y="8"/>
                    <a:pt x="13" y="7"/>
                  </a:cubicBezTo>
                  <a:cubicBezTo>
                    <a:pt x="13" y="3"/>
                    <a:pt x="11" y="1"/>
                    <a:pt x="7" y="1"/>
                  </a:cubicBezTo>
                  <a:moveTo>
                    <a:pt x="7" y="12"/>
                  </a:moveTo>
                  <a:cubicBezTo>
                    <a:pt x="6" y="12"/>
                    <a:pt x="5" y="11"/>
                    <a:pt x="4" y="11"/>
                  </a:cubicBezTo>
                  <a:cubicBezTo>
                    <a:pt x="3" y="10"/>
                    <a:pt x="2" y="8"/>
                    <a:pt x="3" y="6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0" y="4"/>
                    <a:pt x="11" y="5"/>
                    <a:pt x="11" y="7"/>
                  </a:cubicBezTo>
                  <a:cubicBezTo>
                    <a:pt x="11" y="12"/>
                    <a:pt x="8" y="12"/>
                    <a:pt x="7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0" name="Freeform 84"/>
            <p:cNvSpPr>
              <a:spLocks/>
            </p:cNvSpPr>
            <p:nvPr userDrawn="1"/>
          </p:nvSpPr>
          <p:spPr bwMode="auto">
            <a:xfrm>
              <a:off x="1543050" y="7392988"/>
              <a:ext cx="7937" cy="11113"/>
            </a:xfrm>
            <a:custGeom>
              <a:avLst/>
              <a:gdLst>
                <a:gd name="T0" fmla="*/ 8 w 9"/>
                <a:gd name="T1" fmla="*/ 11 h 12"/>
                <a:gd name="T2" fmla="*/ 8 w 9"/>
                <a:gd name="T3" fmla="*/ 11 h 12"/>
                <a:gd name="T4" fmla="*/ 6 w 9"/>
                <a:gd name="T5" fmla="*/ 11 h 12"/>
                <a:gd name="T6" fmla="*/ 6 w 9"/>
                <a:gd name="T7" fmla="*/ 11 h 12"/>
                <a:gd name="T8" fmla="*/ 5 w 9"/>
                <a:gd name="T9" fmla="*/ 12 h 12"/>
                <a:gd name="T10" fmla="*/ 3 w 9"/>
                <a:gd name="T11" fmla="*/ 12 h 12"/>
                <a:gd name="T12" fmla="*/ 3 w 9"/>
                <a:gd name="T13" fmla="*/ 12 h 12"/>
                <a:gd name="T14" fmla="*/ 3 w 9"/>
                <a:gd name="T15" fmla="*/ 12 h 12"/>
                <a:gd name="T16" fmla="*/ 4 w 9"/>
                <a:gd name="T17" fmla="*/ 11 h 12"/>
                <a:gd name="T18" fmla="*/ 5 w 9"/>
                <a:gd name="T19" fmla="*/ 10 h 12"/>
                <a:gd name="T20" fmla="*/ 4 w 9"/>
                <a:gd name="T21" fmla="*/ 7 h 12"/>
                <a:gd name="T22" fmla="*/ 3 w 9"/>
                <a:gd name="T23" fmla="*/ 5 h 12"/>
                <a:gd name="T24" fmla="*/ 3 w 9"/>
                <a:gd name="T25" fmla="*/ 3 h 12"/>
                <a:gd name="T26" fmla="*/ 2 w 9"/>
                <a:gd name="T27" fmla="*/ 2 h 12"/>
                <a:gd name="T28" fmla="*/ 1 w 9"/>
                <a:gd name="T29" fmla="*/ 3 h 12"/>
                <a:gd name="T30" fmla="*/ 1 w 9"/>
                <a:gd name="T31" fmla="*/ 3 h 12"/>
                <a:gd name="T32" fmla="*/ 0 w 9"/>
                <a:gd name="T33" fmla="*/ 3 h 12"/>
                <a:gd name="T34" fmla="*/ 0 w 9"/>
                <a:gd name="T35" fmla="*/ 3 h 12"/>
                <a:gd name="T36" fmla="*/ 3 w 9"/>
                <a:gd name="T37" fmla="*/ 0 h 12"/>
                <a:gd name="T38" fmla="*/ 4 w 9"/>
                <a:gd name="T39" fmla="*/ 0 h 12"/>
                <a:gd name="T40" fmla="*/ 4 w 9"/>
                <a:gd name="T41" fmla="*/ 0 h 12"/>
                <a:gd name="T42" fmla="*/ 4 w 9"/>
                <a:gd name="T43" fmla="*/ 0 h 12"/>
                <a:gd name="T44" fmla="*/ 5 w 9"/>
                <a:gd name="T45" fmla="*/ 4 h 12"/>
                <a:gd name="T46" fmla="*/ 6 w 9"/>
                <a:gd name="T47" fmla="*/ 7 h 12"/>
                <a:gd name="T48" fmla="*/ 6 w 9"/>
                <a:gd name="T49" fmla="*/ 10 h 12"/>
                <a:gd name="T50" fmla="*/ 7 w 9"/>
                <a:gd name="T51" fmla="*/ 11 h 12"/>
                <a:gd name="T52" fmla="*/ 8 w 9"/>
                <a:gd name="T53" fmla="*/ 10 h 12"/>
                <a:gd name="T54" fmla="*/ 8 w 9"/>
                <a:gd name="T5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12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2"/>
                    <a:pt x="4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4" y="10"/>
                    <a:pt x="4" y="9"/>
                    <a:pt x="4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2"/>
                    <a:pt x="5" y="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9" y="10"/>
                    <a:pt x="8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1" name="Freeform 85"/>
            <p:cNvSpPr>
              <a:spLocks noEditPoints="1"/>
            </p:cNvSpPr>
            <p:nvPr userDrawn="1"/>
          </p:nvSpPr>
          <p:spPr bwMode="auto">
            <a:xfrm>
              <a:off x="1549400" y="7391401"/>
              <a:ext cx="7937" cy="9525"/>
            </a:xfrm>
            <a:custGeom>
              <a:avLst/>
              <a:gdLst>
                <a:gd name="T0" fmla="*/ 9 w 10"/>
                <a:gd name="T1" fmla="*/ 7 h 12"/>
                <a:gd name="T2" fmla="*/ 5 w 10"/>
                <a:gd name="T3" fmla="*/ 5 h 12"/>
                <a:gd name="T4" fmla="*/ 5 w 10"/>
                <a:gd name="T5" fmla="*/ 5 h 12"/>
                <a:gd name="T6" fmla="*/ 6 w 10"/>
                <a:gd name="T7" fmla="*/ 1 h 12"/>
                <a:gd name="T8" fmla="*/ 5 w 10"/>
                <a:gd name="T9" fmla="*/ 0 h 12"/>
                <a:gd name="T10" fmla="*/ 2 w 10"/>
                <a:gd name="T11" fmla="*/ 0 h 12"/>
                <a:gd name="T12" fmla="*/ 0 w 10"/>
                <a:gd name="T13" fmla="*/ 3 h 12"/>
                <a:gd name="T14" fmla="*/ 0 w 10"/>
                <a:gd name="T15" fmla="*/ 4 h 12"/>
                <a:gd name="T16" fmla="*/ 3 w 10"/>
                <a:gd name="T17" fmla="*/ 6 h 12"/>
                <a:gd name="T18" fmla="*/ 3 w 10"/>
                <a:gd name="T19" fmla="*/ 7 h 12"/>
                <a:gd name="T20" fmla="*/ 2 w 10"/>
                <a:gd name="T21" fmla="*/ 9 h 12"/>
                <a:gd name="T22" fmla="*/ 2 w 10"/>
                <a:gd name="T23" fmla="*/ 10 h 12"/>
                <a:gd name="T24" fmla="*/ 3 w 10"/>
                <a:gd name="T25" fmla="*/ 12 h 12"/>
                <a:gd name="T26" fmla="*/ 7 w 10"/>
                <a:gd name="T27" fmla="*/ 12 h 12"/>
                <a:gd name="T28" fmla="*/ 9 w 10"/>
                <a:gd name="T29" fmla="*/ 7 h 12"/>
                <a:gd name="T30" fmla="*/ 5 w 10"/>
                <a:gd name="T31" fmla="*/ 5 h 12"/>
                <a:gd name="T32" fmla="*/ 6 w 10"/>
                <a:gd name="T33" fmla="*/ 5 h 12"/>
                <a:gd name="T34" fmla="*/ 5 w 10"/>
                <a:gd name="T35" fmla="*/ 5 h 12"/>
                <a:gd name="T36" fmla="*/ 5 w 10"/>
                <a:gd name="T37" fmla="*/ 5 h 12"/>
                <a:gd name="T38" fmla="*/ 2 w 10"/>
                <a:gd name="T39" fmla="*/ 4 h 12"/>
                <a:gd name="T40" fmla="*/ 2 w 10"/>
                <a:gd name="T41" fmla="*/ 4 h 12"/>
                <a:gd name="T42" fmla="*/ 1 w 10"/>
                <a:gd name="T43" fmla="*/ 3 h 12"/>
                <a:gd name="T44" fmla="*/ 1 w 10"/>
                <a:gd name="T45" fmla="*/ 3 h 12"/>
                <a:gd name="T46" fmla="*/ 1 w 10"/>
                <a:gd name="T47" fmla="*/ 2 h 12"/>
                <a:gd name="T48" fmla="*/ 3 w 10"/>
                <a:gd name="T49" fmla="*/ 1 h 12"/>
                <a:gd name="T50" fmla="*/ 5 w 10"/>
                <a:gd name="T51" fmla="*/ 2 h 12"/>
                <a:gd name="T52" fmla="*/ 4 w 10"/>
                <a:gd name="T53" fmla="*/ 5 h 12"/>
                <a:gd name="T54" fmla="*/ 2 w 10"/>
                <a:gd name="T55" fmla="*/ 4 h 12"/>
                <a:gd name="T56" fmla="*/ 3 w 10"/>
                <a:gd name="T57" fmla="*/ 4 h 12"/>
                <a:gd name="T58" fmla="*/ 2 w 10"/>
                <a:gd name="T59" fmla="*/ 4 h 12"/>
                <a:gd name="T60" fmla="*/ 3 w 10"/>
                <a:gd name="T61" fmla="*/ 6 h 12"/>
                <a:gd name="T62" fmla="*/ 3 w 10"/>
                <a:gd name="T63" fmla="*/ 6 h 12"/>
                <a:gd name="T64" fmla="*/ 3 w 10"/>
                <a:gd name="T65" fmla="*/ 6 h 12"/>
                <a:gd name="T66" fmla="*/ 3 w 10"/>
                <a:gd name="T67" fmla="*/ 6 h 12"/>
                <a:gd name="T68" fmla="*/ 7 w 10"/>
                <a:gd name="T69" fmla="*/ 11 h 12"/>
                <a:gd name="T70" fmla="*/ 4 w 10"/>
                <a:gd name="T71" fmla="*/ 10 h 12"/>
                <a:gd name="T72" fmla="*/ 4 w 10"/>
                <a:gd name="T73" fmla="*/ 6 h 12"/>
                <a:gd name="T74" fmla="*/ 8 w 10"/>
                <a:gd name="T75" fmla="*/ 8 h 12"/>
                <a:gd name="T76" fmla="*/ 7 w 10"/>
                <a:gd name="T7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" h="12">
                  <a:moveTo>
                    <a:pt x="9" y="7"/>
                  </a:moveTo>
                  <a:cubicBezTo>
                    <a:pt x="9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7" y="3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9" y="11"/>
                    <a:pt x="10" y="9"/>
                    <a:pt x="9" y="7"/>
                  </a:cubicBezTo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7" y="11"/>
                  </a:moveTo>
                  <a:cubicBezTo>
                    <a:pt x="5" y="11"/>
                    <a:pt x="4" y="11"/>
                    <a:pt x="4" y="10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9"/>
                    <a:pt x="8" y="11"/>
                    <a:pt x="7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2" name="Freeform 86"/>
            <p:cNvSpPr>
              <a:spLocks/>
            </p:cNvSpPr>
            <p:nvPr userDrawn="1"/>
          </p:nvSpPr>
          <p:spPr bwMode="auto">
            <a:xfrm>
              <a:off x="1557338" y="7388226"/>
              <a:ext cx="7937" cy="9525"/>
            </a:xfrm>
            <a:custGeom>
              <a:avLst/>
              <a:gdLst>
                <a:gd name="T0" fmla="*/ 10 w 10"/>
                <a:gd name="T1" fmla="*/ 10 h 12"/>
                <a:gd name="T2" fmla="*/ 8 w 10"/>
                <a:gd name="T3" fmla="*/ 10 h 12"/>
                <a:gd name="T4" fmla="*/ 7 w 10"/>
                <a:gd name="T5" fmla="*/ 11 h 12"/>
                <a:gd name="T6" fmla="*/ 7 w 10"/>
                <a:gd name="T7" fmla="*/ 11 h 12"/>
                <a:gd name="T8" fmla="*/ 5 w 10"/>
                <a:gd name="T9" fmla="*/ 12 h 12"/>
                <a:gd name="T10" fmla="*/ 5 w 10"/>
                <a:gd name="T11" fmla="*/ 12 h 12"/>
                <a:gd name="T12" fmla="*/ 5 w 10"/>
                <a:gd name="T13" fmla="*/ 12 h 12"/>
                <a:gd name="T14" fmla="*/ 6 w 10"/>
                <a:gd name="T15" fmla="*/ 11 h 12"/>
                <a:gd name="T16" fmla="*/ 6 w 10"/>
                <a:gd name="T17" fmla="*/ 10 h 12"/>
                <a:gd name="T18" fmla="*/ 4 w 10"/>
                <a:gd name="T19" fmla="*/ 7 h 12"/>
                <a:gd name="T20" fmla="*/ 3 w 10"/>
                <a:gd name="T21" fmla="*/ 5 h 12"/>
                <a:gd name="T22" fmla="*/ 2 w 10"/>
                <a:gd name="T23" fmla="*/ 4 h 12"/>
                <a:gd name="T24" fmla="*/ 2 w 10"/>
                <a:gd name="T25" fmla="*/ 3 h 12"/>
                <a:gd name="T26" fmla="*/ 1 w 10"/>
                <a:gd name="T27" fmla="*/ 3 h 12"/>
                <a:gd name="T28" fmla="*/ 1 w 10"/>
                <a:gd name="T29" fmla="*/ 3 h 12"/>
                <a:gd name="T30" fmla="*/ 0 w 10"/>
                <a:gd name="T31" fmla="*/ 4 h 12"/>
                <a:gd name="T32" fmla="*/ 0 w 10"/>
                <a:gd name="T33" fmla="*/ 5 h 12"/>
                <a:gd name="T34" fmla="*/ 0 w 10"/>
                <a:gd name="T35" fmla="*/ 5 h 12"/>
                <a:gd name="T36" fmla="*/ 0 w 10"/>
                <a:gd name="T37" fmla="*/ 4 h 12"/>
                <a:gd name="T38" fmla="*/ 2 w 10"/>
                <a:gd name="T39" fmla="*/ 0 h 12"/>
                <a:gd name="T40" fmla="*/ 2 w 10"/>
                <a:gd name="T41" fmla="*/ 0 h 12"/>
                <a:gd name="T42" fmla="*/ 2 w 10"/>
                <a:gd name="T43" fmla="*/ 0 h 12"/>
                <a:gd name="T44" fmla="*/ 2 w 10"/>
                <a:gd name="T45" fmla="*/ 0 h 12"/>
                <a:gd name="T46" fmla="*/ 4 w 10"/>
                <a:gd name="T47" fmla="*/ 4 h 12"/>
                <a:gd name="T48" fmla="*/ 6 w 10"/>
                <a:gd name="T49" fmla="*/ 6 h 12"/>
                <a:gd name="T50" fmla="*/ 8 w 10"/>
                <a:gd name="T51" fmla="*/ 9 h 12"/>
                <a:gd name="T52" fmla="*/ 9 w 10"/>
                <a:gd name="T53" fmla="*/ 10 h 12"/>
                <a:gd name="T54" fmla="*/ 9 w 10"/>
                <a:gd name="T55" fmla="*/ 9 h 12"/>
                <a:gd name="T56" fmla="*/ 10 w 10"/>
                <a:gd name="T57" fmla="*/ 9 h 12"/>
                <a:gd name="T58" fmla="*/ 10 w 10"/>
                <a:gd name="T5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12">
                  <a:moveTo>
                    <a:pt x="10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1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5" y="8"/>
                    <a:pt x="4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9"/>
                    <a:pt x="8" y="9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3" name="Freeform 87"/>
            <p:cNvSpPr>
              <a:spLocks noEditPoints="1"/>
            </p:cNvSpPr>
            <p:nvPr userDrawn="1"/>
          </p:nvSpPr>
          <p:spPr bwMode="auto">
            <a:xfrm>
              <a:off x="1562100" y="7383463"/>
              <a:ext cx="9525" cy="9525"/>
            </a:xfrm>
            <a:custGeom>
              <a:avLst/>
              <a:gdLst>
                <a:gd name="T0" fmla="*/ 9 w 11"/>
                <a:gd name="T1" fmla="*/ 3 h 12"/>
                <a:gd name="T2" fmla="*/ 5 w 11"/>
                <a:gd name="T3" fmla="*/ 0 h 12"/>
                <a:gd name="T4" fmla="*/ 2 w 11"/>
                <a:gd name="T5" fmla="*/ 1 h 12"/>
                <a:gd name="T6" fmla="*/ 3 w 11"/>
                <a:gd name="T7" fmla="*/ 9 h 12"/>
                <a:gd name="T8" fmla="*/ 10 w 11"/>
                <a:gd name="T9" fmla="*/ 10 h 12"/>
                <a:gd name="T10" fmla="*/ 11 w 11"/>
                <a:gd name="T11" fmla="*/ 8 h 12"/>
                <a:gd name="T12" fmla="*/ 9 w 11"/>
                <a:gd name="T13" fmla="*/ 3 h 12"/>
                <a:gd name="T14" fmla="*/ 10 w 11"/>
                <a:gd name="T15" fmla="*/ 10 h 12"/>
                <a:gd name="T16" fmla="*/ 4 w 11"/>
                <a:gd name="T17" fmla="*/ 7 h 12"/>
                <a:gd name="T18" fmla="*/ 2 w 11"/>
                <a:gd name="T19" fmla="*/ 3 h 12"/>
                <a:gd name="T20" fmla="*/ 2 w 11"/>
                <a:gd name="T21" fmla="*/ 2 h 12"/>
                <a:gd name="T22" fmla="*/ 4 w 11"/>
                <a:gd name="T23" fmla="*/ 1 h 12"/>
                <a:gd name="T24" fmla="*/ 8 w 11"/>
                <a:gd name="T25" fmla="*/ 4 h 12"/>
                <a:gd name="T26" fmla="*/ 10 w 11"/>
                <a:gd name="T2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2">
                  <a:moveTo>
                    <a:pt x="9" y="3"/>
                  </a:moveTo>
                  <a:cubicBezTo>
                    <a:pt x="8" y="2"/>
                    <a:pt x="7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6"/>
                    <a:pt x="3" y="9"/>
                  </a:cubicBezTo>
                  <a:cubicBezTo>
                    <a:pt x="5" y="11"/>
                    <a:pt x="7" y="12"/>
                    <a:pt x="10" y="10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1" y="4"/>
                    <a:pt x="9" y="3"/>
                  </a:cubicBezTo>
                  <a:moveTo>
                    <a:pt x="10" y="10"/>
                  </a:moveTo>
                  <a:cubicBezTo>
                    <a:pt x="8" y="11"/>
                    <a:pt x="6" y="9"/>
                    <a:pt x="4" y="7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5" y="1"/>
                    <a:pt x="7" y="3"/>
                    <a:pt x="8" y="4"/>
                  </a:cubicBezTo>
                  <a:cubicBezTo>
                    <a:pt x="10" y="7"/>
                    <a:pt x="11" y="9"/>
                    <a:pt x="10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4" name="Freeform 88"/>
            <p:cNvSpPr>
              <a:spLocks noEditPoints="1"/>
            </p:cNvSpPr>
            <p:nvPr userDrawn="1"/>
          </p:nvSpPr>
          <p:spPr bwMode="auto">
            <a:xfrm>
              <a:off x="1473200" y="7326313"/>
              <a:ext cx="11112" cy="12700"/>
            </a:xfrm>
            <a:custGeom>
              <a:avLst/>
              <a:gdLst>
                <a:gd name="T0" fmla="*/ 12 w 13"/>
                <a:gd name="T1" fmla="*/ 3 h 14"/>
                <a:gd name="T2" fmla="*/ 8 w 13"/>
                <a:gd name="T3" fmla="*/ 0 h 14"/>
                <a:gd name="T4" fmla="*/ 3 w 13"/>
                <a:gd name="T5" fmla="*/ 1 h 14"/>
                <a:gd name="T6" fmla="*/ 1 w 13"/>
                <a:gd name="T7" fmla="*/ 5 h 14"/>
                <a:gd name="T8" fmla="*/ 5 w 13"/>
                <a:gd name="T9" fmla="*/ 13 h 14"/>
                <a:gd name="T10" fmla="*/ 13 w 13"/>
                <a:gd name="T11" fmla="*/ 8 h 14"/>
                <a:gd name="T12" fmla="*/ 12 w 13"/>
                <a:gd name="T13" fmla="*/ 3 h 14"/>
                <a:gd name="T14" fmla="*/ 12 w 13"/>
                <a:gd name="T15" fmla="*/ 7 h 14"/>
                <a:gd name="T16" fmla="*/ 5 w 13"/>
                <a:gd name="T17" fmla="*/ 11 h 14"/>
                <a:gd name="T18" fmla="*/ 1 w 13"/>
                <a:gd name="T19" fmla="*/ 6 h 14"/>
                <a:gd name="T20" fmla="*/ 8 w 13"/>
                <a:gd name="T21" fmla="*/ 3 h 14"/>
                <a:gd name="T22" fmla="*/ 12 w 13"/>
                <a:gd name="T2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2" y="3"/>
                  </a:moveTo>
                  <a:cubicBezTo>
                    <a:pt x="11" y="2"/>
                    <a:pt x="9" y="1"/>
                    <a:pt x="8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10"/>
                    <a:pt x="2" y="12"/>
                    <a:pt x="5" y="13"/>
                  </a:cubicBezTo>
                  <a:cubicBezTo>
                    <a:pt x="8" y="14"/>
                    <a:pt x="12" y="12"/>
                    <a:pt x="13" y="8"/>
                  </a:cubicBezTo>
                  <a:cubicBezTo>
                    <a:pt x="13" y="6"/>
                    <a:pt x="13" y="5"/>
                    <a:pt x="12" y="3"/>
                  </a:cubicBezTo>
                  <a:moveTo>
                    <a:pt x="12" y="7"/>
                  </a:moveTo>
                  <a:cubicBezTo>
                    <a:pt x="11" y="10"/>
                    <a:pt x="9" y="12"/>
                    <a:pt x="5" y="11"/>
                  </a:cubicBezTo>
                  <a:cubicBezTo>
                    <a:pt x="1" y="10"/>
                    <a:pt x="1" y="7"/>
                    <a:pt x="1" y="6"/>
                  </a:cubicBezTo>
                  <a:cubicBezTo>
                    <a:pt x="2" y="3"/>
                    <a:pt x="4" y="2"/>
                    <a:pt x="8" y="3"/>
                  </a:cubicBezTo>
                  <a:cubicBezTo>
                    <a:pt x="12" y="4"/>
                    <a:pt x="12" y="6"/>
                    <a:pt x="1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5" name="Freeform 89"/>
            <p:cNvSpPr>
              <a:spLocks/>
            </p:cNvSpPr>
            <p:nvPr userDrawn="1"/>
          </p:nvSpPr>
          <p:spPr bwMode="auto">
            <a:xfrm>
              <a:off x="1476375" y="7316788"/>
              <a:ext cx="12700" cy="9525"/>
            </a:xfrm>
            <a:custGeom>
              <a:avLst/>
              <a:gdLst>
                <a:gd name="T0" fmla="*/ 1 w 14"/>
                <a:gd name="T1" fmla="*/ 5 h 10"/>
                <a:gd name="T2" fmla="*/ 1 w 14"/>
                <a:gd name="T3" fmla="*/ 5 h 10"/>
                <a:gd name="T4" fmla="*/ 1 w 14"/>
                <a:gd name="T5" fmla="*/ 4 h 10"/>
                <a:gd name="T6" fmla="*/ 2 w 14"/>
                <a:gd name="T7" fmla="*/ 4 h 10"/>
                <a:gd name="T8" fmla="*/ 5 w 14"/>
                <a:gd name="T9" fmla="*/ 5 h 10"/>
                <a:gd name="T10" fmla="*/ 8 w 14"/>
                <a:gd name="T11" fmla="*/ 6 h 10"/>
                <a:gd name="T12" fmla="*/ 11 w 14"/>
                <a:gd name="T13" fmla="*/ 8 h 10"/>
                <a:gd name="T14" fmla="*/ 11 w 14"/>
                <a:gd name="T15" fmla="*/ 9 h 10"/>
                <a:gd name="T16" fmla="*/ 11 w 14"/>
                <a:gd name="T17" fmla="*/ 9 h 10"/>
                <a:gd name="T18" fmla="*/ 11 w 14"/>
                <a:gd name="T19" fmla="*/ 9 h 10"/>
                <a:gd name="T20" fmla="*/ 11 w 14"/>
                <a:gd name="T21" fmla="*/ 10 h 10"/>
                <a:gd name="T22" fmla="*/ 11 w 14"/>
                <a:gd name="T23" fmla="*/ 9 h 10"/>
                <a:gd name="T24" fmla="*/ 12 w 14"/>
                <a:gd name="T25" fmla="*/ 8 h 10"/>
                <a:gd name="T26" fmla="*/ 12 w 14"/>
                <a:gd name="T27" fmla="*/ 8 h 10"/>
                <a:gd name="T28" fmla="*/ 12 w 14"/>
                <a:gd name="T29" fmla="*/ 7 h 10"/>
                <a:gd name="T30" fmla="*/ 13 w 14"/>
                <a:gd name="T31" fmla="*/ 5 h 10"/>
                <a:gd name="T32" fmla="*/ 14 w 14"/>
                <a:gd name="T33" fmla="*/ 3 h 10"/>
                <a:gd name="T34" fmla="*/ 14 w 14"/>
                <a:gd name="T35" fmla="*/ 2 h 10"/>
                <a:gd name="T36" fmla="*/ 13 w 14"/>
                <a:gd name="T37" fmla="*/ 1 h 10"/>
                <a:gd name="T38" fmla="*/ 12 w 14"/>
                <a:gd name="T39" fmla="*/ 1 h 10"/>
                <a:gd name="T40" fmla="*/ 12 w 14"/>
                <a:gd name="T41" fmla="*/ 2 h 10"/>
                <a:gd name="T42" fmla="*/ 13 w 14"/>
                <a:gd name="T43" fmla="*/ 2 h 10"/>
                <a:gd name="T44" fmla="*/ 13 w 14"/>
                <a:gd name="T45" fmla="*/ 4 h 10"/>
                <a:gd name="T46" fmla="*/ 12 w 14"/>
                <a:gd name="T47" fmla="*/ 6 h 10"/>
                <a:gd name="T48" fmla="*/ 8 w 14"/>
                <a:gd name="T49" fmla="*/ 5 h 10"/>
                <a:gd name="T50" fmla="*/ 6 w 14"/>
                <a:gd name="T51" fmla="*/ 3 h 10"/>
                <a:gd name="T52" fmla="*/ 3 w 14"/>
                <a:gd name="T53" fmla="*/ 2 h 10"/>
                <a:gd name="T54" fmla="*/ 2 w 14"/>
                <a:gd name="T55" fmla="*/ 1 h 10"/>
                <a:gd name="T56" fmla="*/ 3 w 14"/>
                <a:gd name="T57" fmla="*/ 1 h 10"/>
                <a:gd name="T58" fmla="*/ 3 w 14"/>
                <a:gd name="T59" fmla="*/ 0 h 10"/>
                <a:gd name="T60" fmla="*/ 2 w 14"/>
                <a:gd name="T61" fmla="*/ 1 h 10"/>
                <a:gd name="T62" fmla="*/ 2 w 14"/>
                <a:gd name="T63" fmla="*/ 2 h 10"/>
                <a:gd name="T64" fmla="*/ 2 w 14"/>
                <a:gd name="T65" fmla="*/ 2 h 10"/>
                <a:gd name="T66" fmla="*/ 1 w 14"/>
                <a:gd name="T67" fmla="*/ 3 h 10"/>
                <a:gd name="T68" fmla="*/ 1 w 14"/>
                <a:gd name="T69" fmla="*/ 4 h 10"/>
                <a:gd name="T70" fmla="*/ 0 w 14"/>
                <a:gd name="T71" fmla="*/ 5 h 10"/>
                <a:gd name="T72" fmla="*/ 1 w 14"/>
                <a:gd name="T7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10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5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1" y="6"/>
                    <a:pt x="10" y="5"/>
                    <a:pt x="8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6" name="Freeform 90"/>
            <p:cNvSpPr>
              <a:spLocks/>
            </p:cNvSpPr>
            <p:nvPr userDrawn="1"/>
          </p:nvSpPr>
          <p:spPr bwMode="auto">
            <a:xfrm>
              <a:off x="1501775" y="7289801"/>
              <a:ext cx="7937" cy="11113"/>
            </a:xfrm>
            <a:custGeom>
              <a:avLst/>
              <a:gdLst>
                <a:gd name="T0" fmla="*/ 5 w 9"/>
                <a:gd name="T1" fmla="*/ 2 h 13"/>
                <a:gd name="T2" fmla="*/ 5 w 9"/>
                <a:gd name="T3" fmla="*/ 2 h 13"/>
                <a:gd name="T4" fmla="*/ 4 w 9"/>
                <a:gd name="T5" fmla="*/ 0 h 13"/>
                <a:gd name="T6" fmla="*/ 4 w 9"/>
                <a:gd name="T7" fmla="*/ 0 h 13"/>
                <a:gd name="T8" fmla="*/ 4 w 9"/>
                <a:gd name="T9" fmla="*/ 0 h 13"/>
                <a:gd name="T10" fmla="*/ 2 w 9"/>
                <a:gd name="T11" fmla="*/ 1 h 13"/>
                <a:gd name="T12" fmla="*/ 0 w 9"/>
                <a:gd name="T13" fmla="*/ 3 h 13"/>
                <a:gd name="T14" fmla="*/ 0 w 9"/>
                <a:gd name="T15" fmla="*/ 5 h 13"/>
                <a:gd name="T16" fmla="*/ 4 w 9"/>
                <a:gd name="T17" fmla="*/ 7 h 13"/>
                <a:gd name="T18" fmla="*/ 5 w 9"/>
                <a:gd name="T19" fmla="*/ 7 h 13"/>
                <a:gd name="T20" fmla="*/ 7 w 9"/>
                <a:gd name="T21" fmla="*/ 9 h 13"/>
                <a:gd name="T22" fmla="*/ 7 w 9"/>
                <a:gd name="T23" fmla="*/ 11 h 13"/>
                <a:gd name="T24" fmla="*/ 4 w 9"/>
                <a:gd name="T25" fmla="*/ 11 h 13"/>
                <a:gd name="T26" fmla="*/ 3 w 9"/>
                <a:gd name="T27" fmla="*/ 11 h 13"/>
                <a:gd name="T28" fmla="*/ 3 w 9"/>
                <a:gd name="T29" fmla="*/ 10 h 13"/>
                <a:gd name="T30" fmla="*/ 3 w 9"/>
                <a:gd name="T31" fmla="*/ 11 h 13"/>
                <a:gd name="T32" fmla="*/ 3 w 9"/>
                <a:gd name="T33" fmla="*/ 11 h 13"/>
                <a:gd name="T34" fmla="*/ 4 w 9"/>
                <a:gd name="T35" fmla="*/ 13 h 13"/>
                <a:gd name="T36" fmla="*/ 5 w 9"/>
                <a:gd name="T37" fmla="*/ 13 h 13"/>
                <a:gd name="T38" fmla="*/ 7 w 9"/>
                <a:gd name="T39" fmla="*/ 12 h 13"/>
                <a:gd name="T40" fmla="*/ 9 w 9"/>
                <a:gd name="T41" fmla="*/ 10 h 13"/>
                <a:gd name="T42" fmla="*/ 9 w 9"/>
                <a:gd name="T43" fmla="*/ 9 h 13"/>
                <a:gd name="T44" fmla="*/ 8 w 9"/>
                <a:gd name="T45" fmla="*/ 7 h 13"/>
                <a:gd name="T46" fmla="*/ 4 w 9"/>
                <a:gd name="T47" fmla="*/ 5 h 13"/>
                <a:gd name="T48" fmla="*/ 4 w 9"/>
                <a:gd name="T49" fmla="*/ 5 h 13"/>
                <a:gd name="T50" fmla="*/ 1 w 9"/>
                <a:gd name="T51" fmla="*/ 4 h 13"/>
                <a:gd name="T52" fmla="*/ 1 w 9"/>
                <a:gd name="T53" fmla="*/ 3 h 13"/>
                <a:gd name="T54" fmla="*/ 2 w 9"/>
                <a:gd name="T55" fmla="*/ 2 h 13"/>
                <a:gd name="T56" fmla="*/ 4 w 9"/>
                <a:gd name="T57" fmla="*/ 1 h 13"/>
                <a:gd name="T58" fmla="*/ 5 w 9"/>
                <a:gd name="T59" fmla="*/ 2 h 13"/>
                <a:gd name="T60" fmla="*/ 5 w 9"/>
                <a:gd name="T61" fmla="*/ 2 h 13"/>
                <a:gd name="T62" fmla="*/ 5 w 9"/>
                <a:gd name="T6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" h="1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8" y="10"/>
                    <a:pt x="8" y="11"/>
                    <a:pt x="7" y="11"/>
                  </a:cubicBezTo>
                  <a:cubicBezTo>
                    <a:pt x="6" y="12"/>
                    <a:pt x="5" y="12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8" y="6"/>
                    <a:pt x="7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7" name="Freeform 91"/>
            <p:cNvSpPr>
              <a:spLocks/>
            </p:cNvSpPr>
            <p:nvPr userDrawn="1"/>
          </p:nvSpPr>
          <p:spPr bwMode="auto">
            <a:xfrm>
              <a:off x="1539875" y="7283451"/>
              <a:ext cx="4762" cy="11113"/>
            </a:xfrm>
            <a:custGeom>
              <a:avLst/>
              <a:gdLst>
                <a:gd name="T0" fmla="*/ 5 w 6"/>
                <a:gd name="T1" fmla="*/ 12 h 12"/>
                <a:gd name="T2" fmla="*/ 4 w 6"/>
                <a:gd name="T3" fmla="*/ 12 h 12"/>
                <a:gd name="T4" fmla="*/ 3 w 6"/>
                <a:gd name="T5" fmla="*/ 12 h 12"/>
                <a:gd name="T6" fmla="*/ 2 w 6"/>
                <a:gd name="T7" fmla="*/ 12 h 12"/>
                <a:gd name="T8" fmla="*/ 1 w 6"/>
                <a:gd name="T9" fmla="*/ 12 h 12"/>
                <a:gd name="T10" fmla="*/ 0 w 6"/>
                <a:gd name="T11" fmla="*/ 11 h 12"/>
                <a:gd name="T12" fmla="*/ 0 w 6"/>
                <a:gd name="T13" fmla="*/ 11 h 12"/>
                <a:gd name="T14" fmla="*/ 0 w 6"/>
                <a:gd name="T15" fmla="*/ 11 h 12"/>
                <a:gd name="T16" fmla="*/ 1 w 6"/>
                <a:gd name="T17" fmla="*/ 11 h 12"/>
                <a:gd name="T18" fmla="*/ 1 w 6"/>
                <a:gd name="T19" fmla="*/ 10 h 12"/>
                <a:gd name="T20" fmla="*/ 2 w 6"/>
                <a:gd name="T21" fmla="*/ 7 h 12"/>
                <a:gd name="T22" fmla="*/ 2 w 6"/>
                <a:gd name="T23" fmla="*/ 4 h 12"/>
                <a:gd name="T24" fmla="*/ 3 w 6"/>
                <a:gd name="T25" fmla="*/ 1 h 12"/>
                <a:gd name="T26" fmla="*/ 2 w 6"/>
                <a:gd name="T27" fmla="*/ 0 h 12"/>
                <a:gd name="T28" fmla="*/ 2 w 6"/>
                <a:gd name="T29" fmla="*/ 0 h 12"/>
                <a:gd name="T30" fmla="*/ 2 w 6"/>
                <a:gd name="T31" fmla="*/ 0 h 12"/>
                <a:gd name="T32" fmla="*/ 2 w 6"/>
                <a:gd name="T33" fmla="*/ 0 h 12"/>
                <a:gd name="T34" fmla="*/ 3 w 6"/>
                <a:gd name="T35" fmla="*/ 0 h 12"/>
                <a:gd name="T36" fmla="*/ 4 w 6"/>
                <a:gd name="T37" fmla="*/ 0 h 12"/>
                <a:gd name="T38" fmla="*/ 5 w 6"/>
                <a:gd name="T39" fmla="*/ 0 h 12"/>
                <a:gd name="T40" fmla="*/ 6 w 6"/>
                <a:gd name="T41" fmla="*/ 0 h 12"/>
                <a:gd name="T42" fmla="*/ 6 w 6"/>
                <a:gd name="T43" fmla="*/ 0 h 12"/>
                <a:gd name="T44" fmla="*/ 6 w 6"/>
                <a:gd name="T45" fmla="*/ 0 h 12"/>
                <a:gd name="T46" fmla="*/ 6 w 6"/>
                <a:gd name="T47" fmla="*/ 1 h 12"/>
                <a:gd name="T48" fmla="*/ 6 w 6"/>
                <a:gd name="T49" fmla="*/ 1 h 12"/>
                <a:gd name="T50" fmla="*/ 5 w 6"/>
                <a:gd name="T51" fmla="*/ 1 h 12"/>
                <a:gd name="T52" fmla="*/ 4 w 6"/>
                <a:gd name="T53" fmla="*/ 5 h 12"/>
                <a:gd name="T54" fmla="*/ 4 w 6"/>
                <a:gd name="T55" fmla="*/ 7 h 12"/>
                <a:gd name="T56" fmla="*/ 3 w 6"/>
                <a:gd name="T57" fmla="*/ 11 h 12"/>
                <a:gd name="T58" fmla="*/ 4 w 6"/>
                <a:gd name="T59" fmla="*/ 12 h 12"/>
                <a:gd name="T60" fmla="*/ 5 w 6"/>
                <a:gd name="T61" fmla="*/ 12 h 12"/>
                <a:gd name="T62" fmla="*/ 5 w 6"/>
                <a:gd name="T63" fmla="*/ 12 h 12"/>
                <a:gd name="T64" fmla="*/ 5 w 6"/>
                <a:gd name="T6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2">
                  <a:moveTo>
                    <a:pt x="5" y="12"/>
                  </a:moveTo>
                  <a:cubicBezTo>
                    <a:pt x="5" y="12"/>
                    <a:pt x="5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10"/>
                    <a:pt x="2" y="9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8" name="Freeform 92"/>
            <p:cNvSpPr>
              <a:spLocks/>
            </p:cNvSpPr>
            <p:nvPr userDrawn="1"/>
          </p:nvSpPr>
          <p:spPr bwMode="auto">
            <a:xfrm>
              <a:off x="1558925" y="7292976"/>
              <a:ext cx="11112" cy="9525"/>
            </a:xfrm>
            <a:custGeom>
              <a:avLst/>
              <a:gdLst>
                <a:gd name="T0" fmla="*/ 10 w 12"/>
                <a:gd name="T1" fmla="*/ 5 h 11"/>
                <a:gd name="T2" fmla="*/ 11 w 12"/>
                <a:gd name="T3" fmla="*/ 4 h 11"/>
                <a:gd name="T4" fmla="*/ 12 w 12"/>
                <a:gd name="T5" fmla="*/ 3 h 11"/>
                <a:gd name="T6" fmla="*/ 12 w 12"/>
                <a:gd name="T7" fmla="*/ 3 h 11"/>
                <a:gd name="T8" fmla="*/ 12 w 12"/>
                <a:gd name="T9" fmla="*/ 3 h 11"/>
                <a:gd name="T10" fmla="*/ 10 w 12"/>
                <a:gd name="T11" fmla="*/ 1 h 11"/>
                <a:gd name="T12" fmla="*/ 7 w 12"/>
                <a:gd name="T13" fmla="*/ 0 h 11"/>
                <a:gd name="T14" fmla="*/ 6 w 12"/>
                <a:gd name="T15" fmla="*/ 2 h 11"/>
                <a:gd name="T16" fmla="*/ 5 w 12"/>
                <a:gd name="T17" fmla="*/ 6 h 11"/>
                <a:gd name="T18" fmla="*/ 6 w 12"/>
                <a:gd name="T19" fmla="*/ 7 h 11"/>
                <a:gd name="T20" fmla="*/ 6 w 12"/>
                <a:gd name="T21" fmla="*/ 10 h 11"/>
                <a:gd name="T22" fmla="*/ 3 w 12"/>
                <a:gd name="T23" fmla="*/ 10 h 11"/>
                <a:gd name="T24" fmla="*/ 2 w 12"/>
                <a:gd name="T25" fmla="*/ 7 h 11"/>
                <a:gd name="T26" fmla="*/ 2 w 12"/>
                <a:gd name="T27" fmla="*/ 7 h 11"/>
                <a:gd name="T28" fmla="*/ 2 w 12"/>
                <a:gd name="T29" fmla="*/ 6 h 11"/>
                <a:gd name="T30" fmla="*/ 2 w 12"/>
                <a:gd name="T31" fmla="*/ 7 h 11"/>
                <a:gd name="T32" fmla="*/ 1 w 12"/>
                <a:gd name="T33" fmla="*/ 8 h 11"/>
                <a:gd name="T34" fmla="*/ 0 w 12"/>
                <a:gd name="T35" fmla="*/ 9 h 11"/>
                <a:gd name="T36" fmla="*/ 1 w 12"/>
                <a:gd name="T37" fmla="*/ 9 h 11"/>
                <a:gd name="T38" fmla="*/ 2 w 12"/>
                <a:gd name="T39" fmla="*/ 10 h 11"/>
                <a:gd name="T40" fmla="*/ 5 w 12"/>
                <a:gd name="T41" fmla="*/ 11 h 11"/>
                <a:gd name="T42" fmla="*/ 7 w 12"/>
                <a:gd name="T43" fmla="*/ 10 h 11"/>
                <a:gd name="T44" fmla="*/ 8 w 12"/>
                <a:gd name="T45" fmla="*/ 5 h 11"/>
                <a:gd name="T46" fmla="*/ 7 w 12"/>
                <a:gd name="T47" fmla="*/ 5 h 11"/>
                <a:gd name="T48" fmla="*/ 7 w 12"/>
                <a:gd name="T49" fmla="*/ 2 h 11"/>
                <a:gd name="T50" fmla="*/ 10 w 12"/>
                <a:gd name="T51" fmla="*/ 2 h 11"/>
                <a:gd name="T52" fmla="*/ 11 w 12"/>
                <a:gd name="T53" fmla="*/ 3 h 11"/>
                <a:gd name="T54" fmla="*/ 10 w 12"/>
                <a:gd name="T55" fmla="*/ 4 h 11"/>
                <a:gd name="T56" fmla="*/ 10 w 12"/>
                <a:gd name="T5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11">
                  <a:moveTo>
                    <a:pt x="10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5" y="3"/>
                    <a:pt x="5" y="4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5" y="10"/>
                    <a:pt x="4" y="11"/>
                    <a:pt x="3" y="10"/>
                  </a:cubicBezTo>
                  <a:cubicBezTo>
                    <a:pt x="2" y="10"/>
                    <a:pt x="1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8" y="9"/>
                    <a:pt x="8" y="8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9" name="Freeform 93"/>
            <p:cNvSpPr>
              <a:spLocks/>
            </p:cNvSpPr>
            <p:nvPr userDrawn="1"/>
          </p:nvSpPr>
          <p:spPr bwMode="auto">
            <a:xfrm>
              <a:off x="1568450" y="7299326"/>
              <a:ext cx="11112" cy="11113"/>
            </a:xfrm>
            <a:custGeom>
              <a:avLst/>
              <a:gdLst>
                <a:gd name="T0" fmla="*/ 0 w 14"/>
                <a:gd name="T1" fmla="*/ 11 h 14"/>
                <a:gd name="T2" fmla="*/ 0 w 14"/>
                <a:gd name="T3" fmla="*/ 11 h 14"/>
                <a:gd name="T4" fmla="*/ 1 w 14"/>
                <a:gd name="T5" fmla="*/ 11 h 14"/>
                <a:gd name="T6" fmla="*/ 2 w 14"/>
                <a:gd name="T7" fmla="*/ 11 h 14"/>
                <a:gd name="T8" fmla="*/ 4 w 14"/>
                <a:gd name="T9" fmla="*/ 9 h 14"/>
                <a:gd name="T10" fmla="*/ 9 w 14"/>
                <a:gd name="T11" fmla="*/ 4 h 14"/>
                <a:gd name="T12" fmla="*/ 7 w 14"/>
                <a:gd name="T13" fmla="*/ 2 h 14"/>
                <a:gd name="T14" fmla="*/ 6 w 14"/>
                <a:gd name="T15" fmla="*/ 2 h 14"/>
                <a:gd name="T16" fmla="*/ 5 w 14"/>
                <a:gd name="T17" fmla="*/ 2 h 14"/>
                <a:gd name="T18" fmla="*/ 5 w 14"/>
                <a:gd name="T19" fmla="*/ 2 h 14"/>
                <a:gd name="T20" fmla="*/ 5 w 14"/>
                <a:gd name="T21" fmla="*/ 2 h 14"/>
                <a:gd name="T22" fmla="*/ 6 w 14"/>
                <a:gd name="T23" fmla="*/ 1 h 14"/>
                <a:gd name="T24" fmla="*/ 7 w 14"/>
                <a:gd name="T25" fmla="*/ 0 h 14"/>
                <a:gd name="T26" fmla="*/ 7 w 14"/>
                <a:gd name="T27" fmla="*/ 1 h 14"/>
                <a:gd name="T28" fmla="*/ 7 w 14"/>
                <a:gd name="T29" fmla="*/ 1 h 14"/>
                <a:gd name="T30" fmla="*/ 8 w 14"/>
                <a:gd name="T31" fmla="*/ 2 h 14"/>
                <a:gd name="T32" fmla="*/ 13 w 14"/>
                <a:gd name="T33" fmla="*/ 7 h 14"/>
                <a:gd name="T34" fmla="*/ 13 w 14"/>
                <a:gd name="T35" fmla="*/ 7 h 14"/>
                <a:gd name="T36" fmla="*/ 13 w 14"/>
                <a:gd name="T37" fmla="*/ 7 h 14"/>
                <a:gd name="T38" fmla="*/ 14 w 14"/>
                <a:gd name="T39" fmla="*/ 8 h 14"/>
                <a:gd name="T40" fmla="*/ 14 w 14"/>
                <a:gd name="T41" fmla="*/ 8 h 14"/>
                <a:gd name="T42" fmla="*/ 12 w 14"/>
                <a:gd name="T43" fmla="*/ 9 h 14"/>
                <a:gd name="T44" fmla="*/ 12 w 14"/>
                <a:gd name="T45" fmla="*/ 9 h 14"/>
                <a:gd name="T46" fmla="*/ 12 w 14"/>
                <a:gd name="T47" fmla="*/ 9 h 14"/>
                <a:gd name="T48" fmla="*/ 12 w 14"/>
                <a:gd name="T49" fmla="*/ 9 h 14"/>
                <a:gd name="T50" fmla="*/ 12 w 14"/>
                <a:gd name="T51" fmla="*/ 9 h 14"/>
                <a:gd name="T52" fmla="*/ 12 w 14"/>
                <a:gd name="T53" fmla="*/ 8 h 14"/>
                <a:gd name="T54" fmla="*/ 11 w 14"/>
                <a:gd name="T55" fmla="*/ 7 h 14"/>
                <a:gd name="T56" fmla="*/ 10 w 14"/>
                <a:gd name="T57" fmla="*/ 5 h 14"/>
                <a:gd name="T58" fmla="*/ 6 w 14"/>
                <a:gd name="T59" fmla="*/ 10 h 14"/>
                <a:gd name="T60" fmla="*/ 3 w 14"/>
                <a:gd name="T61" fmla="*/ 12 h 14"/>
                <a:gd name="T62" fmla="*/ 3 w 14"/>
                <a:gd name="T63" fmla="*/ 13 h 14"/>
                <a:gd name="T64" fmla="*/ 3 w 14"/>
                <a:gd name="T65" fmla="*/ 13 h 14"/>
                <a:gd name="T66" fmla="*/ 4 w 14"/>
                <a:gd name="T67" fmla="*/ 14 h 14"/>
                <a:gd name="T68" fmla="*/ 4 w 14"/>
                <a:gd name="T69" fmla="*/ 14 h 14"/>
                <a:gd name="T70" fmla="*/ 4 w 14"/>
                <a:gd name="T71" fmla="*/ 14 h 14"/>
                <a:gd name="T72" fmla="*/ 3 w 14"/>
                <a:gd name="T73" fmla="*/ 14 h 14"/>
                <a:gd name="T74" fmla="*/ 2 w 14"/>
                <a:gd name="T75" fmla="*/ 13 h 14"/>
                <a:gd name="T76" fmla="*/ 2 w 14"/>
                <a:gd name="T77" fmla="*/ 12 h 14"/>
                <a:gd name="T78" fmla="*/ 1 w 14"/>
                <a:gd name="T79" fmla="*/ 12 h 14"/>
                <a:gd name="T80" fmla="*/ 0 w 14"/>
                <a:gd name="T81" fmla="*/ 11 h 14"/>
                <a:gd name="T82" fmla="*/ 0 w 14"/>
                <a:gd name="T8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" h="14">
                  <a:moveTo>
                    <a:pt x="0" y="11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9"/>
                    <a:pt x="9" y="4"/>
                    <a:pt x="9" y="4"/>
                  </a:cubicBezTo>
                  <a:cubicBezTo>
                    <a:pt x="9" y="4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1" y="7"/>
                  </a:cubicBezTo>
                  <a:cubicBezTo>
                    <a:pt x="11" y="7"/>
                    <a:pt x="10" y="5"/>
                    <a:pt x="10" y="5"/>
                  </a:cubicBezTo>
                  <a:cubicBezTo>
                    <a:pt x="10" y="5"/>
                    <a:pt x="6" y="10"/>
                    <a:pt x="6" y="10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0" name="Freeform 94"/>
            <p:cNvSpPr>
              <a:spLocks/>
            </p:cNvSpPr>
            <p:nvPr userDrawn="1"/>
          </p:nvSpPr>
          <p:spPr bwMode="auto">
            <a:xfrm>
              <a:off x="1574800" y="7308851"/>
              <a:ext cx="9525" cy="9525"/>
            </a:xfrm>
            <a:custGeom>
              <a:avLst/>
              <a:gdLst>
                <a:gd name="T0" fmla="*/ 10 w 12"/>
                <a:gd name="T1" fmla="*/ 0 h 11"/>
                <a:gd name="T2" fmla="*/ 10 w 12"/>
                <a:gd name="T3" fmla="*/ 0 h 11"/>
                <a:gd name="T4" fmla="*/ 11 w 12"/>
                <a:gd name="T5" fmla="*/ 1 h 11"/>
                <a:gd name="T6" fmla="*/ 11 w 12"/>
                <a:gd name="T7" fmla="*/ 2 h 11"/>
                <a:gd name="T8" fmla="*/ 11 w 12"/>
                <a:gd name="T9" fmla="*/ 3 h 11"/>
                <a:gd name="T10" fmla="*/ 12 w 12"/>
                <a:gd name="T11" fmla="*/ 4 h 11"/>
                <a:gd name="T12" fmla="*/ 12 w 12"/>
                <a:gd name="T13" fmla="*/ 4 h 11"/>
                <a:gd name="T14" fmla="*/ 12 w 12"/>
                <a:gd name="T15" fmla="*/ 4 h 11"/>
                <a:gd name="T16" fmla="*/ 12 w 12"/>
                <a:gd name="T17" fmla="*/ 4 h 11"/>
                <a:gd name="T18" fmla="*/ 11 w 12"/>
                <a:gd name="T19" fmla="*/ 4 h 11"/>
                <a:gd name="T20" fmla="*/ 8 w 12"/>
                <a:gd name="T21" fmla="*/ 5 h 11"/>
                <a:gd name="T22" fmla="*/ 6 w 12"/>
                <a:gd name="T23" fmla="*/ 7 h 11"/>
                <a:gd name="T24" fmla="*/ 3 w 12"/>
                <a:gd name="T25" fmla="*/ 9 h 11"/>
                <a:gd name="T26" fmla="*/ 2 w 12"/>
                <a:gd name="T27" fmla="*/ 10 h 11"/>
                <a:gd name="T28" fmla="*/ 3 w 12"/>
                <a:gd name="T29" fmla="*/ 10 h 11"/>
                <a:gd name="T30" fmla="*/ 3 w 12"/>
                <a:gd name="T31" fmla="*/ 11 h 11"/>
                <a:gd name="T32" fmla="*/ 3 w 12"/>
                <a:gd name="T33" fmla="*/ 11 h 11"/>
                <a:gd name="T34" fmla="*/ 2 w 12"/>
                <a:gd name="T35" fmla="*/ 9 h 11"/>
                <a:gd name="T36" fmla="*/ 1 w 12"/>
                <a:gd name="T37" fmla="*/ 9 h 11"/>
                <a:gd name="T38" fmla="*/ 1 w 12"/>
                <a:gd name="T39" fmla="*/ 8 h 11"/>
                <a:gd name="T40" fmla="*/ 0 w 12"/>
                <a:gd name="T41" fmla="*/ 7 h 11"/>
                <a:gd name="T42" fmla="*/ 0 w 12"/>
                <a:gd name="T43" fmla="*/ 7 h 11"/>
                <a:gd name="T44" fmla="*/ 0 w 12"/>
                <a:gd name="T45" fmla="*/ 7 h 11"/>
                <a:gd name="T46" fmla="*/ 1 w 12"/>
                <a:gd name="T47" fmla="*/ 7 h 11"/>
                <a:gd name="T48" fmla="*/ 2 w 12"/>
                <a:gd name="T49" fmla="*/ 7 h 11"/>
                <a:gd name="T50" fmla="*/ 4 w 12"/>
                <a:gd name="T51" fmla="*/ 5 h 11"/>
                <a:gd name="T52" fmla="*/ 7 w 12"/>
                <a:gd name="T53" fmla="*/ 4 h 11"/>
                <a:gd name="T54" fmla="*/ 9 w 12"/>
                <a:gd name="T55" fmla="*/ 2 h 11"/>
                <a:gd name="T56" fmla="*/ 10 w 12"/>
                <a:gd name="T57" fmla="*/ 1 h 11"/>
                <a:gd name="T58" fmla="*/ 10 w 12"/>
                <a:gd name="T59" fmla="*/ 0 h 11"/>
                <a:gd name="T60" fmla="*/ 10 w 12"/>
                <a:gd name="T6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0" y="4"/>
                    <a:pt x="10" y="4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10" y="0"/>
                    <a:pt x="9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1" name="Freeform 95"/>
            <p:cNvSpPr>
              <a:spLocks/>
            </p:cNvSpPr>
            <p:nvPr userDrawn="1"/>
          </p:nvSpPr>
          <p:spPr bwMode="auto">
            <a:xfrm>
              <a:off x="1577975" y="7316788"/>
              <a:ext cx="12700" cy="9525"/>
            </a:xfrm>
            <a:custGeom>
              <a:avLst/>
              <a:gdLst>
                <a:gd name="T0" fmla="*/ 1 w 14"/>
                <a:gd name="T1" fmla="*/ 7 h 12"/>
                <a:gd name="T2" fmla="*/ 1 w 14"/>
                <a:gd name="T3" fmla="*/ 8 h 12"/>
                <a:gd name="T4" fmla="*/ 2 w 14"/>
                <a:gd name="T5" fmla="*/ 8 h 12"/>
                <a:gd name="T6" fmla="*/ 5 w 14"/>
                <a:gd name="T7" fmla="*/ 6 h 12"/>
                <a:gd name="T8" fmla="*/ 11 w 14"/>
                <a:gd name="T9" fmla="*/ 4 h 12"/>
                <a:gd name="T10" fmla="*/ 10 w 14"/>
                <a:gd name="T11" fmla="*/ 2 h 12"/>
                <a:gd name="T12" fmla="*/ 9 w 14"/>
                <a:gd name="T13" fmla="*/ 0 h 12"/>
                <a:gd name="T14" fmla="*/ 8 w 14"/>
                <a:gd name="T15" fmla="*/ 0 h 12"/>
                <a:gd name="T16" fmla="*/ 8 w 14"/>
                <a:gd name="T17" fmla="*/ 0 h 12"/>
                <a:gd name="T18" fmla="*/ 8 w 14"/>
                <a:gd name="T19" fmla="*/ 0 h 12"/>
                <a:gd name="T20" fmla="*/ 10 w 14"/>
                <a:gd name="T21" fmla="*/ 0 h 12"/>
                <a:gd name="T22" fmla="*/ 10 w 14"/>
                <a:gd name="T23" fmla="*/ 0 h 12"/>
                <a:gd name="T24" fmla="*/ 10 w 14"/>
                <a:gd name="T25" fmla="*/ 0 h 12"/>
                <a:gd name="T26" fmla="*/ 10 w 14"/>
                <a:gd name="T27" fmla="*/ 0 h 12"/>
                <a:gd name="T28" fmla="*/ 11 w 14"/>
                <a:gd name="T29" fmla="*/ 2 h 12"/>
                <a:gd name="T30" fmla="*/ 14 w 14"/>
                <a:gd name="T31" fmla="*/ 8 h 12"/>
                <a:gd name="T32" fmla="*/ 14 w 14"/>
                <a:gd name="T33" fmla="*/ 9 h 12"/>
                <a:gd name="T34" fmla="*/ 14 w 14"/>
                <a:gd name="T35" fmla="*/ 9 h 12"/>
                <a:gd name="T36" fmla="*/ 14 w 14"/>
                <a:gd name="T37" fmla="*/ 9 h 12"/>
                <a:gd name="T38" fmla="*/ 14 w 14"/>
                <a:gd name="T39" fmla="*/ 9 h 12"/>
                <a:gd name="T40" fmla="*/ 14 w 14"/>
                <a:gd name="T41" fmla="*/ 9 h 12"/>
                <a:gd name="T42" fmla="*/ 12 w 14"/>
                <a:gd name="T43" fmla="*/ 10 h 12"/>
                <a:gd name="T44" fmla="*/ 12 w 14"/>
                <a:gd name="T45" fmla="*/ 10 h 12"/>
                <a:gd name="T46" fmla="*/ 12 w 14"/>
                <a:gd name="T47" fmla="*/ 10 h 12"/>
                <a:gd name="T48" fmla="*/ 12 w 14"/>
                <a:gd name="T49" fmla="*/ 9 h 12"/>
                <a:gd name="T50" fmla="*/ 12 w 14"/>
                <a:gd name="T51" fmla="*/ 9 h 12"/>
                <a:gd name="T52" fmla="*/ 13 w 14"/>
                <a:gd name="T53" fmla="*/ 9 h 12"/>
                <a:gd name="T54" fmla="*/ 12 w 14"/>
                <a:gd name="T55" fmla="*/ 7 h 12"/>
                <a:gd name="T56" fmla="*/ 12 w 14"/>
                <a:gd name="T57" fmla="*/ 6 h 12"/>
                <a:gd name="T58" fmla="*/ 6 w 14"/>
                <a:gd name="T59" fmla="*/ 8 h 12"/>
                <a:gd name="T60" fmla="*/ 3 w 14"/>
                <a:gd name="T61" fmla="*/ 10 h 12"/>
                <a:gd name="T62" fmla="*/ 2 w 14"/>
                <a:gd name="T63" fmla="*/ 10 h 12"/>
                <a:gd name="T64" fmla="*/ 2 w 14"/>
                <a:gd name="T65" fmla="*/ 10 h 12"/>
                <a:gd name="T66" fmla="*/ 3 w 14"/>
                <a:gd name="T67" fmla="*/ 11 h 12"/>
                <a:gd name="T68" fmla="*/ 2 w 14"/>
                <a:gd name="T69" fmla="*/ 12 h 12"/>
                <a:gd name="T70" fmla="*/ 2 w 14"/>
                <a:gd name="T71" fmla="*/ 11 h 12"/>
                <a:gd name="T72" fmla="*/ 2 w 14"/>
                <a:gd name="T73" fmla="*/ 10 h 12"/>
                <a:gd name="T74" fmla="*/ 1 w 14"/>
                <a:gd name="T75" fmla="*/ 9 h 12"/>
                <a:gd name="T76" fmla="*/ 1 w 14"/>
                <a:gd name="T77" fmla="*/ 8 h 12"/>
                <a:gd name="T78" fmla="*/ 1 w 14"/>
                <a:gd name="T79" fmla="*/ 7 h 12"/>
                <a:gd name="T80" fmla="*/ 0 w 14"/>
                <a:gd name="T81" fmla="*/ 7 h 12"/>
                <a:gd name="T82" fmla="*/ 1 w 14"/>
                <a:gd name="T8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" h="12">
                  <a:moveTo>
                    <a:pt x="1" y="7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6"/>
                    <a:pt x="11" y="4"/>
                    <a:pt x="11" y="4"/>
                  </a:cubicBezTo>
                  <a:cubicBezTo>
                    <a:pt x="11" y="4"/>
                    <a:pt x="10" y="2"/>
                    <a:pt x="10" y="2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6" y="8"/>
                    <a:pt x="6" y="8"/>
                  </a:cubicBezTo>
                  <a:cubicBezTo>
                    <a:pt x="5" y="9"/>
                    <a:pt x="3" y="9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2" name="Freeform 96"/>
            <p:cNvSpPr>
              <a:spLocks/>
            </p:cNvSpPr>
            <p:nvPr userDrawn="1"/>
          </p:nvSpPr>
          <p:spPr bwMode="auto">
            <a:xfrm>
              <a:off x="1582738" y="7327901"/>
              <a:ext cx="11112" cy="11113"/>
            </a:xfrm>
            <a:custGeom>
              <a:avLst/>
              <a:gdLst>
                <a:gd name="T0" fmla="*/ 11 w 13"/>
                <a:gd name="T1" fmla="*/ 5 h 12"/>
                <a:gd name="T2" fmla="*/ 12 w 13"/>
                <a:gd name="T3" fmla="*/ 4 h 12"/>
                <a:gd name="T4" fmla="*/ 11 w 13"/>
                <a:gd name="T5" fmla="*/ 3 h 12"/>
                <a:gd name="T6" fmla="*/ 11 w 13"/>
                <a:gd name="T7" fmla="*/ 2 h 12"/>
                <a:gd name="T8" fmla="*/ 11 w 13"/>
                <a:gd name="T9" fmla="*/ 2 h 12"/>
                <a:gd name="T10" fmla="*/ 11 w 13"/>
                <a:gd name="T11" fmla="*/ 0 h 12"/>
                <a:gd name="T12" fmla="*/ 11 w 13"/>
                <a:gd name="T13" fmla="*/ 0 h 12"/>
                <a:gd name="T14" fmla="*/ 10 w 13"/>
                <a:gd name="T15" fmla="*/ 0 h 12"/>
                <a:gd name="T16" fmla="*/ 11 w 13"/>
                <a:gd name="T17" fmla="*/ 1 h 12"/>
                <a:gd name="T18" fmla="*/ 10 w 13"/>
                <a:gd name="T19" fmla="*/ 2 h 12"/>
                <a:gd name="T20" fmla="*/ 7 w 13"/>
                <a:gd name="T21" fmla="*/ 2 h 12"/>
                <a:gd name="T22" fmla="*/ 4 w 13"/>
                <a:gd name="T23" fmla="*/ 3 h 12"/>
                <a:gd name="T24" fmla="*/ 0 w 13"/>
                <a:gd name="T25" fmla="*/ 5 h 12"/>
                <a:gd name="T26" fmla="*/ 0 w 13"/>
                <a:gd name="T27" fmla="*/ 8 h 12"/>
                <a:gd name="T28" fmla="*/ 2 w 13"/>
                <a:gd name="T29" fmla="*/ 11 h 12"/>
                <a:gd name="T30" fmla="*/ 7 w 13"/>
                <a:gd name="T31" fmla="*/ 12 h 12"/>
                <a:gd name="T32" fmla="*/ 8 w 13"/>
                <a:gd name="T33" fmla="*/ 12 h 12"/>
                <a:gd name="T34" fmla="*/ 12 w 13"/>
                <a:gd name="T35" fmla="*/ 11 h 12"/>
                <a:gd name="T36" fmla="*/ 12 w 13"/>
                <a:gd name="T37" fmla="*/ 11 h 12"/>
                <a:gd name="T38" fmla="*/ 13 w 13"/>
                <a:gd name="T39" fmla="*/ 12 h 12"/>
                <a:gd name="T40" fmla="*/ 13 w 13"/>
                <a:gd name="T41" fmla="*/ 12 h 12"/>
                <a:gd name="T42" fmla="*/ 13 w 13"/>
                <a:gd name="T43" fmla="*/ 12 h 12"/>
                <a:gd name="T44" fmla="*/ 13 w 13"/>
                <a:gd name="T45" fmla="*/ 12 h 12"/>
                <a:gd name="T46" fmla="*/ 13 w 13"/>
                <a:gd name="T47" fmla="*/ 10 h 12"/>
                <a:gd name="T48" fmla="*/ 13 w 13"/>
                <a:gd name="T49" fmla="*/ 10 h 12"/>
                <a:gd name="T50" fmla="*/ 12 w 13"/>
                <a:gd name="T51" fmla="*/ 8 h 12"/>
                <a:gd name="T52" fmla="*/ 12 w 13"/>
                <a:gd name="T53" fmla="*/ 8 h 12"/>
                <a:gd name="T54" fmla="*/ 12 w 13"/>
                <a:gd name="T55" fmla="*/ 8 h 12"/>
                <a:gd name="T56" fmla="*/ 12 w 13"/>
                <a:gd name="T57" fmla="*/ 9 h 12"/>
                <a:gd name="T58" fmla="*/ 11 w 13"/>
                <a:gd name="T59" fmla="*/ 10 h 12"/>
                <a:gd name="T60" fmla="*/ 8 w 13"/>
                <a:gd name="T61" fmla="*/ 10 h 12"/>
                <a:gd name="T62" fmla="*/ 6 w 13"/>
                <a:gd name="T63" fmla="*/ 11 h 12"/>
                <a:gd name="T64" fmla="*/ 2 w 13"/>
                <a:gd name="T65" fmla="*/ 10 h 12"/>
                <a:gd name="T66" fmla="*/ 1 w 13"/>
                <a:gd name="T67" fmla="*/ 8 h 12"/>
                <a:gd name="T68" fmla="*/ 1 w 13"/>
                <a:gd name="T69" fmla="*/ 6 h 12"/>
                <a:gd name="T70" fmla="*/ 5 w 13"/>
                <a:gd name="T71" fmla="*/ 5 h 12"/>
                <a:gd name="T72" fmla="*/ 7 w 13"/>
                <a:gd name="T73" fmla="*/ 4 h 12"/>
                <a:gd name="T74" fmla="*/ 10 w 13"/>
                <a:gd name="T75" fmla="*/ 4 h 12"/>
                <a:gd name="T76" fmla="*/ 11 w 13"/>
                <a:gd name="T77" fmla="*/ 4 h 12"/>
                <a:gd name="T78" fmla="*/ 11 w 13"/>
                <a:gd name="T79" fmla="*/ 4 h 12"/>
                <a:gd name="T80" fmla="*/ 11 w 13"/>
                <a:gd name="T8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2" y="5"/>
                    <a:pt x="12" y="5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9" y="2"/>
                    <a:pt x="9" y="2"/>
                    <a:pt x="7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8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3" y="12"/>
                    <a:pt x="5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0"/>
                    <a:pt x="10" y="10"/>
                    <a:pt x="8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3" y="11"/>
                    <a:pt x="2" y="10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2" y="6"/>
                    <a:pt x="3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3" name="Freeform 97"/>
            <p:cNvSpPr>
              <a:spLocks/>
            </p:cNvSpPr>
            <p:nvPr userDrawn="1"/>
          </p:nvSpPr>
          <p:spPr bwMode="auto">
            <a:xfrm>
              <a:off x="1582738" y="7342188"/>
              <a:ext cx="11112" cy="9525"/>
            </a:xfrm>
            <a:custGeom>
              <a:avLst/>
              <a:gdLst>
                <a:gd name="T0" fmla="*/ 10 w 12"/>
                <a:gd name="T1" fmla="*/ 0 h 11"/>
                <a:gd name="T2" fmla="*/ 11 w 12"/>
                <a:gd name="T3" fmla="*/ 1 h 11"/>
                <a:gd name="T4" fmla="*/ 11 w 12"/>
                <a:gd name="T5" fmla="*/ 2 h 11"/>
                <a:gd name="T6" fmla="*/ 11 w 12"/>
                <a:gd name="T7" fmla="*/ 2 h 11"/>
                <a:gd name="T8" fmla="*/ 11 w 12"/>
                <a:gd name="T9" fmla="*/ 4 h 11"/>
                <a:gd name="T10" fmla="*/ 5 w 12"/>
                <a:gd name="T11" fmla="*/ 4 h 11"/>
                <a:gd name="T12" fmla="*/ 1 w 12"/>
                <a:gd name="T13" fmla="*/ 4 h 11"/>
                <a:gd name="T14" fmla="*/ 1 w 12"/>
                <a:gd name="T15" fmla="*/ 3 h 11"/>
                <a:gd name="T16" fmla="*/ 1 w 12"/>
                <a:gd name="T17" fmla="*/ 3 h 11"/>
                <a:gd name="T18" fmla="*/ 1 w 12"/>
                <a:gd name="T19" fmla="*/ 3 h 11"/>
                <a:gd name="T20" fmla="*/ 0 w 12"/>
                <a:gd name="T21" fmla="*/ 3 h 11"/>
                <a:gd name="T22" fmla="*/ 0 w 12"/>
                <a:gd name="T23" fmla="*/ 3 h 11"/>
                <a:gd name="T24" fmla="*/ 0 w 12"/>
                <a:gd name="T25" fmla="*/ 4 h 11"/>
                <a:gd name="T26" fmla="*/ 0 w 12"/>
                <a:gd name="T27" fmla="*/ 5 h 11"/>
                <a:gd name="T28" fmla="*/ 0 w 12"/>
                <a:gd name="T29" fmla="*/ 6 h 11"/>
                <a:gd name="T30" fmla="*/ 0 w 12"/>
                <a:gd name="T31" fmla="*/ 7 h 11"/>
                <a:gd name="T32" fmla="*/ 0 w 12"/>
                <a:gd name="T33" fmla="*/ 8 h 11"/>
                <a:gd name="T34" fmla="*/ 0 w 12"/>
                <a:gd name="T35" fmla="*/ 8 h 11"/>
                <a:gd name="T36" fmla="*/ 0 w 12"/>
                <a:gd name="T37" fmla="*/ 7 h 11"/>
                <a:gd name="T38" fmla="*/ 0 w 12"/>
                <a:gd name="T39" fmla="*/ 7 h 11"/>
                <a:gd name="T40" fmla="*/ 1 w 12"/>
                <a:gd name="T41" fmla="*/ 6 h 11"/>
                <a:gd name="T42" fmla="*/ 5 w 12"/>
                <a:gd name="T43" fmla="*/ 6 h 11"/>
                <a:gd name="T44" fmla="*/ 11 w 12"/>
                <a:gd name="T45" fmla="*/ 6 h 11"/>
                <a:gd name="T46" fmla="*/ 11 w 12"/>
                <a:gd name="T47" fmla="*/ 8 h 11"/>
                <a:gd name="T48" fmla="*/ 10 w 12"/>
                <a:gd name="T49" fmla="*/ 10 h 11"/>
                <a:gd name="T50" fmla="*/ 10 w 12"/>
                <a:gd name="T51" fmla="*/ 10 h 11"/>
                <a:gd name="T52" fmla="*/ 9 w 12"/>
                <a:gd name="T53" fmla="*/ 10 h 11"/>
                <a:gd name="T54" fmla="*/ 9 w 12"/>
                <a:gd name="T55" fmla="*/ 10 h 11"/>
                <a:gd name="T56" fmla="*/ 10 w 12"/>
                <a:gd name="T57" fmla="*/ 11 h 11"/>
                <a:gd name="T58" fmla="*/ 11 w 12"/>
                <a:gd name="T59" fmla="*/ 11 h 11"/>
                <a:gd name="T60" fmla="*/ 12 w 12"/>
                <a:gd name="T61" fmla="*/ 11 h 11"/>
                <a:gd name="T62" fmla="*/ 12 w 12"/>
                <a:gd name="T63" fmla="*/ 11 h 11"/>
                <a:gd name="T64" fmla="*/ 12 w 12"/>
                <a:gd name="T65" fmla="*/ 10 h 11"/>
                <a:gd name="T66" fmla="*/ 12 w 12"/>
                <a:gd name="T67" fmla="*/ 10 h 11"/>
                <a:gd name="T68" fmla="*/ 12 w 12"/>
                <a:gd name="T69" fmla="*/ 9 h 11"/>
                <a:gd name="T70" fmla="*/ 12 w 12"/>
                <a:gd name="T71" fmla="*/ 3 h 11"/>
                <a:gd name="T72" fmla="*/ 12 w 12"/>
                <a:gd name="T73" fmla="*/ 1 h 11"/>
                <a:gd name="T74" fmla="*/ 12 w 12"/>
                <a:gd name="T75" fmla="*/ 1 h 11"/>
                <a:gd name="T76" fmla="*/ 12 w 12"/>
                <a:gd name="T77" fmla="*/ 1 h 11"/>
                <a:gd name="T78" fmla="*/ 12 w 12"/>
                <a:gd name="T79" fmla="*/ 0 h 11"/>
                <a:gd name="T80" fmla="*/ 10 w 12"/>
                <a:gd name="T81" fmla="*/ 0 h 11"/>
                <a:gd name="T82" fmla="*/ 10 w 12"/>
                <a:gd name="T83" fmla="*/ 0 h 11"/>
                <a:gd name="T84" fmla="*/ 10 w 12"/>
                <a:gd name="T8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0" y="0"/>
                    <a:pt x="11" y="0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4"/>
                    <a:pt x="11" y="4"/>
                  </a:cubicBezTo>
                  <a:cubicBezTo>
                    <a:pt x="11" y="4"/>
                    <a:pt x="5" y="4"/>
                    <a:pt x="5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5" y="6"/>
                    <a:pt x="11" y="6"/>
                    <a:pt x="11" y="6"/>
                  </a:cubicBezTo>
                  <a:cubicBezTo>
                    <a:pt x="11" y="6"/>
                    <a:pt x="11" y="8"/>
                    <a:pt x="11" y="8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4" name="Freeform 98"/>
            <p:cNvSpPr>
              <a:spLocks/>
            </p:cNvSpPr>
            <p:nvPr userDrawn="1"/>
          </p:nvSpPr>
          <p:spPr bwMode="auto">
            <a:xfrm>
              <a:off x="1581150" y="7353301"/>
              <a:ext cx="11112" cy="9525"/>
            </a:xfrm>
            <a:custGeom>
              <a:avLst/>
              <a:gdLst>
                <a:gd name="T0" fmla="*/ 2 w 14"/>
                <a:gd name="T1" fmla="*/ 0 h 10"/>
                <a:gd name="T2" fmla="*/ 3 w 14"/>
                <a:gd name="T3" fmla="*/ 2 h 10"/>
                <a:gd name="T4" fmla="*/ 9 w 14"/>
                <a:gd name="T5" fmla="*/ 3 h 10"/>
                <a:gd name="T6" fmla="*/ 12 w 14"/>
                <a:gd name="T7" fmla="*/ 4 h 10"/>
                <a:gd name="T8" fmla="*/ 13 w 14"/>
                <a:gd name="T9" fmla="*/ 3 h 10"/>
                <a:gd name="T10" fmla="*/ 13 w 14"/>
                <a:gd name="T11" fmla="*/ 3 h 10"/>
                <a:gd name="T12" fmla="*/ 13 w 14"/>
                <a:gd name="T13" fmla="*/ 4 h 10"/>
                <a:gd name="T14" fmla="*/ 13 w 14"/>
                <a:gd name="T15" fmla="*/ 5 h 10"/>
                <a:gd name="T16" fmla="*/ 12 w 14"/>
                <a:gd name="T17" fmla="*/ 9 h 10"/>
                <a:gd name="T18" fmla="*/ 12 w 14"/>
                <a:gd name="T19" fmla="*/ 10 h 10"/>
                <a:gd name="T20" fmla="*/ 12 w 14"/>
                <a:gd name="T21" fmla="*/ 10 h 10"/>
                <a:gd name="T22" fmla="*/ 11 w 14"/>
                <a:gd name="T23" fmla="*/ 10 h 10"/>
                <a:gd name="T24" fmla="*/ 10 w 14"/>
                <a:gd name="T25" fmla="*/ 9 h 10"/>
                <a:gd name="T26" fmla="*/ 10 w 14"/>
                <a:gd name="T27" fmla="*/ 9 h 10"/>
                <a:gd name="T28" fmla="*/ 10 w 14"/>
                <a:gd name="T29" fmla="*/ 9 h 10"/>
                <a:gd name="T30" fmla="*/ 11 w 14"/>
                <a:gd name="T31" fmla="*/ 8 h 10"/>
                <a:gd name="T32" fmla="*/ 12 w 14"/>
                <a:gd name="T33" fmla="*/ 6 h 10"/>
                <a:gd name="T34" fmla="*/ 8 w 14"/>
                <a:gd name="T35" fmla="*/ 5 h 10"/>
                <a:gd name="T36" fmla="*/ 8 w 14"/>
                <a:gd name="T37" fmla="*/ 5 h 10"/>
                <a:gd name="T38" fmla="*/ 7 w 14"/>
                <a:gd name="T39" fmla="*/ 8 h 10"/>
                <a:gd name="T40" fmla="*/ 7 w 14"/>
                <a:gd name="T41" fmla="*/ 9 h 10"/>
                <a:gd name="T42" fmla="*/ 6 w 14"/>
                <a:gd name="T43" fmla="*/ 8 h 10"/>
                <a:gd name="T44" fmla="*/ 5 w 14"/>
                <a:gd name="T45" fmla="*/ 8 h 10"/>
                <a:gd name="T46" fmla="*/ 5 w 14"/>
                <a:gd name="T47" fmla="*/ 8 h 10"/>
                <a:gd name="T48" fmla="*/ 6 w 14"/>
                <a:gd name="T49" fmla="*/ 7 h 10"/>
                <a:gd name="T50" fmla="*/ 7 w 14"/>
                <a:gd name="T51" fmla="*/ 5 h 10"/>
                <a:gd name="T52" fmla="*/ 6 w 14"/>
                <a:gd name="T53" fmla="*/ 5 h 10"/>
                <a:gd name="T54" fmla="*/ 3 w 14"/>
                <a:gd name="T55" fmla="*/ 4 h 10"/>
                <a:gd name="T56" fmla="*/ 1 w 14"/>
                <a:gd name="T57" fmla="*/ 7 h 10"/>
                <a:gd name="T58" fmla="*/ 2 w 14"/>
                <a:gd name="T59" fmla="*/ 8 h 10"/>
                <a:gd name="T60" fmla="*/ 1 w 14"/>
                <a:gd name="T61" fmla="*/ 7 h 10"/>
                <a:gd name="T62" fmla="*/ 1 w 14"/>
                <a:gd name="T63" fmla="*/ 4 h 10"/>
                <a:gd name="T64" fmla="*/ 1 w 14"/>
                <a:gd name="T65" fmla="*/ 2 h 10"/>
                <a:gd name="T66" fmla="*/ 2 w 14"/>
                <a:gd name="T67" fmla="*/ 0 h 10"/>
                <a:gd name="T68" fmla="*/ 2 w 14"/>
                <a:gd name="T6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" h="1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2"/>
                    <a:pt x="5" y="2"/>
                    <a:pt x="6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2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5" name="Freeform 99"/>
            <p:cNvSpPr>
              <a:spLocks/>
            </p:cNvSpPr>
            <p:nvPr userDrawn="1"/>
          </p:nvSpPr>
          <p:spPr bwMode="auto">
            <a:xfrm>
              <a:off x="1577975" y="7364413"/>
              <a:ext cx="11112" cy="11113"/>
            </a:xfrm>
            <a:custGeom>
              <a:avLst/>
              <a:gdLst>
                <a:gd name="T0" fmla="*/ 12 w 14"/>
                <a:gd name="T1" fmla="*/ 2 h 12"/>
                <a:gd name="T2" fmla="*/ 12 w 14"/>
                <a:gd name="T3" fmla="*/ 2 h 12"/>
                <a:gd name="T4" fmla="*/ 14 w 14"/>
                <a:gd name="T5" fmla="*/ 3 h 12"/>
                <a:gd name="T6" fmla="*/ 14 w 14"/>
                <a:gd name="T7" fmla="*/ 3 h 12"/>
                <a:gd name="T8" fmla="*/ 14 w 14"/>
                <a:gd name="T9" fmla="*/ 3 h 12"/>
                <a:gd name="T10" fmla="*/ 13 w 14"/>
                <a:gd name="T11" fmla="*/ 4 h 12"/>
                <a:gd name="T12" fmla="*/ 13 w 14"/>
                <a:gd name="T13" fmla="*/ 5 h 12"/>
                <a:gd name="T14" fmla="*/ 10 w 14"/>
                <a:gd name="T15" fmla="*/ 10 h 12"/>
                <a:gd name="T16" fmla="*/ 10 w 14"/>
                <a:gd name="T17" fmla="*/ 11 h 12"/>
                <a:gd name="T18" fmla="*/ 10 w 14"/>
                <a:gd name="T19" fmla="*/ 12 h 12"/>
                <a:gd name="T20" fmla="*/ 9 w 14"/>
                <a:gd name="T21" fmla="*/ 12 h 12"/>
                <a:gd name="T22" fmla="*/ 9 w 14"/>
                <a:gd name="T23" fmla="*/ 12 h 12"/>
                <a:gd name="T24" fmla="*/ 7 w 14"/>
                <a:gd name="T25" fmla="*/ 11 h 12"/>
                <a:gd name="T26" fmla="*/ 7 w 14"/>
                <a:gd name="T27" fmla="*/ 11 h 12"/>
                <a:gd name="T28" fmla="*/ 8 w 14"/>
                <a:gd name="T29" fmla="*/ 11 h 12"/>
                <a:gd name="T30" fmla="*/ 8 w 14"/>
                <a:gd name="T31" fmla="*/ 11 h 12"/>
                <a:gd name="T32" fmla="*/ 9 w 14"/>
                <a:gd name="T33" fmla="*/ 10 h 12"/>
                <a:gd name="T34" fmla="*/ 10 w 14"/>
                <a:gd name="T35" fmla="*/ 8 h 12"/>
                <a:gd name="T36" fmla="*/ 5 w 14"/>
                <a:gd name="T37" fmla="*/ 5 h 12"/>
                <a:gd name="T38" fmla="*/ 2 w 14"/>
                <a:gd name="T39" fmla="*/ 4 h 12"/>
                <a:gd name="T40" fmla="*/ 1 w 14"/>
                <a:gd name="T41" fmla="*/ 4 h 12"/>
                <a:gd name="T42" fmla="*/ 0 w 14"/>
                <a:gd name="T43" fmla="*/ 4 h 12"/>
                <a:gd name="T44" fmla="*/ 0 w 14"/>
                <a:gd name="T45" fmla="*/ 5 h 12"/>
                <a:gd name="T46" fmla="*/ 0 w 14"/>
                <a:gd name="T47" fmla="*/ 4 h 12"/>
                <a:gd name="T48" fmla="*/ 1 w 14"/>
                <a:gd name="T49" fmla="*/ 3 h 12"/>
                <a:gd name="T50" fmla="*/ 1 w 14"/>
                <a:gd name="T51" fmla="*/ 2 h 12"/>
                <a:gd name="T52" fmla="*/ 1 w 14"/>
                <a:gd name="T53" fmla="*/ 1 h 12"/>
                <a:gd name="T54" fmla="*/ 2 w 14"/>
                <a:gd name="T55" fmla="*/ 0 h 12"/>
                <a:gd name="T56" fmla="*/ 2 w 14"/>
                <a:gd name="T57" fmla="*/ 0 h 12"/>
                <a:gd name="T58" fmla="*/ 2 w 14"/>
                <a:gd name="T59" fmla="*/ 0 h 12"/>
                <a:gd name="T60" fmla="*/ 2 w 14"/>
                <a:gd name="T61" fmla="*/ 0 h 12"/>
                <a:gd name="T62" fmla="*/ 2 w 14"/>
                <a:gd name="T63" fmla="*/ 0 h 12"/>
                <a:gd name="T64" fmla="*/ 2 w 14"/>
                <a:gd name="T65" fmla="*/ 1 h 12"/>
                <a:gd name="T66" fmla="*/ 2 w 14"/>
                <a:gd name="T67" fmla="*/ 1 h 12"/>
                <a:gd name="T68" fmla="*/ 3 w 14"/>
                <a:gd name="T69" fmla="*/ 2 h 12"/>
                <a:gd name="T70" fmla="*/ 5 w 14"/>
                <a:gd name="T71" fmla="*/ 3 h 12"/>
                <a:gd name="T72" fmla="*/ 11 w 14"/>
                <a:gd name="T73" fmla="*/ 6 h 12"/>
                <a:gd name="T74" fmla="*/ 12 w 14"/>
                <a:gd name="T75" fmla="*/ 4 h 12"/>
                <a:gd name="T76" fmla="*/ 13 w 14"/>
                <a:gd name="T77" fmla="*/ 3 h 12"/>
                <a:gd name="T78" fmla="*/ 12 w 14"/>
                <a:gd name="T79" fmla="*/ 2 h 12"/>
                <a:gd name="T80" fmla="*/ 12 w 14"/>
                <a:gd name="T81" fmla="*/ 2 h 12"/>
                <a:gd name="T82" fmla="*/ 12 w 14"/>
                <a:gd name="T83" fmla="*/ 2 h 12"/>
                <a:gd name="T84" fmla="*/ 12 w 14"/>
                <a:gd name="T8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1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4"/>
                  </a:cubicBezTo>
                  <a:cubicBezTo>
                    <a:pt x="13" y="4"/>
                    <a:pt x="13" y="4"/>
                    <a:pt x="13" y="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8"/>
                    <a:pt x="5" y="5"/>
                    <a:pt x="5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11" y="6"/>
                    <a:pt x="11" y="6"/>
                  </a:cubicBezTo>
                  <a:cubicBezTo>
                    <a:pt x="11" y="6"/>
                    <a:pt x="12" y="4"/>
                    <a:pt x="12" y="4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6" name="Freeform 100"/>
            <p:cNvSpPr>
              <a:spLocks/>
            </p:cNvSpPr>
            <p:nvPr userDrawn="1"/>
          </p:nvSpPr>
          <p:spPr bwMode="auto">
            <a:xfrm>
              <a:off x="1489075" y="7296151"/>
              <a:ext cx="12700" cy="14288"/>
            </a:xfrm>
            <a:custGeom>
              <a:avLst/>
              <a:gdLst>
                <a:gd name="T0" fmla="*/ 7 w 16"/>
                <a:gd name="T1" fmla="*/ 17 h 17"/>
                <a:gd name="T2" fmla="*/ 8 w 16"/>
                <a:gd name="T3" fmla="*/ 17 h 17"/>
                <a:gd name="T4" fmla="*/ 9 w 16"/>
                <a:gd name="T5" fmla="*/ 16 h 17"/>
                <a:gd name="T6" fmla="*/ 9 w 16"/>
                <a:gd name="T7" fmla="*/ 16 h 17"/>
                <a:gd name="T8" fmla="*/ 9 w 16"/>
                <a:gd name="T9" fmla="*/ 15 h 17"/>
                <a:gd name="T10" fmla="*/ 10 w 16"/>
                <a:gd name="T11" fmla="*/ 14 h 17"/>
                <a:gd name="T12" fmla="*/ 11 w 16"/>
                <a:gd name="T13" fmla="*/ 14 h 17"/>
                <a:gd name="T14" fmla="*/ 10 w 16"/>
                <a:gd name="T15" fmla="*/ 14 h 17"/>
                <a:gd name="T16" fmla="*/ 10 w 16"/>
                <a:gd name="T17" fmla="*/ 15 h 17"/>
                <a:gd name="T18" fmla="*/ 8 w 16"/>
                <a:gd name="T19" fmla="*/ 14 h 17"/>
                <a:gd name="T20" fmla="*/ 3 w 16"/>
                <a:gd name="T21" fmla="*/ 9 h 17"/>
                <a:gd name="T22" fmla="*/ 4 w 16"/>
                <a:gd name="T23" fmla="*/ 9 h 17"/>
                <a:gd name="T24" fmla="*/ 9 w 16"/>
                <a:gd name="T25" fmla="*/ 9 h 17"/>
                <a:gd name="T26" fmla="*/ 12 w 16"/>
                <a:gd name="T27" fmla="*/ 9 h 17"/>
                <a:gd name="T28" fmla="*/ 15 w 16"/>
                <a:gd name="T29" fmla="*/ 10 h 17"/>
                <a:gd name="T30" fmla="*/ 16 w 16"/>
                <a:gd name="T31" fmla="*/ 9 h 17"/>
                <a:gd name="T32" fmla="*/ 16 w 16"/>
                <a:gd name="T33" fmla="*/ 9 h 17"/>
                <a:gd name="T34" fmla="*/ 16 w 16"/>
                <a:gd name="T35" fmla="*/ 9 h 17"/>
                <a:gd name="T36" fmla="*/ 16 w 16"/>
                <a:gd name="T37" fmla="*/ 9 h 17"/>
                <a:gd name="T38" fmla="*/ 16 w 16"/>
                <a:gd name="T39" fmla="*/ 9 h 17"/>
                <a:gd name="T40" fmla="*/ 16 w 16"/>
                <a:gd name="T41" fmla="*/ 9 h 17"/>
                <a:gd name="T42" fmla="*/ 16 w 16"/>
                <a:gd name="T43" fmla="*/ 9 h 17"/>
                <a:gd name="T44" fmla="*/ 9 w 16"/>
                <a:gd name="T45" fmla="*/ 2 h 17"/>
                <a:gd name="T46" fmla="*/ 9 w 16"/>
                <a:gd name="T47" fmla="*/ 0 h 17"/>
                <a:gd name="T48" fmla="*/ 9 w 16"/>
                <a:gd name="T49" fmla="*/ 0 h 17"/>
                <a:gd name="T50" fmla="*/ 9 w 16"/>
                <a:gd name="T51" fmla="*/ 0 h 17"/>
                <a:gd name="T52" fmla="*/ 9 w 16"/>
                <a:gd name="T53" fmla="*/ 0 h 17"/>
                <a:gd name="T54" fmla="*/ 8 w 16"/>
                <a:gd name="T55" fmla="*/ 1 h 17"/>
                <a:gd name="T56" fmla="*/ 8 w 16"/>
                <a:gd name="T57" fmla="*/ 1 h 17"/>
                <a:gd name="T58" fmla="*/ 7 w 16"/>
                <a:gd name="T59" fmla="*/ 1 h 17"/>
                <a:gd name="T60" fmla="*/ 6 w 16"/>
                <a:gd name="T61" fmla="*/ 2 h 17"/>
                <a:gd name="T62" fmla="*/ 6 w 16"/>
                <a:gd name="T63" fmla="*/ 2 h 17"/>
                <a:gd name="T64" fmla="*/ 6 w 16"/>
                <a:gd name="T65" fmla="*/ 3 h 17"/>
                <a:gd name="T66" fmla="*/ 6 w 16"/>
                <a:gd name="T67" fmla="*/ 3 h 17"/>
                <a:gd name="T68" fmla="*/ 6 w 16"/>
                <a:gd name="T69" fmla="*/ 2 h 17"/>
                <a:gd name="T70" fmla="*/ 7 w 16"/>
                <a:gd name="T71" fmla="*/ 2 h 17"/>
                <a:gd name="T72" fmla="*/ 8 w 16"/>
                <a:gd name="T73" fmla="*/ 3 h 17"/>
                <a:gd name="T74" fmla="*/ 13 w 16"/>
                <a:gd name="T75" fmla="*/ 8 h 17"/>
                <a:gd name="T76" fmla="*/ 13 w 16"/>
                <a:gd name="T77" fmla="*/ 8 h 17"/>
                <a:gd name="T78" fmla="*/ 13 w 16"/>
                <a:gd name="T79" fmla="*/ 8 h 17"/>
                <a:gd name="T80" fmla="*/ 13 w 16"/>
                <a:gd name="T81" fmla="*/ 8 h 17"/>
                <a:gd name="T82" fmla="*/ 12 w 16"/>
                <a:gd name="T83" fmla="*/ 8 h 17"/>
                <a:gd name="T84" fmla="*/ 8 w 16"/>
                <a:gd name="T85" fmla="*/ 7 h 17"/>
                <a:gd name="T86" fmla="*/ 1 w 16"/>
                <a:gd name="T87" fmla="*/ 7 h 17"/>
                <a:gd name="T88" fmla="*/ 1 w 16"/>
                <a:gd name="T89" fmla="*/ 7 h 17"/>
                <a:gd name="T90" fmla="*/ 0 w 16"/>
                <a:gd name="T91" fmla="*/ 7 h 17"/>
                <a:gd name="T92" fmla="*/ 1 w 16"/>
                <a:gd name="T93" fmla="*/ 8 h 17"/>
                <a:gd name="T94" fmla="*/ 7 w 16"/>
                <a:gd name="T95" fmla="*/ 14 h 17"/>
                <a:gd name="T96" fmla="*/ 8 w 16"/>
                <a:gd name="T97" fmla="*/ 16 h 17"/>
                <a:gd name="T98" fmla="*/ 7 w 16"/>
                <a:gd name="T99" fmla="*/ 17 h 17"/>
                <a:gd name="T100" fmla="*/ 7 w 16"/>
                <a:gd name="T101" fmla="*/ 17 h 17"/>
                <a:gd name="T102" fmla="*/ 7 w 16"/>
                <a:gd name="T10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9" y="15"/>
                    <a:pt x="9" y="14"/>
                    <a:pt x="8" y="1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7" y="9"/>
                    <a:pt x="9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7" name="Freeform 101"/>
            <p:cNvSpPr>
              <a:spLocks/>
            </p:cNvSpPr>
            <p:nvPr userDrawn="1"/>
          </p:nvSpPr>
          <p:spPr bwMode="auto">
            <a:xfrm>
              <a:off x="1482725" y="7307263"/>
              <a:ext cx="9525" cy="9525"/>
            </a:xfrm>
            <a:custGeom>
              <a:avLst/>
              <a:gdLst>
                <a:gd name="T0" fmla="*/ 12 w 12"/>
                <a:gd name="T1" fmla="*/ 6 h 10"/>
                <a:gd name="T2" fmla="*/ 12 w 12"/>
                <a:gd name="T3" fmla="*/ 6 h 10"/>
                <a:gd name="T4" fmla="*/ 11 w 12"/>
                <a:gd name="T5" fmla="*/ 7 h 10"/>
                <a:gd name="T6" fmla="*/ 10 w 12"/>
                <a:gd name="T7" fmla="*/ 7 h 10"/>
                <a:gd name="T8" fmla="*/ 8 w 12"/>
                <a:gd name="T9" fmla="*/ 5 h 10"/>
                <a:gd name="T10" fmla="*/ 5 w 12"/>
                <a:gd name="T11" fmla="*/ 3 h 10"/>
                <a:gd name="T12" fmla="*/ 3 w 12"/>
                <a:gd name="T13" fmla="*/ 1 h 10"/>
                <a:gd name="T14" fmla="*/ 2 w 12"/>
                <a:gd name="T15" fmla="*/ 1 h 10"/>
                <a:gd name="T16" fmla="*/ 3 w 12"/>
                <a:gd name="T17" fmla="*/ 0 h 10"/>
                <a:gd name="T18" fmla="*/ 3 w 12"/>
                <a:gd name="T19" fmla="*/ 0 h 10"/>
                <a:gd name="T20" fmla="*/ 2 w 12"/>
                <a:gd name="T21" fmla="*/ 0 h 10"/>
                <a:gd name="T22" fmla="*/ 2 w 12"/>
                <a:gd name="T23" fmla="*/ 1 h 10"/>
                <a:gd name="T24" fmla="*/ 1 w 12"/>
                <a:gd name="T25" fmla="*/ 2 h 10"/>
                <a:gd name="T26" fmla="*/ 1 w 12"/>
                <a:gd name="T27" fmla="*/ 2 h 10"/>
                <a:gd name="T28" fmla="*/ 0 w 12"/>
                <a:gd name="T29" fmla="*/ 3 h 10"/>
                <a:gd name="T30" fmla="*/ 0 w 12"/>
                <a:gd name="T31" fmla="*/ 4 h 10"/>
                <a:gd name="T32" fmla="*/ 0 w 12"/>
                <a:gd name="T33" fmla="*/ 4 h 10"/>
                <a:gd name="T34" fmla="*/ 0 w 12"/>
                <a:gd name="T35" fmla="*/ 4 h 10"/>
                <a:gd name="T36" fmla="*/ 0 w 12"/>
                <a:gd name="T37" fmla="*/ 4 h 10"/>
                <a:gd name="T38" fmla="*/ 0 w 12"/>
                <a:gd name="T39" fmla="*/ 4 h 10"/>
                <a:gd name="T40" fmla="*/ 0 w 12"/>
                <a:gd name="T41" fmla="*/ 4 h 10"/>
                <a:gd name="T42" fmla="*/ 0 w 12"/>
                <a:gd name="T43" fmla="*/ 4 h 10"/>
                <a:gd name="T44" fmla="*/ 0 w 12"/>
                <a:gd name="T45" fmla="*/ 4 h 10"/>
                <a:gd name="T46" fmla="*/ 1 w 12"/>
                <a:gd name="T47" fmla="*/ 3 h 10"/>
                <a:gd name="T48" fmla="*/ 2 w 12"/>
                <a:gd name="T49" fmla="*/ 3 h 10"/>
                <a:gd name="T50" fmla="*/ 4 w 12"/>
                <a:gd name="T51" fmla="*/ 5 h 10"/>
                <a:gd name="T52" fmla="*/ 7 w 12"/>
                <a:gd name="T53" fmla="*/ 7 h 10"/>
                <a:gd name="T54" fmla="*/ 9 w 12"/>
                <a:gd name="T55" fmla="*/ 9 h 10"/>
                <a:gd name="T56" fmla="*/ 10 w 12"/>
                <a:gd name="T57" fmla="*/ 9 h 10"/>
                <a:gd name="T58" fmla="*/ 9 w 12"/>
                <a:gd name="T59" fmla="*/ 10 h 10"/>
                <a:gd name="T60" fmla="*/ 9 w 12"/>
                <a:gd name="T61" fmla="*/ 10 h 10"/>
                <a:gd name="T62" fmla="*/ 9 w 12"/>
                <a:gd name="T63" fmla="*/ 10 h 10"/>
                <a:gd name="T64" fmla="*/ 10 w 12"/>
                <a:gd name="T65" fmla="*/ 10 h 10"/>
                <a:gd name="T66" fmla="*/ 10 w 12"/>
                <a:gd name="T67" fmla="*/ 9 h 10"/>
                <a:gd name="T68" fmla="*/ 11 w 12"/>
                <a:gd name="T69" fmla="*/ 8 h 10"/>
                <a:gd name="T70" fmla="*/ 11 w 12"/>
                <a:gd name="T71" fmla="*/ 8 h 10"/>
                <a:gd name="T72" fmla="*/ 12 w 12"/>
                <a:gd name="T73" fmla="*/ 6 h 10"/>
                <a:gd name="T74" fmla="*/ 12 w 12"/>
                <a:gd name="T7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6"/>
                    <a:pt x="9" y="6"/>
                    <a:pt x="8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4"/>
                    <a:pt x="4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9" y="8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8" name="Freeform 102"/>
            <p:cNvSpPr>
              <a:spLocks noEditPoints="1"/>
            </p:cNvSpPr>
            <p:nvPr userDrawn="1"/>
          </p:nvSpPr>
          <p:spPr bwMode="auto">
            <a:xfrm>
              <a:off x="1473200" y="7340601"/>
              <a:ext cx="9525" cy="9525"/>
            </a:xfrm>
            <a:custGeom>
              <a:avLst/>
              <a:gdLst>
                <a:gd name="T0" fmla="*/ 12 w 12"/>
                <a:gd name="T1" fmla="*/ 11 h 12"/>
                <a:gd name="T2" fmla="*/ 12 w 12"/>
                <a:gd name="T3" fmla="*/ 10 h 12"/>
                <a:gd name="T4" fmla="*/ 12 w 12"/>
                <a:gd name="T5" fmla="*/ 9 h 12"/>
                <a:gd name="T6" fmla="*/ 12 w 12"/>
                <a:gd name="T7" fmla="*/ 9 h 12"/>
                <a:gd name="T8" fmla="*/ 12 w 12"/>
                <a:gd name="T9" fmla="*/ 7 h 12"/>
                <a:gd name="T10" fmla="*/ 12 w 12"/>
                <a:gd name="T11" fmla="*/ 7 h 12"/>
                <a:gd name="T12" fmla="*/ 12 w 12"/>
                <a:gd name="T13" fmla="*/ 7 h 12"/>
                <a:gd name="T14" fmla="*/ 12 w 12"/>
                <a:gd name="T15" fmla="*/ 8 h 12"/>
                <a:gd name="T16" fmla="*/ 11 w 12"/>
                <a:gd name="T17" fmla="*/ 8 h 12"/>
                <a:gd name="T18" fmla="*/ 8 w 12"/>
                <a:gd name="T19" fmla="*/ 9 h 12"/>
                <a:gd name="T20" fmla="*/ 7 w 12"/>
                <a:gd name="T21" fmla="*/ 9 h 12"/>
                <a:gd name="T22" fmla="*/ 7 w 12"/>
                <a:gd name="T23" fmla="*/ 9 h 12"/>
                <a:gd name="T24" fmla="*/ 7 w 12"/>
                <a:gd name="T25" fmla="*/ 9 h 12"/>
                <a:gd name="T26" fmla="*/ 7 w 12"/>
                <a:gd name="T27" fmla="*/ 7 h 12"/>
                <a:gd name="T28" fmla="*/ 7 w 12"/>
                <a:gd name="T29" fmla="*/ 7 h 12"/>
                <a:gd name="T30" fmla="*/ 8 w 12"/>
                <a:gd name="T31" fmla="*/ 6 h 12"/>
                <a:gd name="T32" fmla="*/ 9 w 12"/>
                <a:gd name="T33" fmla="*/ 5 h 12"/>
                <a:gd name="T34" fmla="*/ 12 w 12"/>
                <a:gd name="T35" fmla="*/ 3 h 12"/>
                <a:gd name="T36" fmla="*/ 12 w 12"/>
                <a:gd name="T37" fmla="*/ 1 h 12"/>
                <a:gd name="T38" fmla="*/ 12 w 12"/>
                <a:gd name="T39" fmla="*/ 0 h 12"/>
                <a:gd name="T40" fmla="*/ 12 w 12"/>
                <a:gd name="T41" fmla="*/ 0 h 12"/>
                <a:gd name="T42" fmla="*/ 12 w 12"/>
                <a:gd name="T43" fmla="*/ 0 h 12"/>
                <a:gd name="T44" fmla="*/ 12 w 12"/>
                <a:gd name="T45" fmla="*/ 0 h 12"/>
                <a:gd name="T46" fmla="*/ 12 w 12"/>
                <a:gd name="T47" fmla="*/ 0 h 12"/>
                <a:gd name="T48" fmla="*/ 12 w 12"/>
                <a:gd name="T49" fmla="*/ 0 h 12"/>
                <a:gd name="T50" fmla="*/ 12 w 12"/>
                <a:gd name="T51" fmla="*/ 0 h 12"/>
                <a:gd name="T52" fmla="*/ 11 w 12"/>
                <a:gd name="T53" fmla="*/ 0 h 12"/>
                <a:gd name="T54" fmla="*/ 11 w 12"/>
                <a:gd name="T55" fmla="*/ 0 h 12"/>
                <a:gd name="T56" fmla="*/ 10 w 12"/>
                <a:gd name="T57" fmla="*/ 2 h 12"/>
                <a:gd name="T58" fmla="*/ 7 w 12"/>
                <a:gd name="T59" fmla="*/ 5 h 12"/>
                <a:gd name="T60" fmla="*/ 6 w 12"/>
                <a:gd name="T61" fmla="*/ 6 h 12"/>
                <a:gd name="T62" fmla="*/ 6 w 12"/>
                <a:gd name="T63" fmla="*/ 5 h 12"/>
                <a:gd name="T64" fmla="*/ 6 w 12"/>
                <a:gd name="T65" fmla="*/ 5 h 12"/>
                <a:gd name="T66" fmla="*/ 3 w 12"/>
                <a:gd name="T67" fmla="*/ 4 h 12"/>
                <a:gd name="T68" fmla="*/ 1 w 12"/>
                <a:gd name="T69" fmla="*/ 5 h 12"/>
                <a:gd name="T70" fmla="*/ 0 w 12"/>
                <a:gd name="T71" fmla="*/ 8 h 12"/>
                <a:gd name="T72" fmla="*/ 0 w 12"/>
                <a:gd name="T73" fmla="*/ 10 h 12"/>
                <a:gd name="T74" fmla="*/ 0 w 12"/>
                <a:gd name="T75" fmla="*/ 10 h 12"/>
                <a:gd name="T76" fmla="*/ 0 w 12"/>
                <a:gd name="T77" fmla="*/ 12 h 12"/>
                <a:gd name="T78" fmla="*/ 1 w 12"/>
                <a:gd name="T79" fmla="*/ 12 h 12"/>
                <a:gd name="T80" fmla="*/ 1 w 12"/>
                <a:gd name="T81" fmla="*/ 12 h 12"/>
                <a:gd name="T82" fmla="*/ 1 w 12"/>
                <a:gd name="T83" fmla="*/ 11 h 12"/>
                <a:gd name="T84" fmla="*/ 2 w 12"/>
                <a:gd name="T85" fmla="*/ 11 h 12"/>
                <a:gd name="T86" fmla="*/ 5 w 12"/>
                <a:gd name="T87" fmla="*/ 11 h 12"/>
                <a:gd name="T88" fmla="*/ 8 w 12"/>
                <a:gd name="T89" fmla="*/ 11 h 12"/>
                <a:gd name="T90" fmla="*/ 11 w 12"/>
                <a:gd name="T91" fmla="*/ 10 h 12"/>
                <a:gd name="T92" fmla="*/ 12 w 12"/>
                <a:gd name="T93" fmla="*/ 11 h 12"/>
                <a:gd name="T94" fmla="*/ 12 w 12"/>
                <a:gd name="T95" fmla="*/ 11 h 12"/>
                <a:gd name="T96" fmla="*/ 12 w 12"/>
                <a:gd name="T97" fmla="*/ 12 h 12"/>
                <a:gd name="T98" fmla="*/ 12 w 12"/>
                <a:gd name="T99" fmla="*/ 12 h 12"/>
                <a:gd name="T100" fmla="*/ 12 w 12"/>
                <a:gd name="T101" fmla="*/ 12 h 12"/>
                <a:gd name="T102" fmla="*/ 12 w 12"/>
                <a:gd name="T103" fmla="*/ 11 h 12"/>
                <a:gd name="T104" fmla="*/ 6 w 12"/>
                <a:gd name="T105" fmla="*/ 9 h 12"/>
                <a:gd name="T106" fmla="*/ 6 w 12"/>
                <a:gd name="T107" fmla="*/ 9 h 12"/>
                <a:gd name="T108" fmla="*/ 1 w 12"/>
                <a:gd name="T109" fmla="*/ 9 h 12"/>
                <a:gd name="T110" fmla="*/ 1 w 12"/>
                <a:gd name="T111" fmla="*/ 9 h 12"/>
                <a:gd name="T112" fmla="*/ 1 w 12"/>
                <a:gd name="T113" fmla="*/ 8 h 12"/>
                <a:gd name="T114" fmla="*/ 2 w 12"/>
                <a:gd name="T115" fmla="*/ 6 h 12"/>
                <a:gd name="T116" fmla="*/ 4 w 12"/>
                <a:gd name="T117" fmla="*/ 5 h 12"/>
                <a:gd name="T118" fmla="*/ 6 w 12"/>
                <a:gd name="T119" fmla="*/ 6 h 12"/>
                <a:gd name="T120" fmla="*/ 6 w 12"/>
                <a:gd name="T121" fmla="*/ 7 h 12"/>
                <a:gd name="T122" fmla="*/ 6 w 12"/>
                <a:gd name="T12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" h="12">
                  <a:moveTo>
                    <a:pt x="12" y="11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0" y="2"/>
                  </a:cubicBezTo>
                  <a:cubicBezTo>
                    <a:pt x="10" y="3"/>
                    <a:pt x="9" y="4"/>
                    <a:pt x="7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2" y="11"/>
                    <a:pt x="5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1"/>
                  </a:cubicBezTo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9" name="Freeform 103"/>
            <p:cNvSpPr>
              <a:spLocks noEditPoints="1"/>
            </p:cNvSpPr>
            <p:nvPr userDrawn="1"/>
          </p:nvSpPr>
          <p:spPr bwMode="auto">
            <a:xfrm>
              <a:off x="1474788" y="7351713"/>
              <a:ext cx="15875" cy="23813"/>
            </a:xfrm>
            <a:custGeom>
              <a:avLst/>
              <a:gdLst>
                <a:gd name="T0" fmla="*/ 13 w 19"/>
                <a:gd name="T1" fmla="*/ 11 h 28"/>
                <a:gd name="T2" fmla="*/ 13 w 19"/>
                <a:gd name="T3" fmla="*/ 9 h 28"/>
                <a:gd name="T4" fmla="*/ 12 w 19"/>
                <a:gd name="T5" fmla="*/ 9 h 28"/>
                <a:gd name="T6" fmla="*/ 12 w 19"/>
                <a:gd name="T7" fmla="*/ 10 h 28"/>
                <a:gd name="T8" fmla="*/ 9 w 19"/>
                <a:gd name="T9" fmla="*/ 10 h 28"/>
                <a:gd name="T10" fmla="*/ 8 w 19"/>
                <a:gd name="T11" fmla="*/ 7 h 28"/>
                <a:gd name="T12" fmla="*/ 11 w 19"/>
                <a:gd name="T13" fmla="*/ 4 h 28"/>
                <a:gd name="T14" fmla="*/ 11 w 19"/>
                <a:gd name="T15" fmla="*/ 4 h 28"/>
                <a:gd name="T16" fmla="*/ 11 w 19"/>
                <a:gd name="T17" fmla="*/ 5 h 28"/>
                <a:gd name="T18" fmla="*/ 11 w 19"/>
                <a:gd name="T19" fmla="*/ 4 h 28"/>
                <a:gd name="T20" fmla="*/ 10 w 19"/>
                <a:gd name="T21" fmla="*/ 1 h 28"/>
                <a:gd name="T22" fmla="*/ 10 w 19"/>
                <a:gd name="T23" fmla="*/ 1 h 28"/>
                <a:gd name="T24" fmla="*/ 4 w 19"/>
                <a:gd name="T25" fmla="*/ 7 h 28"/>
                <a:gd name="T26" fmla="*/ 0 w 19"/>
                <a:gd name="T27" fmla="*/ 10 h 28"/>
                <a:gd name="T28" fmla="*/ 11 w 19"/>
                <a:gd name="T29" fmla="*/ 11 h 28"/>
                <a:gd name="T30" fmla="*/ 13 w 19"/>
                <a:gd name="T31" fmla="*/ 13 h 28"/>
                <a:gd name="T32" fmla="*/ 13 w 19"/>
                <a:gd name="T33" fmla="*/ 16 h 28"/>
                <a:gd name="T34" fmla="*/ 6 w 19"/>
                <a:gd name="T35" fmla="*/ 20 h 28"/>
                <a:gd name="T36" fmla="*/ 3 w 19"/>
                <a:gd name="T37" fmla="*/ 18 h 28"/>
                <a:gd name="T38" fmla="*/ 3 w 19"/>
                <a:gd name="T39" fmla="*/ 18 h 28"/>
                <a:gd name="T40" fmla="*/ 3 w 19"/>
                <a:gd name="T41" fmla="*/ 19 h 28"/>
                <a:gd name="T42" fmla="*/ 5 w 19"/>
                <a:gd name="T43" fmla="*/ 22 h 28"/>
                <a:gd name="T44" fmla="*/ 5 w 19"/>
                <a:gd name="T45" fmla="*/ 22 h 28"/>
                <a:gd name="T46" fmla="*/ 5 w 19"/>
                <a:gd name="T47" fmla="*/ 21 h 28"/>
                <a:gd name="T48" fmla="*/ 7 w 19"/>
                <a:gd name="T49" fmla="*/ 21 h 28"/>
                <a:gd name="T50" fmla="*/ 11 w 19"/>
                <a:gd name="T51" fmla="*/ 23 h 28"/>
                <a:gd name="T52" fmla="*/ 10 w 19"/>
                <a:gd name="T53" fmla="*/ 23 h 28"/>
                <a:gd name="T54" fmla="*/ 7 w 19"/>
                <a:gd name="T55" fmla="*/ 25 h 28"/>
                <a:gd name="T56" fmla="*/ 6 w 19"/>
                <a:gd name="T57" fmla="*/ 24 h 28"/>
                <a:gd name="T58" fmla="*/ 7 w 19"/>
                <a:gd name="T59" fmla="*/ 25 h 28"/>
                <a:gd name="T60" fmla="*/ 7 w 19"/>
                <a:gd name="T61" fmla="*/ 27 h 28"/>
                <a:gd name="T62" fmla="*/ 8 w 19"/>
                <a:gd name="T63" fmla="*/ 28 h 28"/>
                <a:gd name="T64" fmla="*/ 8 w 19"/>
                <a:gd name="T65" fmla="*/ 28 h 28"/>
                <a:gd name="T66" fmla="*/ 9 w 19"/>
                <a:gd name="T67" fmla="*/ 26 h 28"/>
                <a:gd name="T68" fmla="*/ 14 w 19"/>
                <a:gd name="T69" fmla="*/ 24 h 28"/>
                <a:gd name="T70" fmla="*/ 18 w 19"/>
                <a:gd name="T71" fmla="*/ 22 h 28"/>
                <a:gd name="T72" fmla="*/ 18 w 19"/>
                <a:gd name="T73" fmla="*/ 23 h 28"/>
                <a:gd name="T74" fmla="*/ 18 w 19"/>
                <a:gd name="T75" fmla="*/ 21 h 28"/>
                <a:gd name="T76" fmla="*/ 17 w 19"/>
                <a:gd name="T77" fmla="*/ 20 h 28"/>
                <a:gd name="T78" fmla="*/ 16 w 19"/>
                <a:gd name="T79" fmla="*/ 19 h 28"/>
                <a:gd name="T80" fmla="*/ 16 w 19"/>
                <a:gd name="T81" fmla="*/ 19 h 28"/>
                <a:gd name="T82" fmla="*/ 17 w 19"/>
                <a:gd name="T83" fmla="*/ 20 h 28"/>
                <a:gd name="T84" fmla="*/ 13 w 19"/>
                <a:gd name="T85" fmla="*/ 22 h 28"/>
                <a:gd name="T86" fmla="*/ 12 w 19"/>
                <a:gd name="T87" fmla="*/ 23 h 28"/>
                <a:gd name="T88" fmla="*/ 14 w 19"/>
                <a:gd name="T89" fmla="*/ 17 h 28"/>
                <a:gd name="T90" fmla="*/ 14 w 19"/>
                <a:gd name="T91" fmla="*/ 13 h 28"/>
                <a:gd name="T92" fmla="*/ 8 w 19"/>
                <a:gd name="T93" fmla="*/ 10 h 28"/>
                <a:gd name="T94" fmla="*/ 4 w 19"/>
                <a:gd name="T95" fmla="*/ 9 h 28"/>
                <a:gd name="T96" fmla="*/ 4 w 19"/>
                <a:gd name="T97" fmla="*/ 9 h 28"/>
                <a:gd name="T98" fmla="*/ 7 w 19"/>
                <a:gd name="T99" fmla="*/ 7 h 28"/>
                <a:gd name="T100" fmla="*/ 8 w 19"/>
                <a:gd name="T101" fmla="*/ 10 h 28"/>
                <a:gd name="T102" fmla="*/ 8 w 19"/>
                <a:gd name="T10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" h="28">
                  <a:moveTo>
                    <a:pt x="14" y="13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4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21"/>
                    <a:pt x="10" y="22"/>
                  </a:cubicBezTo>
                  <a:cubicBezTo>
                    <a:pt x="10" y="21"/>
                    <a:pt x="7" y="20"/>
                    <a:pt x="6" y="20"/>
                  </a:cubicBezTo>
                  <a:cubicBezTo>
                    <a:pt x="5" y="20"/>
                    <a:pt x="4" y="20"/>
                    <a:pt x="4" y="19"/>
                  </a:cubicBezTo>
                  <a:cubicBezTo>
                    <a:pt x="4" y="19"/>
                    <a:pt x="4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8" y="22"/>
                    <a:pt x="9" y="22"/>
                  </a:cubicBezTo>
                  <a:cubicBezTo>
                    <a:pt x="9" y="22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9" y="26"/>
                  </a:cubicBezTo>
                  <a:cubicBezTo>
                    <a:pt x="9" y="26"/>
                    <a:pt x="9" y="26"/>
                    <a:pt x="11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6" y="20"/>
                    <a:pt x="16" y="20"/>
                  </a:cubicBezTo>
                  <a:cubicBezTo>
                    <a:pt x="15" y="21"/>
                    <a:pt x="14" y="21"/>
                    <a:pt x="13" y="22"/>
                  </a:cubicBezTo>
                  <a:cubicBezTo>
                    <a:pt x="13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2" y="22"/>
                    <a:pt x="14" y="17"/>
                    <a:pt x="14" y="17"/>
                  </a:cubicBezTo>
                  <a:cubicBezTo>
                    <a:pt x="14" y="16"/>
                    <a:pt x="15" y="15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0" name="Freeform 104"/>
            <p:cNvSpPr>
              <a:spLocks noEditPoints="1"/>
            </p:cNvSpPr>
            <p:nvPr userDrawn="1"/>
          </p:nvSpPr>
          <p:spPr bwMode="auto">
            <a:xfrm>
              <a:off x="1490663" y="7383463"/>
              <a:ext cx="11112" cy="12700"/>
            </a:xfrm>
            <a:custGeom>
              <a:avLst/>
              <a:gdLst>
                <a:gd name="T0" fmla="*/ 10 w 13"/>
                <a:gd name="T1" fmla="*/ 13 h 14"/>
                <a:gd name="T2" fmla="*/ 10 w 13"/>
                <a:gd name="T3" fmla="*/ 13 h 14"/>
                <a:gd name="T4" fmla="*/ 10 w 13"/>
                <a:gd name="T5" fmla="*/ 11 h 14"/>
                <a:gd name="T6" fmla="*/ 12 w 13"/>
                <a:gd name="T7" fmla="*/ 4 h 14"/>
                <a:gd name="T8" fmla="*/ 13 w 13"/>
                <a:gd name="T9" fmla="*/ 1 h 14"/>
                <a:gd name="T10" fmla="*/ 13 w 13"/>
                <a:gd name="T11" fmla="*/ 0 h 14"/>
                <a:gd name="T12" fmla="*/ 12 w 13"/>
                <a:gd name="T13" fmla="*/ 0 h 14"/>
                <a:gd name="T14" fmla="*/ 3 w 13"/>
                <a:gd name="T15" fmla="*/ 6 h 14"/>
                <a:gd name="T16" fmla="*/ 1 w 13"/>
                <a:gd name="T17" fmla="*/ 6 h 14"/>
                <a:gd name="T18" fmla="*/ 1 w 13"/>
                <a:gd name="T19" fmla="*/ 6 h 14"/>
                <a:gd name="T20" fmla="*/ 0 w 13"/>
                <a:gd name="T21" fmla="*/ 6 h 14"/>
                <a:gd name="T22" fmla="*/ 1 w 13"/>
                <a:gd name="T23" fmla="*/ 6 h 14"/>
                <a:gd name="T24" fmla="*/ 2 w 13"/>
                <a:gd name="T25" fmla="*/ 7 h 14"/>
                <a:gd name="T26" fmla="*/ 2 w 13"/>
                <a:gd name="T27" fmla="*/ 7 h 14"/>
                <a:gd name="T28" fmla="*/ 3 w 13"/>
                <a:gd name="T29" fmla="*/ 8 h 14"/>
                <a:gd name="T30" fmla="*/ 4 w 13"/>
                <a:gd name="T31" fmla="*/ 8 h 14"/>
                <a:gd name="T32" fmla="*/ 4 w 13"/>
                <a:gd name="T33" fmla="*/ 8 h 14"/>
                <a:gd name="T34" fmla="*/ 3 w 13"/>
                <a:gd name="T35" fmla="*/ 8 h 14"/>
                <a:gd name="T36" fmla="*/ 3 w 13"/>
                <a:gd name="T37" fmla="*/ 7 h 14"/>
                <a:gd name="T38" fmla="*/ 4 w 13"/>
                <a:gd name="T39" fmla="*/ 6 h 14"/>
                <a:gd name="T40" fmla="*/ 6 w 13"/>
                <a:gd name="T41" fmla="*/ 5 h 14"/>
                <a:gd name="T42" fmla="*/ 6 w 13"/>
                <a:gd name="T43" fmla="*/ 5 h 14"/>
                <a:gd name="T44" fmla="*/ 9 w 13"/>
                <a:gd name="T45" fmla="*/ 7 h 14"/>
                <a:gd name="T46" fmla="*/ 9 w 13"/>
                <a:gd name="T47" fmla="*/ 8 h 14"/>
                <a:gd name="T48" fmla="*/ 8 w 13"/>
                <a:gd name="T49" fmla="*/ 11 h 14"/>
                <a:gd name="T50" fmla="*/ 8 w 13"/>
                <a:gd name="T51" fmla="*/ 11 h 14"/>
                <a:gd name="T52" fmla="*/ 8 w 13"/>
                <a:gd name="T53" fmla="*/ 11 h 14"/>
                <a:gd name="T54" fmla="*/ 8 w 13"/>
                <a:gd name="T55" fmla="*/ 11 h 14"/>
                <a:gd name="T56" fmla="*/ 8 w 13"/>
                <a:gd name="T57" fmla="*/ 11 h 14"/>
                <a:gd name="T58" fmla="*/ 8 w 13"/>
                <a:gd name="T59" fmla="*/ 11 h 14"/>
                <a:gd name="T60" fmla="*/ 7 w 13"/>
                <a:gd name="T61" fmla="*/ 11 h 14"/>
                <a:gd name="T62" fmla="*/ 8 w 13"/>
                <a:gd name="T63" fmla="*/ 11 h 14"/>
                <a:gd name="T64" fmla="*/ 8 w 13"/>
                <a:gd name="T65" fmla="*/ 11 h 14"/>
                <a:gd name="T66" fmla="*/ 10 w 13"/>
                <a:gd name="T67" fmla="*/ 13 h 14"/>
                <a:gd name="T68" fmla="*/ 10 w 13"/>
                <a:gd name="T69" fmla="*/ 14 h 14"/>
                <a:gd name="T70" fmla="*/ 10 w 13"/>
                <a:gd name="T71" fmla="*/ 13 h 14"/>
                <a:gd name="T72" fmla="*/ 11 w 13"/>
                <a:gd name="T73" fmla="*/ 3 h 14"/>
                <a:gd name="T74" fmla="*/ 9 w 13"/>
                <a:gd name="T75" fmla="*/ 7 h 14"/>
                <a:gd name="T76" fmla="*/ 9 w 13"/>
                <a:gd name="T77" fmla="*/ 7 h 14"/>
                <a:gd name="T78" fmla="*/ 9 w 13"/>
                <a:gd name="T79" fmla="*/ 7 h 14"/>
                <a:gd name="T80" fmla="*/ 7 w 13"/>
                <a:gd name="T81" fmla="*/ 5 h 14"/>
                <a:gd name="T82" fmla="*/ 7 w 13"/>
                <a:gd name="T83" fmla="*/ 5 h 14"/>
                <a:gd name="T84" fmla="*/ 7 w 13"/>
                <a:gd name="T85" fmla="*/ 5 h 14"/>
                <a:gd name="T86" fmla="*/ 10 w 13"/>
                <a:gd name="T87" fmla="*/ 3 h 14"/>
                <a:gd name="T88" fmla="*/ 11 w 13"/>
                <a:gd name="T89" fmla="*/ 2 h 14"/>
                <a:gd name="T90" fmla="*/ 11 w 13"/>
                <a:gd name="T9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4">
                  <a:moveTo>
                    <a:pt x="10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0" y="13"/>
                    <a:pt x="10" y="13"/>
                  </a:cubicBezTo>
                  <a:moveTo>
                    <a:pt x="11" y="3"/>
                  </a:moveTo>
                  <a:cubicBezTo>
                    <a:pt x="11" y="3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1" name="Freeform 105"/>
            <p:cNvSpPr>
              <a:spLocks/>
            </p:cNvSpPr>
            <p:nvPr userDrawn="1"/>
          </p:nvSpPr>
          <p:spPr bwMode="auto">
            <a:xfrm>
              <a:off x="1500188" y="7386638"/>
              <a:ext cx="14287" cy="14288"/>
            </a:xfrm>
            <a:custGeom>
              <a:avLst/>
              <a:gdLst>
                <a:gd name="T0" fmla="*/ 13 w 17"/>
                <a:gd name="T1" fmla="*/ 4 h 16"/>
                <a:gd name="T2" fmla="*/ 13 w 17"/>
                <a:gd name="T3" fmla="*/ 4 h 16"/>
                <a:gd name="T4" fmla="*/ 15 w 17"/>
                <a:gd name="T5" fmla="*/ 5 h 16"/>
                <a:gd name="T6" fmla="*/ 15 w 17"/>
                <a:gd name="T7" fmla="*/ 5 h 16"/>
                <a:gd name="T8" fmla="*/ 15 w 17"/>
                <a:gd name="T9" fmla="*/ 5 h 16"/>
                <a:gd name="T10" fmla="*/ 16 w 17"/>
                <a:gd name="T11" fmla="*/ 6 h 16"/>
                <a:gd name="T12" fmla="*/ 17 w 17"/>
                <a:gd name="T13" fmla="*/ 6 h 16"/>
                <a:gd name="T14" fmla="*/ 16 w 17"/>
                <a:gd name="T15" fmla="*/ 6 h 16"/>
                <a:gd name="T16" fmla="*/ 16 w 17"/>
                <a:gd name="T17" fmla="*/ 6 h 16"/>
                <a:gd name="T18" fmla="*/ 15 w 17"/>
                <a:gd name="T19" fmla="*/ 7 h 16"/>
                <a:gd name="T20" fmla="*/ 10 w 17"/>
                <a:gd name="T21" fmla="*/ 16 h 16"/>
                <a:gd name="T22" fmla="*/ 10 w 17"/>
                <a:gd name="T23" fmla="*/ 16 h 16"/>
                <a:gd name="T24" fmla="*/ 9 w 17"/>
                <a:gd name="T25" fmla="*/ 15 h 16"/>
                <a:gd name="T26" fmla="*/ 8 w 17"/>
                <a:gd name="T27" fmla="*/ 12 h 16"/>
                <a:gd name="T28" fmla="*/ 7 w 17"/>
                <a:gd name="T29" fmla="*/ 9 h 16"/>
                <a:gd name="T30" fmla="*/ 6 w 17"/>
                <a:gd name="T31" fmla="*/ 4 h 16"/>
                <a:gd name="T32" fmla="*/ 6 w 17"/>
                <a:gd name="T33" fmla="*/ 4 h 16"/>
                <a:gd name="T34" fmla="*/ 3 w 17"/>
                <a:gd name="T35" fmla="*/ 10 h 16"/>
                <a:gd name="T36" fmla="*/ 3 w 17"/>
                <a:gd name="T37" fmla="*/ 12 h 16"/>
                <a:gd name="T38" fmla="*/ 3 w 17"/>
                <a:gd name="T39" fmla="*/ 12 h 16"/>
                <a:gd name="T40" fmla="*/ 4 w 17"/>
                <a:gd name="T41" fmla="*/ 12 h 16"/>
                <a:gd name="T42" fmla="*/ 3 w 17"/>
                <a:gd name="T43" fmla="*/ 12 h 16"/>
                <a:gd name="T44" fmla="*/ 3 w 17"/>
                <a:gd name="T45" fmla="*/ 12 h 16"/>
                <a:gd name="T46" fmla="*/ 2 w 17"/>
                <a:gd name="T47" fmla="*/ 12 h 16"/>
                <a:gd name="T48" fmla="*/ 1 w 17"/>
                <a:gd name="T49" fmla="*/ 11 h 16"/>
                <a:gd name="T50" fmla="*/ 1 w 17"/>
                <a:gd name="T51" fmla="*/ 11 h 16"/>
                <a:gd name="T52" fmla="*/ 0 w 17"/>
                <a:gd name="T53" fmla="*/ 11 h 16"/>
                <a:gd name="T54" fmla="*/ 0 w 17"/>
                <a:gd name="T55" fmla="*/ 10 h 16"/>
                <a:gd name="T56" fmla="*/ 0 w 17"/>
                <a:gd name="T57" fmla="*/ 10 h 16"/>
                <a:gd name="T58" fmla="*/ 0 w 17"/>
                <a:gd name="T59" fmla="*/ 10 h 16"/>
                <a:gd name="T60" fmla="*/ 1 w 17"/>
                <a:gd name="T61" fmla="*/ 11 h 16"/>
                <a:gd name="T62" fmla="*/ 2 w 17"/>
                <a:gd name="T63" fmla="*/ 9 h 16"/>
                <a:gd name="T64" fmla="*/ 6 w 17"/>
                <a:gd name="T65" fmla="*/ 1 h 16"/>
                <a:gd name="T66" fmla="*/ 7 w 17"/>
                <a:gd name="T67" fmla="*/ 1 h 16"/>
                <a:gd name="T68" fmla="*/ 7 w 17"/>
                <a:gd name="T69" fmla="*/ 1 h 16"/>
                <a:gd name="T70" fmla="*/ 7 w 17"/>
                <a:gd name="T71" fmla="*/ 1 h 16"/>
                <a:gd name="T72" fmla="*/ 9 w 17"/>
                <a:gd name="T73" fmla="*/ 8 h 16"/>
                <a:gd name="T74" fmla="*/ 10 w 17"/>
                <a:gd name="T75" fmla="*/ 11 h 16"/>
                <a:gd name="T76" fmla="*/ 10 w 17"/>
                <a:gd name="T77" fmla="*/ 13 h 16"/>
                <a:gd name="T78" fmla="*/ 10 w 17"/>
                <a:gd name="T79" fmla="*/ 13 h 16"/>
                <a:gd name="T80" fmla="*/ 11 w 17"/>
                <a:gd name="T81" fmla="*/ 13 h 16"/>
                <a:gd name="T82" fmla="*/ 11 w 17"/>
                <a:gd name="T83" fmla="*/ 13 h 16"/>
                <a:gd name="T84" fmla="*/ 14 w 17"/>
                <a:gd name="T85" fmla="*/ 6 h 16"/>
                <a:gd name="T86" fmla="*/ 14 w 17"/>
                <a:gd name="T87" fmla="*/ 5 h 16"/>
                <a:gd name="T88" fmla="*/ 14 w 17"/>
                <a:gd name="T89" fmla="*/ 5 h 16"/>
                <a:gd name="T90" fmla="*/ 13 w 17"/>
                <a:gd name="T91" fmla="*/ 4 h 16"/>
                <a:gd name="T92" fmla="*/ 13 w 17"/>
                <a:gd name="T9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16"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9" y="16"/>
                    <a:pt x="9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5"/>
                    <a:pt x="9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4" y="6"/>
                    <a:pt x="14" y="6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2" name="Freeform 106"/>
            <p:cNvSpPr>
              <a:spLocks/>
            </p:cNvSpPr>
            <p:nvPr userDrawn="1"/>
          </p:nvSpPr>
          <p:spPr bwMode="auto">
            <a:xfrm>
              <a:off x="1512888" y="7391401"/>
              <a:ext cx="12700" cy="12700"/>
            </a:xfrm>
            <a:custGeom>
              <a:avLst/>
              <a:gdLst>
                <a:gd name="T0" fmla="*/ 16 w 16"/>
                <a:gd name="T1" fmla="*/ 4 h 15"/>
                <a:gd name="T2" fmla="*/ 15 w 16"/>
                <a:gd name="T3" fmla="*/ 4 h 15"/>
                <a:gd name="T4" fmla="*/ 14 w 16"/>
                <a:gd name="T5" fmla="*/ 5 h 15"/>
                <a:gd name="T6" fmla="*/ 12 w 16"/>
                <a:gd name="T7" fmla="*/ 14 h 15"/>
                <a:gd name="T8" fmla="*/ 11 w 16"/>
                <a:gd name="T9" fmla="*/ 15 h 15"/>
                <a:gd name="T10" fmla="*/ 11 w 16"/>
                <a:gd name="T11" fmla="*/ 15 h 15"/>
                <a:gd name="T12" fmla="*/ 11 w 16"/>
                <a:gd name="T13" fmla="*/ 15 h 15"/>
                <a:gd name="T14" fmla="*/ 11 w 16"/>
                <a:gd name="T15" fmla="*/ 15 h 15"/>
                <a:gd name="T16" fmla="*/ 11 w 16"/>
                <a:gd name="T17" fmla="*/ 15 h 15"/>
                <a:gd name="T18" fmla="*/ 11 w 16"/>
                <a:gd name="T19" fmla="*/ 15 h 15"/>
                <a:gd name="T20" fmla="*/ 11 w 16"/>
                <a:gd name="T21" fmla="*/ 14 h 15"/>
                <a:gd name="T22" fmla="*/ 9 w 16"/>
                <a:gd name="T23" fmla="*/ 11 h 15"/>
                <a:gd name="T24" fmla="*/ 8 w 16"/>
                <a:gd name="T25" fmla="*/ 9 h 15"/>
                <a:gd name="T26" fmla="*/ 5 w 16"/>
                <a:gd name="T27" fmla="*/ 4 h 15"/>
                <a:gd name="T28" fmla="*/ 5 w 16"/>
                <a:gd name="T29" fmla="*/ 4 h 15"/>
                <a:gd name="T30" fmla="*/ 3 w 16"/>
                <a:gd name="T31" fmla="*/ 10 h 15"/>
                <a:gd name="T32" fmla="*/ 3 w 16"/>
                <a:gd name="T33" fmla="*/ 12 h 15"/>
                <a:gd name="T34" fmla="*/ 4 w 16"/>
                <a:gd name="T35" fmla="*/ 12 h 15"/>
                <a:gd name="T36" fmla="*/ 4 w 16"/>
                <a:gd name="T37" fmla="*/ 13 h 15"/>
                <a:gd name="T38" fmla="*/ 4 w 16"/>
                <a:gd name="T39" fmla="*/ 13 h 15"/>
                <a:gd name="T40" fmla="*/ 3 w 16"/>
                <a:gd name="T41" fmla="*/ 12 h 15"/>
                <a:gd name="T42" fmla="*/ 2 w 16"/>
                <a:gd name="T43" fmla="*/ 12 h 15"/>
                <a:gd name="T44" fmla="*/ 2 w 16"/>
                <a:gd name="T45" fmla="*/ 12 h 15"/>
                <a:gd name="T46" fmla="*/ 1 w 16"/>
                <a:gd name="T47" fmla="*/ 12 h 15"/>
                <a:gd name="T48" fmla="*/ 0 w 16"/>
                <a:gd name="T49" fmla="*/ 11 h 15"/>
                <a:gd name="T50" fmla="*/ 1 w 16"/>
                <a:gd name="T51" fmla="*/ 11 h 15"/>
                <a:gd name="T52" fmla="*/ 1 w 16"/>
                <a:gd name="T53" fmla="*/ 11 h 15"/>
                <a:gd name="T54" fmla="*/ 2 w 16"/>
                <a:gd name="T55" fmla="*/ 10 h 15"/>
                <a:gd name="T56" fmla="*/ 5 w 16"/>
                <a:gd name="T57" fmla="*/ 1 h 15"/>
                <a:gd name="T58" fmla="*/ 5 w 16"/>
                <a:gd name="T59" fmla="*/ 0 h 15"/>
                <a:gd name="T60" fmla="*/ 5 w 16"/>
                <a:gd name="T61" fmla="*/ 1 h 15"/>
                <a:gd name="T62" fmla="*/ 6 w 16"/>
                <a:gd name="T63" fmla="*/ 1 h 15"/>
                <a:gd name="T64" fmla="*/ 9 w 16"/>
                <a:gd name="T65" fmla="*/ 7 h 15"/>
                <a:gd name="T66" fmla="*/ 11 w 16"/>
                <a:gd name="T67" fmla="*/ 10 h 15"/>
                <a:gd name="T68" fmla="*/ 11 w 16"/>
                <a:gd name="T69" fmla="*/ 11 h 15"/>
                <a:gd name="T70" fmla="*/ 11 w 16"/>
                <a:gd name="T71" fmla="*/ 11 h 15"/>
                <a:gd name="T72" fmla="*/ 11 w 16"/>
                <a:gd name="T73" fmla="*/ 12 h 15"/>
                <a:gd name="T74" fmla="*/ 11 w 16"/>
                <a:gd name="T75" fmla="*/ 12 h 15"/>
                <a:gd name="T76" fmla="*/ 13 w 16"/>
                <a:gd name="T77" fmla="*/ 5 h 15"/>
                <a:gd name="T78" fmla="*/ 13 w 16"/>
                <a:gd name="T79" fmla="*/ 4 h 15"/>
                <a:gd name="T80" fmla="*/ 13 w 16"/>
                <a:gd name="T81" fmla="*/ 3 h 15"/>
                <a:gd name="T82" fmla="*/ 12 w 16"/>
                <a:gd name="T83" fmla="*/ 3 h 15"/>
                <a:gd name="T84" fmla="*/ 12 w 16"/>
                <a:gd name="T85" fmla="*/ 3 h 15"/>
                <a:gd name="T86" fmla="*/ 12 w 16"/>
                <a:gd name="T87" fmla="*/ 3 h 15"/>
                <a:gd name="T88" fmla="*/ 12 w 16"/>
                <a:gd name="T89" fmla="*/ 3 h 15"/>
                <a:gd name="T90" fmla="*/ 14 w 16"/>
                <a:gd name="T91" fmla="*/ 3 h 15"/>
                <a:gd name="T92" fmla="*/ 14 w 16"/>
                <a:gd name="T93" fmla="*/ 3 h 15"/>
                <a:gd name="T94" fmla="*/ 14 w 16"/>
                <a:gd name="T95" fmla="*/ 3 h 15"/>
                <a:gd name="T96" fmla="*/ 16 w 16"/>
                <a:gd name="T97" fmla="*/ 4 h 15"/>
                <a:gd name="T98" fmla="*/ 16 w 16"/>
                <a:gd name="T99" fmla="*/ 4 h 15"/>
                <a:gd name="T100" fmla="*/ 16 w 16"/>
                <a:gd name="T10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" h="15"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4" y="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5"/>
                    <a:pt x="9" y="7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3" name="Freeform 107"/>
            <p:cNvSpPr>
              <a:spLocks/>
            </p:cNvSpPr>
            <p:nvPr userDrawn="1"/>
          </p:nvSpPr>
          <p:spPr bwMode="auto">
            <a:xfrm>
              <a:off x="1546225" y="7286626"/>
              <a:ext cx="14287" cy="12700"/>
            </a:xfrm>
            <a:custGeom>
              <a:avLst/>
              <a:gdLst>
                <a:gd name="T0" fmla="*/ 4 w 16"/>
                <a:gd name="T1" fmla="*/ 12 h 15"/>
                <a:gd name="T2" fmla="*/ 3 w 16"/>
                <a:gd name="T3" fmla="*/ 12 h 15"/>
                <a:gd name="T4" fmla="*/ 2 w 16"/>
                <a:gd name="T5" fmla="*/ 12 h 15"/>
                <a:gd name="T6" fmla="*/ 2 w 16"/>
                <a:gd name="T7" fmla="*/ 12 h 15"/>
                <a:gd name="T8" fmla="*/ 1 w 16"/>
                <a:gd name="T9" fmla="*/ 11 h 15"/>
                <a:gd name="T10" fmla="*/ 0 w 16"/>
                <a:gd name="T11" fmla="*/ 11 h 15"/>
                <a:gd name="T12" fmla="*/ 0 w 16"/>
                <a:gd name="T13" fmla="*/ 11 h 15"/>
                <a:gd name="T14" fmla="*/ 0 w 16"/>
                <a:gd name="T15" fmla="*/ 11 h 15"/>
                <a:gd name="T16" fmla="*/ 1 w 16"/>
                <a:gd name="T17" fmla="*/ 11 h 15"/>
                <a:gd name="T18" fmla="*/ 2 w 16"/>
                <a:gd name="T19" fmla="*/ 9 h 15"/>
                <a:gd name="T20" fmla="*/ 6 w 16"/>
                <a:gd name="T21" fmla="*/ 1 h 15"/>
                <a:gd name="T22" fmla="*/ 6 w 16"/>
                <a:gd name="T23" fmla="*/ 0 h 15"/>
                <a:gd name="T24" fmla="*/ 6 w 16"/>
                <a:gd name="T25" fmla="*/ 1 h 15"/>
                <a:gd name="T26" fmla="*/ 6 w 16"/>
                <a:gd name="T27" fmla="*/ 1 h 15"/>
                <a:gd name="T28" fmla="*/ 9 w 16"/>
                <a:gd name="T29" fmla="*/ 7 h 15"/>
                <a:gd name="T30" fmla="*/ 10 w 16"/>
                <a:gd name="T31" fmla="*/ 10 h 15"/>
                <a:gd name="T32" fmla="*/ 11 w 16"/>
                <a:gd name="T33" fmla="*/ 12 h 15"/>
                <a:gd name="T34" fmla="*/ 11 w 16"/>
                <a:gd name="T35" fmla="*/ 12 h 15"/>
                <a:gd name="T36" fmla="*/ 11 w 16"/>
                <a:gd name="T37" fmla="*/ 12 h 15"/>
                <a:gd name="T38" fmla="*/ 11 w 16"/>
                <a:gd name="T39" fmla="*/ 12 h 15"/>
                <a:gd name="T40" fmla="*/ 11 w 16"/>
                <a:gd name="T41" fmla="*/ 12 h 15"/>
                <a:gd name="T42" fmla="*/ 13 w 16"/>
                <a:gd name="T43" fmla="*/ 5 h 15"/>
                <a:gd name="T44" fmla="*/ 14 w 16"/>
                <a:gd name="T45" fmla="*/ 4 h 15"/>
                <a:gd name="T46" fmla="*/ 13 w 16"/>
                <a:gd name="T47" fmla="*/ 4 h 15"/>
                <a:gd name="T48" fmla="*/ 13 w 16"/>
                <a:gd name="T49" fmla="*/ 4 h 15"/>
                <a:gd name="T50" fmla="*/ 12 w 16"/>
                <a:gd name="T51" fmla="*/ 3 h 15"/>
                <a:gd name="T52" fmla="*/ 12 w 16"/>
                <a:gd name="T53" fmla="*/ 3 h 15"/>
                <a:gd name="T54" fmla="*/ 13 w 16"/>
                <a:gd name="T55" fmla="*/ 3 h 15"/>
                <a:gd name="T56" fmla="*/ 14 w 16"/>
                <a:gd name="T57" fmla="*/ 4 h 15"/>
                <a:gd name="T58" fmla="*/ 15 w 16"/>
                <a:gd name="T59" fmla="*/ 4 h 15"/>
                <a:gd name="T60" fmla="*/ 15 w 16"/>
                <a:gd name="T61" fmla="*/ 4 h 15"/>
                <a:gd name="T62" fmla="*/ 16 w 16"/>
                <a:gd name="T63" fmla="*/ 5 h 15"/>
                <a:gd name="T64" fmla="*/ 16 w 16"/>
                <a:gd name="T65" fmla="*/ 5 h 15"/>
                <a:gd name="T66" fmla="*/ 16 w 16"/>
                <a:gd name="T67" fmla="*/ 5 h 15"/>
                <a:gd name="T68" fmla="*/ 16 w 16"/>
                <a:gd name="T69" fmla="*/ 5 h 15"/>
                <a:gd name="T70" fmla="*/ 16 w 16"/>
                <a:gd name="T71" fmla="*/ 5 h 15"/>
                <a:gd name="T72" fmla="*/ 15 w 16"/>
                <a:gd name="T73" fmla="*/ 6 h 15"/>
                <a:gd name="T74" fmla="*/ 11 w 16"/>
                <a:gd name="T75" fmla="*/ 15 h 15"/>
                <a:gd name="T76" fmla="*/ 11 w 16"/>
                <a:gd name="T77" fmla="*/ 15 h 15"/>
                <a:gd name="T78" fmla="*/ 10 w 16"/>
                <a:gd name="T79" fmla="*/ 15 h 15"/>
                <a:gd name="T80" fmla="*/ 10 w 16"/>
                <a:gd name="T81" fmla="*/ 15 h 15"/>
                <a:gd name="T82" fmla="*/ 9 w 16"/>
                <a:gd name="T83" fmla="*/ 11 h 15"/>
                <a:gd name="T84" fmla="*/ 7 w 16"/>
                <a:gd name="T85" fmla="*/ 9 h 15"/>
                <a:gd name="T86" fmla="*/ 6 w 16"/>
                <a:gd name="T87" fmla="*/ 4 h 15"/>
                <a:gd name="T88" fmla="*/ 5 w 16"/>
                <a:gd name="T89" fmla="*/ 4 h 15"/>
                <a:gd name="T90" fmla="*/ 3 w 16"/>
                <a:gd name="T91" fmla="*/ 10 h 15"/>
                <a:gd name="T92" fmla="*/ 3 w 16"/>
                <a:gd name="T93" fmla="*/ 12 h 15"/>
                <a:gd name="T94" fmla="*/ 4 w 16"/>
                <a:gd name="T95" fmla="*/ 12 h 15"/>
                <a:gd name="T96" fmla="*/ 4 w 16"/>
                <a:gd name="T9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15">
                  <a:moveTo>
                    <a:pt x="4" y="12"/>
                  </a:moveTo>
                  <a:cubicBezTo>
                    <a:pt x="4" y="12"/>
                    <a:pt x="4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8" y="4"/>
                    <a:pt x="9" y="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5"/>
                    <a:pt x="13" y="5"/>
                  </a:cubicBezTo>
                  <a:cubicBezTo>
                    <a:pt x="13" y="5"/>
                    <a:pt x="14" y="5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4" name="Freeform 108"/>
            <p:cNvSpPr>
              <a:spLocks noEditPoints="1"/>
            </p:cNvSpPr>
            <p:nvPr userDrawn="1"/>
          </p:nvSpPr>
          <p:spPr bwMode="auto">
            <a:xfrm>
              <a:off x="1493838" y="7216776"/>
              <a:ext cx="374650" cy="28575"/>
            </a:xfrm>
            <a:custGeom>
              <a:avLst/>
              <a:gdLst>
                <a:gd name="T0" fmla="*/ 427 w 443"/>
                <a:gd name="T1" fmla="*/ 14 h 34"/>
                <a:gd name="T2" fmla="*/ 427 w 443"/>
                <a:gd name="T3" fmla="*/ 23 h 34"/>
                <a:gd name="T4" fmla="*/ 411 w 443"/>
                <a:gd name="T5" fmla="*/ 24 h 34"/>
                <a:gd name="T6" fmla="*/ 411 w 443"/>
                <a:gd name="T7" fmla="*/ 24 h 34"/>
                <a:gd name="T8" fmla="*/ 399 w 443"/>
                <a:gd name="T9" fmla="*/ 12 h 34"/>
                <a:gd name="T10" fmla="*/ 396 w 443"/>
                <a:gd name="T11" fmla="*/ 27 h 34"/>
                <a:gd name="T12" fmla="*/ 415 w 443"/>
                <a:gd name="T13" fmla="*/ 33 h 34"/>
                <a:gd name="T14" fmla="*/ 389 w 443"/>
                <a:gd name="T15" fmla="*/ 0 h 34"/>
                <a:gd name="T16" fmla="*/ 377 w 443"/>
                <a:gd name="T17" fmla="*/ 0 h 34"/>
                <a:gd name="T18" fmla="*/ 366 w 443"/>
                <a:gd name="T19" fmla="*/ 23 h 34"/>
                <a:gd name="T20" fmla="*/ 365 w 443"/>
                <a:gd name="T21" fmla="*/ 28 h 34"/>
                <a:gd name="T22" fmla="*/ 339 w 443"/>
                <a:gd name="T23" fmla="*/ 19 h 34"/>
                <a:gd name="T24" fmla="*/ 311 w 443"/>
                <a:gd name="T25" fmla="*/ 14 h 34"/>
                <a:gd name="T26" fmla="*/ 311 w 443"/>
                <a:gd name="T27" fmla="*/ 22 h 34"/>
                <a:gd name="T28" fmla="*/ 325 w 443"/>
                <a:gd name="T29" fmla="*/ 22 h 34"/>
                <a:gd name="T30" fmla="*/ 285 w 443"/>
                <a:gd name="T31" fmla="*/ 20 h 34"/>
                <a:gd name="T32" fmla="*/ 279 w 443"/>
                <a:gd name="T33" fmla="*/ 10 h 34"/>
                <a:gd name="T34" fmla="*/ 281 w 443"/>
                <a:gd name="T35" fmla="*/ 30 h 34"/>
                <a:gd name="T36" fmla="*/ 262 w 443"/>
                <a:gd name="T37" fmla="*/ 30 h 34"/>
                <a:gd name="T38" fmla="*/ 259 w 443"/>
                <a:gd name="T39" fmla="*/ 11 h 34"/>
                <a:gd name="T40" fmla="*/ 250 w 443"/>
                <a:gd name="T41" fmla="*/ 14 h 34"/>
                <a:gd name="T42" fmla="*/ 242 w 443"/>
                <a:gd name="T43" fmla="*/ 20 h 34"/>
                <a:gd name="T44" fmla="*/ 236 w 443"/>
                <a:gd name="T45" fmla="*/ 10 h 34"/>
                <a:gd name="T46" fmla="*/ 238 w 443"/>
                <a:gd name="T47" fmla="*/ 30 h 34"/>
                <a:gd name="T48" fmla="*/ 203 w 443"/>
                <a:gd name="T49" fmla="*/ 22 h 34"/>
                <a:gd name="T50" fmla="*/ 203 w 443"/>
                <a:gd name="T51" fmla="*/ 14 h 34"/>
                <a:gd name="T52" fmla="*/ 203 w 443"/>
                <a:gd name="T53" fmla="*/ 33 h 34"/>
                <a:gd name="T54" fmla="*/ 194 w 443"/>
                <a:gd name="T55" fmla="*/ 14 h 34"/>
                <a:gd name="T56" fmla="*/ 185 w 443"/>
                <a:gd name="T57" fmla="*/ 11 h 34"/>
                <a:gd name="T58" fmla="*/ 192 w 443"/>
                <a:gd name="T59" fmla="*/ 14 h 34"/>
                <a:gd name="T60" fmla="*/ 167 w 443"/>
                <a:gd name="T61" fmla="*/ 22 h 34"/>
                <a:gd name="T62" fmla="*/ 174 w 443"/>
                <a:gd name="T63" fmla="*/ 19 h 34"/>
                <a:gd name="T64" fmla="*/ 170 w 443"/>
                <a:gd name="T65" fmla="*/ 19 h 34"/>
                <a:gd name="T66" fmla="*/ 170 w 443"/>
                <a:gd name="T67" fmla="*/ 30 h 34"/>
                <a:gd name="T68" fmla="*/ 141 w 443"/>
                <a:gd name="T69" fmla="*/ 10 h 34"/>
                <a:gd name="T70" fmla="*/ 120 w 443"/>
                <a:gd name="T71" fmla="*/ 11 h 34"/>
                <a:gd name="T72" fmla="*/ 126 w 443"/>
                <a:gd name="T73" fmla="*/ 13 h 34"/>
                <a:gd name="T74" fmla="*/ 140 w 443"/>
                <a:gd name="T75" fmla="*/ 13 h 34"/>
                <a:gd name="T76" fmla="*/ 98 w 443"/>
                <a:gd name="T77" fmla="*/ 30 h 34"/>
                <a:gd name="T78" fmla="*/ 109 w 443"/>
                <a:gd name="T79" fmla="*/ 33 h 34"/>
                <a:gd name="T80" fmla="*/ 92 w 443"/>
                <a:gd name="T81" fmla="*/ 16 h 34"/>
                <a:gd name="T82" fmla="*/ 98 w 443"/>
                <a:gd name="T83" fmla="*/ 34 h 34"/>
                <a:gd name="T84" fmla="*/ 85 w 443"/>
                <a:gd name="T85" fmla="*/ 27 h 34"/>
                <a:gd name="T86" fmla="*/ 79 w 443"/>
                <a:gd name="T87" fmla="*/ 10 h 34"/>
                <a:gd name="T88" fmla="*/ 71 w 443"/>
                <a:gd name="T89" fmla="*/ 32 h 34"/>
                <a:gd name="T90" fmla="*/ 53 w 443"/>
                <a:gd name="T91" fmla="*/ 30 h 34"/>
                <a:gd name="T92" fmla="*/ 50 w 443"/>
                <a:gd name="T93" fmla="*/ 11 h 34"/>
                <a:gd name="T94" fmla="*/ 40 w 443"/>
                <a:gd name="T95" fmla="*/ 14 h 34"/>
                <a:gd name="T96" fmla="*/ 37 w 443"/>
                <a:gd name="T97" fmla="*/ 33 h 34"/>
                <a:gd name="T98" fmla="*/ 37 w 443"/>
                <a:gd name="T99" fmla="*/ 14 h 34"/>
                <a:gd name="T100" fmla="*/ 26 w 443"/>
                <a:gd name="T101" fmla="*/ 11 h 34"/>
                <a:gd name="T102" fmla="*/ 33 w 443"/>
                <a:gd name="T103" fmla="*/ 34 h 34"/>
                <a:gd name="T104" fmla="*/ 5 w 443"/>
                <a:gd name="T105" fmla="*/ 19 h 34"/>
                <a:gd name="T106" fmla="*/ 17 w 443"/>
                <a:gd name="T107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3" h="34">
                  <a:moveTo>
                    <a:pt x="443" y="33"/>
                  </a:moveTo>
                  <a:cubicBezTo>
                    <a:pt x="443" y="20"/>
                    <a:pt x="443" y="20"/>
                    <a:pt x="443" y="20"/>
                  </a:cubicBezTo>
                  <a:cubicBezTo>
                    <a:pt x="443" y="14"/>
                    <a:pt x="440" y="10"/>
                    <a:pt x="434" y="10"/>
                  </a:cubicBezTo>
                  <a:cubicBezTo>
                    <a:pt x="431" y="10"/>
                    <a:pt x="428" y="12"/>
                    <a:pt x="427" y="14"/>
                  </a:cubicBezTo>
                  <a:cubicBezTo>
                    <a:pt x="427" y="14"/>
                    <a:pt x="427" y="14"/>
                    <a:pt x="427" y="14"/>
                  </a:cubicBezTo>
                  <a:cubicBezTo>
                    <a:pt x="427" y="11"/>
                    <a:pt x="427" y="11"/>
                    <a:pt x="427" y="11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33"/>
                    <a:pt x="423" y="33"/>
                    <a:pt x="423" y="33"/>
                  </a:cubicBezTo>
                  <a:cubicBezTo>
                    <a:pt x="427" y="33"/>
                    <a:pt x="427" y="33"/>
                    <a:pt x="427" y="33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27" y="17"/>
                    <a:pt x="429" y="13"/>
                    <a:pt x="434" y="13"/>
                  </a:cubicBezTo>
                  <a:cubicBezTo>
                    <a:pt x="437" y="14"/>
                    <a:pt x="438" y="16"/>
                    <a:pt x="438" y="21"/>
                  </a:cubicBezTo>
                  <a:cubicBezTo>
                    <a:pt x="438" y="33"/>
                    <a:pt x="438" y="33"/>
                    <a:pt x="438" y="33"/>
                  </a:cubicBezTo>
                  <a:lnTo>
                    <a:pt x="443" y="33"/>
                  </a:lnTo>
                  <a:close/>
                  <a:moveTo>
                    <a:pt x="411" y="24"/>
                  </a:moveTo>
                  <a:cubicBezTo>
                    <a:pt x="411" y="28"/>
                    <a:pt x="409" y="30"/>
                    <a:pt x="405" y="30"/>
                  </a:cubicBezTo>
                  <a:cubicBezTo>
                    <a:pt x="403" y="30"/>
                    <a:pt x="400" y="29"/>
                    <a:pt x="400" y="27"/>
                  </a:cubicBezTo>
                  <a:cubicBezTo>
                    <a:pt x="400" y="23"/>
                    <a:pt x="406" y="22"/>
                    <a:pt x="408" y="22"/>
                  </a:cubicBezTo>
                  <a:cubicBezTo>
                    <a:pt x="409" y="22"/>
                    <a:pt x="410" y="22"/>
                    <a:pt x="411" y="22"/>
                  </a:cubicBezTo>
                  <a:lnTo>
                    <a:pt x="411" y="24"/>
                  </a:lnTo>
                  <a:close/>
                  <a:moveTo>
                    <a:pt x="415" y="33"/>
                  </a:moveTo>
                  <a:cubicBezTo>
                    <a:pt x="415" y="33"/>
                    <a:pt x="415" y="31"/>
                    <a:pt x="415" y="29"/>
                  </a:cubicBezTo>
                  <a:cubicBezTo>
                    <a:pt x="415" y="19"/>
                    <a:pt x="415" y="19"/>
                    <a:pt x="415" y="19"/>
                  </a:cubicBezTo>
                  <a:cubicBezTo>
                    <a:pt x="415" y="13"/>
                    <a:pt x="412" y="10"/>
                    <a:pt x="406" y="10"/>
                  </a:cubicBezTo>
                  <a:cubicBezTo>
                    <a:pt x="403" y="10"/>
                    <a:pt x="401" y="11"/>
                    <a:pt x="399" y="12"/>
                  </a:cubicBezTo>
                  <a:cubicBezTo>
                    <a:pt x="399" y="16"/>
                    <a:pt x="399" y="16"/>
                    <a:pt x="399" y="16"/>
                  </a:cubicBezTo>
                  <a:cubicBezTo>
                    <a:pt x="400" y="14"/>
                    <a:pt x="403" y="13"/>
                    <a:pt x="405" y="13"/>
                  </a:cubicBezTo>
                  <a:cubicBezTo>
                    <a:pt x="409" y="13"/>
                    <a:pt x="411" y="15"/>
                    <a:pt x="411" y="19"/>
                  </a:cubicBezTo>
                  <a:cubicBezTo>
                    <a:pt x="409" y="19"/>
                    <a:pt x="408" y="19"/>
                    <a:pt x="406" y="19"/>
                  </a:cubicBezTo>
                  <a:cubicBezTo>
                    <a:pt x="402" y="19"/>
                    <a:pt x="396" y="21"/>
                    <a:pt x="396" y="27"/>
                  </a:cubicBezTo>
                  <a:cubicBezTo>
                    <a:pt x="396" y="32"/>
                    <a:pt x="399" y="34"/>
                    <a:pt x="404" y="34"/>
                  </a:cubicBezTo>
                  <a:cubicBezTo>
                    <a:pt x="408" y="34"/>
                    <a:pt x="410" y="32"/>
                    <a:pt x="411" y="30"/>
                  </a:cubicBezTo>
                  <a:cubicBezTo>
                    <a:pt x="411" y="30"/>
                    <a:pt x="411" y="30"/>
                    <a:pt x="411" y="30"/>
                  </a:cubicBezTo>
                  <a:cubicBezTo>
                    <a:pt x="411" y="33"/>
                    <a:pt x="411" y="33"/>
                    <a:pt x="411" y="33"/>
                  </a:cubicBezTo>
                  <a:lnTo>
                    <a:pt x="415" y="33"/>
                  </a:lnTo>
                  <a:close/>
                  <a:moveTo>
                    <a:pt x="389" y="0"/>
                  </a:moveTo>
                  <a:cubicBezTo>
                    <a:pt x="385" y="0"/>
                    <a:pt x="385" y="0"/>
                    <a:pt x="385" y="0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89" y="33"/>
                    <a:pt x="389" y="33"/>
                    <a:pt x="389" y="33"/>
                  </a:cubicBezTo>
                  <a:lnTo>
                    <a:pt x="389" y="0"/>
                  </a:lnTo>
                  <a:close/>
                  <a:moveTo>
                    <a:pt x="377" y="0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373" y="33"/>
                    <a:pt x="373" y="33"/>
                    <a:pt x="373" y="33"/>
                  </a:cubicBezTo>
                  <a:cubicBezTo>
                    <a:pt x="377" y="33"/>
                    <a:pt x="377" y="33"/>
                    <a:pt x="377" y="33"/>
                  </a:cubicBezTo>
                  <a:lnTo>
                    <a:pt x="377" y="0"/>
                  </a:lnTo>
                  <a:close/>
                  <a:moveTo>
                    <a:pt x="362" y="20"/>
                  </a:moveTo>
                  <a:cubicBezTo>
                    <a:pt x="350" y="20"/>
                    <a:pt x="350" y="20"/>
                    <a:pt x="350" y="20"/>
                  </a:cubicBezTo>
                  <a:cubicBezTo>
                    <a:pt x="350" y="17"/>
                    <a:pt x="352" y="13"/>
                    <a:pt x="356" y="13"/>
                  </a:cubicBezTo>
                  <a:cubicBezTo>
                    <a:pt x="360" y="13"/>
                    <a:pt x="362" y="16"/>
                    <a:pt x="362" y="20"/>
                  </a:cubicBezTo>
                  <a:moveTo>
                    <a:pt x="366" y="23"/>
                  </a:moveTo>
                  <a:cubicBezTo>
                    <a:pt x="366" y="16"/>
                    <a:pt x="364" y="10"/>
                    <a:pt x="356" y="10"/>
                  </a:cubicBezTo>
                  <a:cubicBezTo>
                    <a:pt x="350" y="10"/>
                    <a:pt x="346" y="15"/>
                    <a:pt x="346" y="21"/>
                  </a:cubicBezTo>
                  <a:cubicBezTo>
                    <a:pt x="346" y="29"/>
                    <a:pt x="349" y="34"/>
                    <a:pt x="357" y="34"/>
                  </a:cubicBezTo>
                  <a:cubicBezTo>
                    <a:pt x="361" y="34"/>
                    <a:pt x="363" y="33"/>
                    <a:pt x="365" y="32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3" y="29"/>
                    <a:pt x="360" y="30"/>
                    <a:pt x="358" y="30"/>
                  </a:cubicBezTo>
                  <a:cubicBezTo>
                    <a:pt x="354" y="30"/>
                    <a:pt x="350" y="27"/>
                    <a:pt x="350" y="23"/>
                  </a:cubicBezTo>
                  <a:lnTo>
                    <a:pt x="366" y="23"/>
                  </a:lnTo>
                  <a:close/>
                  <a:moveTo>
                    <a:pt x="339" y="33"/>
                  </a:moveTo>
                  <a:cubicBezTo>
                    <a:pt x="339" y="19"/>
                    <a:pt x="339" y="19"/>
                    <a:pt x="339" y="19"/>
                  </a:cubicBezTo>
                  <a:cubicBezTo>
                    <a:pt x="339" y="14"/>
                    <a:pt x="337" y="10"/>
                    <a:pt x="331" y="10"/>
                  </a:cubicBezTo>
                  <a:cubicBezTo>
                    <a:pt x="329" y="10"/>
                    <a:pt x="326" y="11"/>
                    <a:pt x="324" y="14"/>
                  </a:cubicBezTo>
                  <a:cubicBezTo>
                    <a:pt x="323" y="11"/>
                    <a:pt x="321" y="10"/>
                    <a:pt x="318" y="10"/>
                  </a:cubicBezTo>
                  <a:cubicBezTo>
                    <a:pt x="315" y="10"/>
                    <a:pt x="312" y="11"/>
                    <a:pt x="311" y="14"/>
                  </a:cubicBezTo>
                  <a:cubicBezTo>
                    <a:pt x="311" y="14"/>
                    <a:pt x="311" y="14"/>
                    <a:pt x="311" y="14"/>
                  </a:cubicBezTo>
                  <a:cubicBezTo>
                    <a:pt x="311" y="11"/>
                    <a:pt x="311" y="11"/>
                    <a:pt x="311" y="11"/>
                  </a:cubicBezTo>
                  <a:cubicBezTo>
                    <a:pt x="307" y="11"/>
                    <a:pt x="307" y="11"/>
                    <a:pt x="307" y="11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11" y="33"/>
                    <a:pt x="311" y="33"/>
                    <a:pt x="311" y="33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18"/>
                    <a:pt x="313" y="13"/>
                    <a:pt x="317" y="13"/>
                  </a:cubicBezTo>
                  <a:cubicBezTo>
                    <a:pt x="320" y="13"/>
                    <a:pt x="321" y="17"/>
                    <a:pt x="321" y="2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5" y="33"/>
                    <a:pt x="325" y="33"/>
                    <a:pt x="325" y="33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5" y="18"/>
                    <a:pt x="327" y="13"/>
                    <a:pt x="331" y="13"/>
                  </a:cubicBezTo>
                  <a:cubicBezTo>
                    <a:pt x="334" y="13"/>
                    <a:pt x="335" y="17"/>
                    <a:pt x="335" y="20"/>
                  </a:cubicBezTo>
                  <a:cubicBezTo>
                    <a:pt x="335" y="33"/>
                    <a:pt x="335" y="33"/>
                    <a:pt x="335" y="33"/>
                  </a:cubicBezTo>
                  <a:lnTo>
                    <a:pt x="339" y="33"/>
                  </a:lnTo>
                  <a:close/>
                  <a:moveTo>
                    <a:pt x="285" y="20"/>
                  </a:moveTo>
                  <a:cubicBezTo>
                    <a:pt x="273" y="20"/>
                    <a:pt x="273" y="20"/>
                    <a:pt x="273" y="20"/>
                  </a:cubicBezTo>
                  <a:cubicBezTo>
                    <a:pt x="274" y="17"/>
                    <a:pt x="275" y="13"/>
                    <a:pt x="279" y="13"/>
                  </a:cubicBezTo>
                  <a:cubicBezTo>
                    <a:pt x="283" y="13"/>
                    <a:pt x="285" y="16"/>
                    <a:pt x="285" y="20"/>
                  </a:cubicBezTo>
                  <a:moveTo>
                    <a:pt x="289" y="23"/>
                  </a:moveTo>
                  <a:cubicBezTo>
                    <a:pt x="289" y="16"/>
                    <a:pt x="287" y="10"/>
                    <a:pt x="279" y="10"/>
                  </a:cubicBezTo>
                  <a:cubicBezTo>
                    <a:pt x="273" y="10"/>
                    <a:pt x="269" y="15"/>
                    <a:pt x="269" y="21"/>
                  </a:cubicBezTo>
                  <a:cubicBezTo>
                    <a:pt x="269" y="29"/>
                    <a:pt x="273" y="34"/>
                    <a:pt x="281" y="34"/>
                  </a:cubicBezTo>
                  <a:cubicBezTo>
                    <a:pt x="284" y="34"/>
                    <a:pt x="286" y="33"/>
                    <a:pt x="288" y="32"/>
                  </a:cubicBezTo>
                  <a:cubicBezTo>
                    <a:pt x="288" y="28"/>
                    <a:pt x="288" y="28"/>
                    <a:pt x="288" y="28"/>
                  </a:cubicBezTo>
                  <a:cubicBezTo>
                    <a:pt x="287" y="29"/>
                    <a:pt x="283" y="30"/>
                    <a:pt x="281" y="30"/>
                  </a:cubicBezTo>
                  <a:cubicBezTo>
                    <a:pt x="277" y="30"/>
                    <a:pt x="273" y="27"/>
                    <a:pt x="273" y="23"/>
                  </a:cubicBezTo>
                  <a:lnTo>
                    <a:pt x="289" y="23"/>
                  </a:lnTo>
                  <a:close/>
                  <a:moveTo>
                    <a:pt x="265" y="33"/>
                  </a:moveTo>
                  <a:cubicBezTo>
                    <a:pt x="265" y="30"/>
                    <a:pt x="265" y="30"/>
                    <a:pt x="265" y="30"/>
                  </a:cubicBezTo>
                  <a:cubicBezTo>
                    <a:pt x="265" y="30"/>
                    <a:pt x="264" y="30"/>
                    <a:pt x="262" y="30"/>
                  </a:cubicBezTo>
                  <a:cubicBezTo>
                    <a:pt x="260" y="30"/>
                    <a:pt x="259" y="29"/>
                    <a:pt x="259" y="26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59" y="11"/>
                    <a:pt x="259" y="11"/>
                    <a:pt x="259" y="11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55" y="5"/>
                    <a:pt x="255" y="5"/>
                    <a:pt x="255" y="5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5" y="27"/>
                    <a:pt x="255" y="27"/>
                    <a:pt x="255" y="27"/>
                  </a:cubicBezTo>
                  <a:cubicBezTo>
                    <a:pt x="255" y="32"/>
                    <a:pt x="257" y="34"/>
                    <a:pt x="262" y="34"/>
                  </a:cubicBezTo>
                  <a:cubicBezTo>
                    <a:pt x="263" y="34"/>
                    <a:pt x="264" y="33"/>
                    <a:pt x="265" y="33"/>
                  </a:cubicBezTo>
                  <a:moveTo>
                    <a:pt x="242" y="20"/>
                  </a:moveTo>
                  <a:cubicBezTo>
                    <a:pt x="230" y="20"/>
                    <a:pt x="230" y="20"/>
                    <a:pt x="230" y="20"/>
                  </a:cubicBezTo>
                  <a:cubicBezTo>
                    <a:pt x="230" y="17"/>
                    <a:pt x="232" y="13"/>
                    <a:pt x="236" y="13"/>
                  </a:cubicBezTo>
                  <a:cubicBezTo>
                    <a:pt x="240" y="13"/>
                    <a:pt x="242" y="16"/>
                    <a:pt x="242" y="20"/>
                  </a:cubicBezTo>
                  <a:moveTo>
                    <a:pt x="246" y="23"/>
                  </a:moveTo>
                  <a:cubicBezTo>
                    <a:pt x="246" y="16"/>
                    <a:pt x="244" y="10"/>
                    <a:pt x="236" y="10"/>
                  </a:cubicBezTo>
                  <a:cubicBezTo>
                    <a:pt x="230" y="10"/>
                    <a:pt x="226" y="15"/>
                    <a:pt x="226" y="21"/>
                  </a:cubicBezTo>
                  <a:cubicBezTo>
                    <a:pt x="226" y="29"/>
                    <a:pt x="229" y="34"/>
                    <a:pt x="237" y="34"/>
                  </a:cubicBezTo>
                  <a:cubicBezTo>
                    <a:pt x="241" y="34"/>
                    <a:pt x="243" y="33"/>
                    <a:pt x="245" y="32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4" y="29"/>
                    <a:pt x="240" y="30"/>
                    <a:pt x="238" y="30"/>
                  </a:cubicBezTo>
                  <a:cubicBezTo>
                    <a:pt x="234" y="30"/>
                    <a:pt x="230" y="27"/>
                    <a:pt x="230" y="23"/>
                  </a:cubicBezTo>
                  <a:lnTo>
                    <a:pt x="246" y="23"/>
                  </a:lnTo>
                  <a:close/>
                  <a:moveTo>
                    <a:pt x="216" y="22"/>
                  </a:moveTo>
                  <a:cubicBezTo>
                    <a:pt x="216" y="25"/>
                    <a:pt x="214" y="30"/>
                    <a:pt x="210" y="30"/>
                  </a:cubicBezTo>
                  <a:cubicBezTo>
                    <a:pt x="205" y="30"/>
                    <a:pt x="203" y="26"/>
                    <a:pt x="203" y="22"/>
                  </a:cubicBezTo>
                  <a:cubicBezTo>
                    <a:pt x="203" y="18"/>
                    <a:pt x="205" y="13"/>
                    <a:pt x="210" y="13"/>
                  </a:cubicBezTo>
                  <a:cubicBezTo>
                    <a:pt x="215" y="13"/>
                    <a:pt x="216" y="18"/>
                    <a:pt x="216" y="22"/>
                  </a:cubicBezTo>
                  <a:moveTo>
                    <a:pt x="221" y="21"/>
                  </a:moveTo>
                  <a:cubicBezTo>
                    <a:pt x="221" y="15"/>
                    <a:pt x="217" y="10"/>
                    <a:pt x="211" y="10"/>
                  </a:cubicBezTo>
                  <a:cubicBezTo>
                    <a:pt x="207" y="10"/>
                    <a:pt x="205" y="12"/>
                    <a:pt x="203" y="14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4" y="32"/>
                    <a:pt x="207" y="34"/>
                    <a:pt x="211" y="34"/>
                  </a:cubicBezTo>
                  <a:cubicBezTo>
                    <a:pt x="218" y="34"/>
                    <a:pt x="221" y="28"/>
                    <a:pt x="221" y="21"/>
                  </a:cubicBezTo>
                  <a:moveTo>
                    <a:pt x="194" y="14"/>
                  </a:moveTo>
                  <a:cubicBezTo>
                    <a:pt x="194" y="10"/>
                    <a:pt x="194" y="10"/>
                    <a:pt x="194" y="10"/>
                  </a:cubicBezTo>
                  <a:cubicBezTo>
                    <a:pt x="193" y="10"/>
                    <a:pt x="192" y="10"/>
                    <a:pt x="191" y="10"/>
                  </a:cubicBezTo>
                  <a:cubicBezTo>
                    <a:pt x="189" y="10"/>
                    <a:pt x="186" y="12"/>
                    <a:pt x="185" y="14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1" y="11"/>
                    <a:pt x="181" y="11"/>
                    <a:pt x="181" y="11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5" y="17"/>
                    <a:pt x="188" y="14"/>
                    <a:pt x="192" y="14"/>
                  </a:cubicBezTo>
                  <a:cubicBezTo>
                    <a:pt x="192" y="14"/>
                    <a:pt x="193" y="14"/>
                    <a:pt x="194" y="14"/>
                  </a:cubicBezTo>
                  <a:moveTo>
                    <a:pt x="170" y="24"/>
                  </a:moveTo>
                  <a:cubicBezTo>
                    <a:pt x="170" y="28"/>
                    <a:pt x="167" y="30"/>
                    <a:pt x="163" y="30"/>
                  </a:cubicBezTo>
                  <a:cubicBezTo>
                    <a:pt x="161" y="30"/>
                    <a:pt x="159" y="29"/>
                    <a:pt x="159" y="27"/>
                  </a:cubicBezTo>
                  <a:cubicBezTo>
                    <a:pt x="159" y="23"/>
                    <a:pt x="165" y="22"/>
                    <a:pt x="167" y="22"/>
                  </a:cubicBezTo>
                  <a:cubicBezTo>
                    <a:pt x="168" y="22"/>
                    <a:pt x="169" y="22"/>
                    <a:pt x="170" y="22"/>
                  </a:cubicBezTo>
                  <a:lnTo>
                    <a:pt x="170" y="24"/>
                  </a:lnTo>
                  <a:close/>
                  <a:moveTo>
                    <a:pt x="174" y="33"/>
                  </a:moveTo>
                  <a:cubicBezTo>
                    <a:pt x="174" y="33"/>
                    <a:pt x="174" y="31"/>
                    <a:pt x="174" y="2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3"/>
                    <a:pt x="171" y="10"/>
                    <a:pt x="165" y="10"/>
                  </a:cubicBezTo>
                  <a:cubicBezTo>
                    <a:pt x="162" y="10"/>
                    <a:pt x="159" y="11"/>
                    <a:pt x="157" y="12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9" y="14"/>
                    <a:pt x="162" y="13"/>
                    <a:pt x="164" y="13"/>
                  </a:cubicBezTo>
                  <a:cubicBezTo>
                    <a:pt x="168" y="13"/>
                    <a:pt x="170" y="15"/>
                    <a:pt x="170" y="19"/>
                  </a:cubicBezTo>
                  <a:cubicBezTo>
                    <a:pt x="168" y="19"/>
                    <a:pt x="167" y="19"/>
                    <a:pt x="165" y="19"/>
                  </a:cubicBezTo>
                  <a:cubicBezTo>
                    <a:pt x="161" y="19"/>
                    <a:pt x="155" y="21"/>
                    <a:pt x="155" y="27"/>
                  </a:cubicBezTo>
                  <a:cubicBezTo>
                    <a:pt x="155" y="32"/>
                    <a:pt x="158" y="34"/>
                    <a:pt x="163" y="34"/>
                  </a:cubicBezTo>
                  <a:cubicBezTo>
                    <a:pt x="167" y="34"/>
                    <a:pt x="169" y="32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3"/>
                    <a:pt x="170" y="33"/>
                    <a:pt x="170" y="33"/>
                  </a:cubicBezTo>
                  <a:lnTo>
                    <a:pt x="174" y="33"/>
                  </a:lnTo>
                  <a:close/>
                  <a:moveTo>
                    <a:pt x="149" y="33"/>
                  </a:moveTo>
                  <a:cubicBezTo>
                    <a:pt x="149" y="19"/>
                    <a:pt x="149" y="19"/>
                    <a:pt x="149" y="19"/>
                  </a:cubicBezTo>
                  <a:cubicBezTo>
                    <a:pt x="149" y="14"/>
                    <a:pt x="146" y="10"/>
                    <a:pt x="141" y="10"/>
                  </a:cubicBezTo>
                  <a:cubicBezTo>
                    <a:pt x="139" y="10"/>
                    <a:pt x="135" y="11"/>
                    <a:pt x="134" y="14"/>
                  </a:cubicBezTo>
                  <a:cubicBezTo>
                    <a:pt x="133" y="11"/>
                    <a:pt x="130" y="10"/>
                    <a:pt x="127" y="10"/>
                  </a:cubicBezTo>
                  <a:cubicBezTo>
                    <a:pt x="124" y="10"/>
                    <a:pt x="122" y="11"/>
                    <a:pt x="120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18"/>
                    <a:pt x="122" y="13"/>
                    <a:pt x="126" y="13"/>
                  </a:cubicBezTo>
                  <a:cubicBezTo>
                    <a:pt x="130" y="13"/>
                    <a:pt x="130" y="17"/>
                    <a:pt x="130" y="2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18"/>
                    <a:pt x="136" y="13"/>
                    <a:pt x="140" y="13"/>
                  </a:cubicBezTo>
                  <a:cubicBezTo>
                    <a:pt x="144" y="13"/>
                    <a:pt x="144" y="17"/>
                    <a:pt x="144" y="20"/>
                  </a:cubicBezTo>
                  <a:cubicBezTo>
                    <a:pt x="144" y="33"/>
                    <a:pt x="144" y="33"/>
                    <a:pt x="144" y="33"/>
                  </a:cubicBezTo>
                  <a:lnTo>
                    <a:pt x="149" y="33"/>
                  </a:lnTo>
                  <a:close/>
                  <a:moveTo>
                    <a:pt x="104" y="24"/>
                  </a:moveTo>
                  <a:cubicBezTo>
                    <a:pt x="104" y="28"/>
                    <a:pt x="102" y="30"/>
                    <a:pt x="98" y="30"/>
                  </a:cubicBezTo>
                  <a:cubicBezTo>
                    <a:pt x="96" y="30"/>
                    <a:pt x="94" y="29"/>
                    <a:pt x="94" y="27"/>
                  </a:cubicBezTo>
                  <a:cubicBezTo>
                    <a:pt x="94" y="23"/>
                    <a:pt x="99" y="22"/>
                    <a:pt x="102" y="22"/>
                  </a:cubicBezTo>
                  <a:cubicBezTo>
                    <a:pt x="103" y="22"/>
                    <a:pt x="103" y="22"/>
                    <a:pt x="104" y="22"/>
                  </a:cubicBezTo>
                  <a:lnTo>
                    <a:pt x="104" y="24"/>
                  </a:lnTo>
                  <a:close/>
                  <a:moveTo>
                    <a:pt x="109" y="33"/>
                  </a:moveTo>
                  <a:cubicBezTo>
                    <a:pt x="109" y="33"/>
                    <a:pt x="109" y="31"/>
                    <a:pt x="109" y="2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3"/>
                    <a:pt x="106" y="10"/>
                    <a:pt x="99" y="10"/>
                  </a:cubicBezTo>
                  <a:cubicBezTo>
                    <a:pt x="97" y="10"/>
                    <a:pt x="94" y="11"/>
                    <a:pt x="92" y="12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4" y="14"/>
                    <a:pt x="96" y="13"/>
                    <a:pt x="99" y="13"/>
                  </a:cubicBezTo>
                  <a:cubicBezTo>
                    <a:pt x="103" y="13"/>
                    <a:pt x="104" y="15"/>
                    <a:pt x="104" y="19"/>
                  </a:cubicBezTo>
                  <a:cubicBezTo>
                    <a:pt x="103" y="19"/>
                    <a:pt x="102" y="19"/>
                    <a:pt x="100" y="19"/>
                  </a:cubicBezTo>
                  <a:cubicBezTo>
                    <a:pt x="96" y="19"/>
                    <a:pt x="89" y="21"/>
                    <a:pt x="89" y="27"/>
                  </a:cubicBezTo>
                  <a:cubicBezTo>
                    <a:pt x="89" y="32"/>
                    <a:pt x="93" y="34"/>
                    <a:pt x="98" y="34"/>
                  </a:cubicBezTo>
                  <a:cubicBezTo>
                    <a:pt x="102" y="34"/>
                    <a:pt x="104" y="32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3"/>
                    <a:pt x="105" y="33"/>
                    <a:pt x="105" y="33"/>
                  </a:cubicBezTo>
                  <a:lnTo>
                    <a:pt x="109" y="33"/>
                  </a:lnTo>
                  <a:close/>
                  <a:moveTo>
                    <a:pt x="85" y="27"/>
                  </a:moveTo>
                  <a:cubicBezTo>
                    <a:pt x="85" y="19"/>
                    <a:pt x="75" y="21"/>
                    <a:pt x="75" y="16"/>
                  </a:cubicBezTo>
                  <a:cubicBezTo>
                    <a:pt x="75" y="14"/>
                    <a:pt x="77" y="13"/>
                    <a:pt x="79" y="13"/>
                  </a:cubicBezTo>
                  <a:cubicBezTo>
                    <a:pt x="80" y="13"/>
                    <a:pt x="82" y="14"/>
                    <a:pt x="83" y="15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0"/>
                    <a:pt x="81" y="10"/>
                    <a:pt x="79" y="10"/>
                  </a:cubicBezTo>
                  <a:cubicBezTo>
                    <a:pt x="74" y="10"/>
                    <a:pt x="71" y="12"/>
                    <a:pt x="71" y="17"/>
                  </a:cubicBezTo>
                  <a:cubicBezTo>
                    <a:pt x="71" y="23"/>
                    <a:pt x="80" y="23"/>
                    <a:pt x="80" y="27"/>
                  </a:cubicBezTo>
                  <a:cubicBezTo>
                    <a:pt x="80" y="30"/>
                    <a:pt x="78" y="30"/>
                    <a:pt x="76" y="30"/>
                  </a:cubicBezTo>
                  <a:cubicBezTo>
                    <a:pt x="75" y="30"/>
                    <a:pt x="73" y="30"/>
                    <a:pt x="71" y="29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34"/>
                    <a:pt x="75" y="34"/>
                    <a:pt x="77" y="34"/>
                  </a:cubicBezTo>
                  <a:cubicBezTo>
                    <a:pt x="81" y="34"/>
                    <a:pt x="85" y="32"/>
                    <a:pt x="85" y="27"/>
                  </a:cubicBezTo>
                  <a:moveTo>
                    <a:pt x="56" y="33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4" y="30"/>
                    <a:pt x="53" y="30"/>
                  </a:cubicBezTo>
                  <a:cubicBezTo>
                    <a:pt x="51" y="30"/>
                    <a:pt x="50" y="29"/>
                    <a:pt x="50" y="26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2"/>
                    <a:pt x="48" y="34"/>
                    <a:pt x="52" y="34"/>
                  </a:cubicBezTo>
                  <a:cubicBezTo>
                    <a:pt x="54" y="34"/>
                    <a:pt x="55" y="33"/>
                    <a:pt x="56" y="33"/>
                  </a:cubicBezTo>
                  <a:moveTo>
                    <a:pt x="37" y="33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5" y="30"/>
                    <a:pt x="34" y="30"/>
                  </a:cubicBezTo>
                  <a:cubicBezTo>
                    <a:pt x="32" y="30"/>
                    <a:pt x="31" y="29"/>
                    <a:pt x="31" y="2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9" y="34"/>
                    <a:pt x="33" y="34"/>
                  </a:cubicBezTo>
                  <a:cubicBezTo>
                    <a:pt x="35" y="34"/>
                    <a:pt x="36" y="33"/>
                    <a:pt x="37" y="33"/>
                  </a:cubicBezTo>
                  <a:moveTo>
                    <a:pt x="17" y="33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7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5" name="Freeform 109"/>
            <p:cNvSpPr>
              <a:spLocks noEditPoints="1"/>
            </p:cNvSpPr>
            <p:nvPr userDrawn="1"/>
          </p:nvSpPr>
          <p:spPr bwMode="auto">
            <a:xfrm>
              <a:off x="847725" y="7215188"/>
              <a:ext cx="473075" cy="119063"/>
            </a:xfrm>
            <a:custGeom>
              <a:avLst/>
              <a:gdLst>
                <a:gd name="T0" fmla="*/ 47 w 560"/>
                <a:gd name="T1" fmla="*/ 141 h 141"/>
                <a:gd name="T2" fmla="*/ 92 w 560"/>
                <a:gd name="T3" fmla="*/ 104 h 141"/>
                <a:gd name="T4" fmla="*/ 66 w 560"/>
                <a:gd name="T5" fmla="*/ 70 h 141"/>
                <a:gd name="T6" fmla="*/ 38 w 560"/>
                <a:gd name="T7" fmla="*/ 61 h 141"/>
                <a:gd name="T8" fmla="*/ 13 w 560"/>
                <a:gd name="T9" fmla="*/ 32 h 141"/>
                <a:gd name="T10" fmla="*/ 47 w 560"/>
                <a:gd name="T11" fmla="*/ 6 h 141"/>
                <a:gd name="T12" fmla="*/ 83 w 560"/>
                <a:gd name="T13" fmla="*/ 25 h 141"/>
                <a:gd name="T14" fmla="*/ 88 w 560"/>
                <a:gd name="T15" fmla="*/ 23 h 141"/>
                <a:gd name="T16" fmla="*/ 46 w 560"/>
                <a:gd name="T17" fmla="*/ 0 h 141"/>
                <a:gd name="T18" fmla="*/ 6 w 560"/>
                <a:gd name="T19" fmla="*/ 33 h 141"/>
                <a:gd name="T20" fmla="*/ 34 w 560"/>
                <a:gd name="T21" fmla="*/ 66 h 141"/>
                <a:gd name="T22" fmla="*/ 62 w 560"/>
                <a:gd name="T23" fmla="*/ 75 h 141"/>
                <a:gd name="T24" fmla="*/ 85 w 560"/>
                <a:gd name="T25" fmla="*/ 105 h 141"/>
                <a:gd name="T26" fmla="*/ 48 w 560"/>
                <a:gd name="T27" fmla="*/ 136 h 141"/>
                <a:gd name="T28" fmla="*/ 6 w 560"/>
                <a:gd name="T29" fmla="*/ 108 h 141"/>
                <a:gd name="T30" fmla="*/ 0 w 560"/>
                <a:gd name="T31" fmla="*/ 110 h 141"/>
                <a:gd name="T32" fmla="*/ 47 w 560"/>
                <a:gd name="T33" fmla="*/ 141 h 141"/>
                <a:gd name="T34" fmla="*/ 147 w 560"/>
                <a:gd name="T35" fmla="*/ 139 h 141"/>
                <a:gd name="T36" fmla="*/ 154 w 560"/>
                <a:gd name="T37" fmla="*/ 139 h 141"/>
                <a:gd name="T38" fmla="*/ 154 w 560"/>
                <a:gd name="T39" fmla="*/ 8 h 141"/>
                <a:gd name="T40" fmla="*/ 202 w 560"/>
                <a:gd name="T41" fmla="*/ 8 h 141"/>
                <a:gd name="T42" fmla="*/ 202 w 560"/>
                <a:gd name="T43" fmla="*/ 3 h 141"/>
                <a:gd name="T44" fmla="*/ 98 w 560"/>
                <a:gd name="T45" fmla="*/ 3 h 141"/>
                <a:gd name="T46" fmla="*/ 98 w 560"/>
                <a:gd name="T47" fmla="*/ 8 h 141"/>
                <a:gd name="T48" fmla="*/ 147 w 560"/>
                <a:gd name="T49" fmla="*/ 8 h 141"/>
                <a:gd name="T50" fmla="*/ 147 w 560"/>
                <a:gd name="T51" fmla="*/ 139 h 141"/>
                <a:gd name="T52" fmla="*/ 220 w 560"/>
                <a:gd name="T53" fmla="*/ 139 h 141"/>
                <a:gd name="T54" fmla="*/ 226 w 560"/>
                <a:gd name="T55" fmla="*/ 139 h 141"/>
                <a:gd name="T56" fmla="*/ 226 w 560"/>
                <a:gd name="T57" fmla="*/ 71 h 141"/>
                <a:gd name="T58" fmla="*/ 309 w 560"/>
                <a:gd name="T59" fmla="*/ 71 h 141"/>
                <a:gd name="T60" fmla="*/ 309 w 560"/>
                <a:gd name="T61" fmla="*/ 139 h 141"/>
                <a:gd name="T62" fmla="*/ 315 w 560"/>
                <a:gd name="T63" fmla="*/ 139 h 141"/>
                <a:gd name="T64" fmla="*/ 315 w 560"/>
                <a:gd name="T65" fmla="*/ 3 h 141"/>
                <a:gd name="T66" fmla="*/ 309 w 560"/>
                <a:gd name="T67" fmla="*/ 3 h 141"/>
                <a:gd name="T68" fmla="*/ 309 w 560"/>
                <a:gd name="T69" fmla="*/ 65 h 141"/>
                <a:gd name="T70" fmla="*/ 226 w 560"/>
                <a:gd name="T71" fmla="*/ 65 h 141"/>
                <a:gd name="T72" fmla="*/ 226 w 560"/>
                <a:gd name="T73" fmla="*/ 3 h 141"/>
                <a:gd name="T74" fmla="*/ 220 w 560"/>
                <a:gd name="T75" fmla="*/ 3 h 141"/>
                <a:gd name="T76" fmla="*/ 220 w 560"/>
                <a:gd name="T77" fmla="*/ 139 h 141"/>
                <a:gd name="T78" fmla="*/ 348 w 560"/>
                <a:gd name="T79" fmla="*/ 139 h 141"/>
                <a:gd name="T80" fmla="*/ 428 w 560"/>
                <a:gd name="T81" fmla="*/ 139 h 141"/>
                <a:gd name="T82" fmla="*/ 428 w 560"/>
                <a:gd name="T83" fmla="*/ 133 h 141"/>
                <a:gd name="T84" fmla="*/ 354 w 560"/>
                <a:gd name="T85" fmla="*/ 133 h 141"/>
                <a:gd name="T86" fmla="*/ 354 w 560"/>
                <a:gd name="T87" fmla="*/ 3 h 141"/>
                <a:gd name="T88" fmla="*/ 348 w 560"/>
                <a:gd name="T89" fmla="*/ 3 h 141"/>
                <a:gd name="T90" fmla="*/ 348 w 560"/>
                <a:gd name="T91" fmla="*/ 139 h 141"/>
                <a:gd name="T92" fmla="*/ 445 w 560"/>
                <a:gd name="T93" fmla="*/ 139 h 141"/>
                <a:gd name="T94" fmla="*/ 451 w 560"/>
                <a:gd name="T95" fmla="*/ 139 h 141"/>
                <a:gd name="T96" fmla="*/ 451 w 560"/>
                <a:gd name="T97" fmla="*/ 13 h 141"/>
                <a:gd name="T98" fmla="*/ 452 w 560"/>
                <a:gd name="T99" fmla="*/ 13 h 141"/>
                <a:gd name="T100" fmla="*/ 500 w 560"/>
                <a:gd name="T101" fmla="*/ 93 h 141"/>
                <a:gd name="T102" fmla="*/ 505 w 560"/>
                <a:gd name="T103" fmla="*/ 93 h 141"/>
                <a:gd name="T104" fmla="*/ 553 w 560"/>
                <a:gd name="T105" fmla="*/ 13 h 141"/>
                <a:gd name="T106" fmla="*/ 554 w 560"/>
                <a:gd name="T107" fmla="*/ 13 h 141"/>
                <a:gd name="T108" fmla="*/ 554 w 560"/>
                <a:gd name="T109" fmla="*/ 139 h 141"/>
                <a:gd name="T110" fmla="*/ 560 w 560"/>
                <a:gd name="T111" fmla="*/ 139 h 141"/>
                <a:gd name="T112" fmla="*/ 560 w 560"/>
                <a:gd name="T113" fmla="*/ 3 h 141"/>
                <a:gd name="T114" fmla="*/ 552 w 560"/>
                <a:gd name="T115" fmla="*/ 3 h 141"/>
                <a:gd name="T116" fmla="*/ 503 w 560"/>
                <a:gd name="T117" fmla="*/ 85 h 141"/>
                <a:gd name="T118" fmla="*/ 503 w 560"/>
                <a:gd name="T119" fmla="*/ 85 h 141"/>
                <a:gd name="T120" fmla="*/ 453 w 560"/>
                <a:gd name="T121" fmla="*/ 3 h 141"/>
                <a:gd name="T122" fmla="*/ 445 w 560"/>
                <a:gd name="T123" fmla="*/ 3 h 141"/>
                <a:gd name="T124" fmla="*/ 445 w 560"/>
                <a:gd name="T125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0" h="141">
                  <a:moveTo>
                    <a:pt x="47" y="141"/>
                  </a:moveTo>
                  <a:cubicBezTo>
                    <a:pt x="75" y="141"/>
                    <a:pt x="92" y="126"/>
                    <a:pt x="92" y="104"/>
                  </a:cubicBezTo>
                  <a:cubicBezTo>
                    <a:pt x="92" y="85"/>
                    <a:pt x="82" y="75"/>
                    <a:pt x="66" y="7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17" y="55"/>
                    <a:pt x="13" y="45"/>
                    <a:pt x="13" y="32"/>
                  </a:cubicBezTo>
                  <a:cubicBezTo>
                    <a:pt x="13" y="14"/>
                    <a:pt x="30" y="6"/>
                    <a:pt x="47" y="6"/>
                  </a:cubicBezTo>
                  <a:cubicBezTo>
                    <a:pt x="65" y="6"/>
                    <a:pt x="76" y="13"/>
                    <a:pt x="83" y="25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1" y="7"/>
                    <a:pt x="66" y="0"/>
                    <a:pt x="46" y="0"/>
                  </a:cubicBezTo>
                  <a:cubicBezTo>
                    <a:pt x="23" y="0"/>
                    <a:pt x="6" y="14"/>
                    <a:pt x="6" y="33"/>
                  </a:cubicBezTo>
                  <a:cubicBezTo>
                    <a:pt x="6" y="49"/>
                    <a:pt x="14" y="60"/>
                    <a:pt x="34" y="66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76" y="80"/>
                    <a:pt x="85" y="87"/>
                    <a:pt x="85" y="105"/>
                  </a:cubicBezTo>
                  <a:cubicBezTo>
                    <a:pt x="85" y="123"/>
                    <a:pt x="70" y="136"/>
                    <a:pt x="48" y="136"/>
                  </a:cubicBezTo>
                  <a:cubicBezTo>
                    <a:pt x="26" y="136"/>
                    <a:pt x="11" y="125"/>
                    <a:pt x="6" y="10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5" y="129"/>
                    <a:pt x="22" y="141"/>
                    <a:pt x="47" y="141"/>
                  </a:cubicBezTo>
                  <a:moveTo>
                    <a:pt x="147" y="139"/>
                  </a:moveTo>
                  <a:cubicBezTo>
                    <a:pt x="154" y="139"/>
                    <a:pt x="154" y="139"/>
                    <a:pt x="154" y="139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47" y="8"/>
                    <a:pt x="147" y="8"/>
                    <a:pt x="147" y="8"/>
                  </a:cubicBezTo>
                  <a:lnTo>
                    <a:pt x="147" y="139"/>
                  </a:lnTo>
                  <a:close/>
                  <a:moveTo>
                    <a:pt x="220" y="139"/>
                  </a:moveTo>
                  <a:cubicBezTo>
                    <a:pt x="226" y="139"/>
                    <a:pt x="226" y="139"/>
                    <a:pt x="226" y="13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309" y="71"/>
                    <a:pt x="309" y="71"/>
                    <a:pt x="309" y="71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15" y="139"/>
                    <a:pt x="315" y="139"/>
                    <a:pt x="315" y="139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09" y="3"/>
                    <a:pt x="309" y="3"/>
                    <a:pt x="309" y="3"/>
                  </a:cubicBezTo>
                  <a:cubicBezTo>
                    <a:pt x="309" y="65"/>
                    <a:pt x="309" y="65"/>
                    <a:pt x="309" y="6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3"/>
                    <a:pt x="226" y="3"/>
                    <a:pt x="226" y="3"/>
                  </a:cubicBezTo>
                  <a:cubicBezTo>
                    <a:pt x="220" y="3"/>
                    <a:pt x="220" y="3"/>
                    <a:pt x="220" y="3"/>
                  </a:cubicBezTo>
                  <a:lnTo>
                    <a:pt x="220" y="139"/>
                  </a:lnTo>
                  <a:close/>
                  <a:moveTo>
                    <a:pt x="348" y="139"/>
                  </a:moveTo>
                  <a:cubicBezTo>
                    <a:pt x="428" y="139"/>
                    <a:pt x="428" y="139"/>
                    <a:pt x="428" y="139"/>
                  </a:cubicBezTo>
                  <a:cubicBezTo>
                    <a:pt x="428" y="133"/>
                    <a:pt x="428" y="133"/>
                    <a:pt x="428" y="133"/>
                  </a:cubicBezTo>
                  <a:cubicBezTo>
                    <a:pt x="354" y="133"/>
                    <a:pt x="354" y="133"/>
                    <a:pt x="354" y="133"/>
                  </a:cubicBezTo>
                  <a:cubicBezTo>
                    <a:pt x="354" y="3"/>
                    <a:pt x="354" y="3"/>
                    <a:pt x="354" y="3"/>
                  </a:cubicBezTo>
                  <a:cubicBezTo>
                    <a:pt x="348" y="3"/>
                    <a:pt x="348" y="3"/>
                    <a:pt x="348" y="3"/>
                  </a:cubicBezTo>
                  <a:lnTo>
                    <a:pt x="348" y="139"/>
                  </a:lnTo>
                  <a:close/>
                  <a:moveTo>
                    <a:pt x="445" y="139"/>
                  </a:moveTo>
                  <a:cubicBezTo>
                    <a:pt x="451" y="139"/>
                    <a:pt x="451" y="139"/>
                    <a:pt x="451" y="139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52" y="13"/>
                    <a:pt x="452" y="13"/>
                    <a:pt x="452" y="13"/>
                  </a:cubicBezTo>
                  <a:cubicBezTo>
                    <a:pt x="500" y="93"/>
                    <a:pt x="500" y="93"/>
                    <a:pt x="500" y="93"/>
                  </a:cubicBezTo>
                  <a:cubicBezTo>
                    <a:pt x="505" y="93"/>
                    <a:pt x="505" y="93"/>
                    <a:pt x="505" y="93"/>
                  </a:cubicBezTo>
                  <a:cubicBezTo>
                    <a:pt x="553" y="13"/>
                    <a:pt x="553" y="13"/>
                    <a:pt x="553" y="13"/>
                  </a:cubicBezTo>
                  <a:cubicBezTo>
                    <a:pt x="554" y="13"/>
                    <a:pt x="554" y="13"/>
                    <a:pt x="554" y="13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60" y="139"/>
                    <a:pt x="560" y="139"/>
                    <a:pt x="560" y="139"/>
                  </a:cubicBezTo>
                  <a:cubicBezTo>
                    <a:pt x="560" y="3"/>
                    <a:pt x="560" y="3"/>
                    <a:pt x="560" y="3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45" y="3"/>
                    <a:pt x="445" y="3"/>
                    <a:pt x="445" y="3"/>
                  </a:cubicBezTo>
                  <a:lnTo>
                    <a:pt x="445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6" name="Freeform 110"/>
            <p:cNvSpPr>
              <a:spLocks noEditPoints="1"/>
            </p:cNvSpPr>
            <p:nvPr userDrawn="1"/>
          </p:nvSpPr>
          <p:spPr bwMode="auto">
            <a:xfrm>
              <a:off x="785813" y="7213601"/>
              <a:ext cx="44450" cy="123825"/>
            </a:xfrm>
            <a:custGeom>
              <a:avLst/>
              <a:gdLst>
                <a:gd name="T0" fmla="*/ 0 w 28"/>
                <a:gd name="T1" fmla="*/ 78 h 78"/>
                <a:gd name="T2" fmla="*/ 7 w 28"/>
                <a:gd name="T3" fmla="*/ 78 h 78"/>
                <a:gd name="T4" fmla="*/ 7 w 28"/>
                <a:gd name="T5" fmla="*/ 0 h 78"/>
                <a:gd name="T6" fmla="*/ 0 w 28"/>
                <a:gd name="T7" fmla="*/ 0 h 78"/>
                <a:gd name="T8" fmla="*/ 0 w 28"/>
                <a:gd name="T9" fmla="*/ 78 h 78"/>
                <a:gd name="T10" fmla="*/ 11 w 28"/>
                <a:gd name="T11" fmla="*/ 78 h 78"/>
                <a:gd name="T12" fmla="*/ 18 w 28"/>
                <a:gd name="T13" fmla="*/ 78 h 78"/>
                <a:gd name="T14" fmla="*/ 18 w 28"/>
                <a:gd name="T15" fmla="*/ 0 h 78"/>
                <a:gd name="T16" fmla="*/ 11 w 28"/>
                <a:gd name="T17" fmla="*/ 0 h 78"/>
                <a:gd name="T18" fmla="*/ 11 w 28"/>
                <a:gd name="T19" fmla="*/ 78 h 78"/>
                <a:gd name="T20" fmla="*/ 22 w 28"/>
                <a:gd name="T21" fmla="*/ 78 h 78"/>
                <a:gd name="T22" fmla="*/ 28 w 28"/>
                <a:gd name="T23" fmla="*/ 78 h 78"/>
                <a:gd name="T24" fmla="*/ 28 w 28"/>
                <a:gd name="T25" fmla="*/ 0 h 78"/>
                <a:gd name="T26" fmla="*/ 22 w 28"/>
                <a:gd name="T27" fmla="*/ 0 h 78"/>
                <a:gd name="T28" fmla="*/ 22 w 28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78">
                  <a:moveTo>
                    <a:pt x="0" y="78"/>
                  </a:moveTo>
                  <a:lnTo>
                    <a:pt x="7" y="7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8"/>
                  </a:lnTo>
                  <a:close/>
                  <a:moveTo>
                    <a:pt x="11" y="78"/>
                  </a:moveTo>
                  <a:lnTo>
                    <a:pt x="18" y="78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1" y="78"/>
                  </a:lnTo>
                  <a:close/>
                  <a:moveTo>
                    <a:pt x="22" y="78"/>
                  </a:moveTo>
                  <a:lnTo>
                    <a:pt x="28" y="78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2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7" name="Freeform 111"/>
            <p:cNvSpPr>
              <a:spLocks noEditPoints="1"/>
            </p:cNvSpPr>
            <p:nvPr userDrawn="1"/>
          </p:nvSpPr>
          <p:spPr bwMode="auto">
            <a:xfrm>
              <a:off x="454025" y="7213601"/>
              <a:ext cx="312737" cy="139700"/>
            </a:xfrm>
            <a:custGeom>
              <a:avLst/>
              <a:gdLst>
                <a:gd name="T0" fmla="*/ 100 w 371"/>
                <a:gd name="T1" fmla="*/ 166 h 166"/>
                <a:gd name="T2" fmla="*/ 118 w 371"/>
                <a:gd name="T3" fmla="*/ 147 h 166"/>
                <a:gd name="T4" fmla="*/ 96 w 371"/>
                <a:gd name="T5" fmla="*/ 134 h 166"/>
                <a:gd name="T6" fmla="*/ 115 w 371"/>
                <a:gd name="T7" fmla="*/ 94 h 166"/>
                <a:gd name="T8" fmla="*/ 115 w 371"/>
                <a:gd name="T9" fmla="*/ 52 h 166"/>
                <a:gd name="T10" fmla="*/ 57 w 371"/>
                <a:gd name="T11" fmla="*/ 0 h 166"/>
                <a:gd name="T12" fmla="*/ 0 w 371"/>
                <a:gd name="T13" fmla="*/ 52 h 166"/>
                <a:gd name="T14" fmla="*/ 0 w 371"/>
                <a:gd name="T15" fmla="*/ 98 h 166"/>
                <a:gd name="T16" fmla="*/ 58 w 371"/>
                <a:gd name="T17" fmla="*/ 147 h 166"/>
                <a:gd name="T18" fmla="*/ 70 w 371"/>
                <a:gd name="T19" fmla="*/ 146 h 166"/>
                <a:gd name="T20" fmla="*/ 100 w 371"/>
                <a:gd name="T21" fmla="*/ 166 h 166"/>
                <a:gd name="T22" fmla="*/ 58 w 371"/>
                <a:gd name="T23" fmla="*/ 123 h 166"/>
                <a:gd name="T24" fmla="*/ 26 w 371"/>
                <a:gd name="T25" fmla="*/ 96 h 166"/>
                <a:gd name="T26" fmla="*/ 26 w 371"/>
                <a:gd name="T27" fmla="*/ 51 h 166"/>
                <a:gd name="T28" fmla="*/ 57 w 371"/>
                <a:gd name="T29" fmla="*/ 23 h 166"/>
                <a:gd name="T30" fmla="*/ 89 w 371"/>
                <a:gd name="T31" fmla="*/ 50 h 166"/>
                <a:gd name="T32" fmla="*/ 89 w 371"/>
                <a:gd name="T33" fmla="*/ 96 h 166"/>
                <a:gd name="T34" fmla="*/ 58 w 371"/>
                <a:gd name="T35" fmla="*/ 123 h 166"/>
                <a:gd name="T36" fmla="*/ 138 w 371"/>
                <a:gd name="T37" fmla="*/ 145 h 166"/>
                <a:gd name="T38" fmla="*/ 165 w 371"/>
                <a:gd name="T39" fmla="*/ 145 h 166"/>
                <a:gd name="T40" fmla="*/ 165 w 371"/>
                <a:gd name="T41" fmla="*/ 91 h 166"/>
                <a:gd name="T42" fmla="*/ 188 w 371"/>
                <a:gd name="T43" fmla="*/ 91 h 166"/>
                <a:gd name="T44" fmla="*/ 221 w 371"/>
                <a:gd name="T45" fmla="*/ 145 h 166"/>
                <a:gd name="T46" fmla="*/ 250 w 371"/>
                <a:gd name="T47" fmla="*/ 145 h 166"/>
                <a:gd name="T48" fmla="*/ 215 w 371"/>
                <a:gd name="T49" fmla="*/ 88 h 166"/>
                <a:gd name="T50" fmla="*/ 243 w 371"/>
                <a:gd name="T51" fmla="*/ 47 h 166"/>
                <a:gd name="T52" fmla="*/ 195 w 371"/>
                <a:gd name="T53" fmla="*/ 2 h 166"/>
                <a:gd name="T54" fmla="*/ 138 w 371"/>
                <a:gd name="T55" fmla="*/ 2 h 166"/>
                <a:gd name="T56" fmla="*/ 138 w 371"/>
                <a:gd name="T57" fmla="*/ 145 h 166"/>
                <a:gd name="T58" fmla="*/ 165 w 371"/>
                <a:gd name="T59" fmla="*/ 69 h 166"/>
                <a:gd name="T60" fmla="*/ 165 w 371"/>
                <a:gd name="T61" fmla="*/ 24 h 166"/>
                <a:gd name="T62" fmla="*/ 191 w 371"/>
                <a:gd name="T63" fmla="*/ 24 h 166"/>
                <a:gd name="T64" fmla="*/ 217 w 371"/>
                <a:gd name="T65" fmla="*/ 47 h 166"/>
                <a:gd name="T66" fmla="*/ 191 w 371"/>
                <a:gd name="T67" fmla="*/ 69 h 166"/>
                <a:gd name="T68" fmla="*/ 165 w 371"/>
                <a:gd name="T69" fmla="*/ 69 h 166"/>
                <a:gd name="T70" fmla="*/ 318 w 371"/>
                <a:gd name="T71" fmla="*/ 147 h 166"/>
                <a:gd name="T72" fmla="*/ 371 w 371"/>
                <a:gd name="T73" fmla="*/ 100 h 166"/>
                <a:gd name="T74" fmla="*/ 371 w 371"/>
                <a:gd name="T75" fmla="*/ 96 h 166"/>
                <a:gd name="T76" fmla="*/ 346 w 371"/>
                <a:gd name="T77" fmla="*/ 96 h 166"/>
                <a:gd name="T78" fmla="*/ 346 w 371"/>
                <a:gd name="T79" fmla="*/ 98 h 166"/>
                <a:gd name="T80" fmla="*/ 318 w 371"/>
                <a:gd name="T81" fmla="*/ 123 h 166"/>
                <a:gd name="T82" fmla="*/ 286 w 371"/>
                <a:gd name="T83" fmla="*/ 96 h 166"/>
                <a:gd name="T84" fmla="*/ 286 w 371"/>
                <a:gd name="T85" fmla="*/ 51 h 166"/>
                <a:gd name="T86" fmla="*/ 317 w 371"/>
                <a:gd name="T87" fmla="*/ 23 h 166"/>
                <a:gd name="T88" fmla="*/ 346 w 371"/>
                <a:gd name="T89" fmla="*/ 49 h 166"/>
                <a:gd name="T90" fmla="*/ 346 w 371"/>
                <a:gd name="T91" fmla="*/ 51 h 166"/>
                <a:gd name="T92" fmla="*/ 371 w 371"/>
                <a:gd name="T93" fmla="*/ 51 h 166"/>
                <a:gd name="T94" fmla="*/ 371 w 371"/>
                <a:gd name="T95" fmla="*/ 47 h 166"/>
                <a:gd name="T96" fmla="*/ 317 w 371"/>
                <a:gd name="T97" fmla="*/ 0 h 166"/>
                <a:gd name="T98" fmla="*/ 260 w 371"/>
                <a:gd name="T99" fmla="*/ 52 h 166"/>
                <a:gd name="T100" fmla="*/ 260 w 371"/>
                <a:gd name="T101" fmla="*/ 98 h 166"/>
                <a:gd name="T102" fmla="*/ 318 w 371"/>
                <a:gd name="T103" fmla="*/ 14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1" h="166">
                  <a:moveTo>
                    <a:pt x="100" y="166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7" y="125"/>
                    <a:pt x="115" y="112"/>
                    <a:pt x="115" y="94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20"/>
                    <a:pt x="88" y="0"/>
                    <a:pt x="57" y="0"/>
                  </a:cubicBezTo>
                  <a:cubicBezTo>
                    <a:pt x="29" y="0"/>
                    <a:pt x="0" y="18"/>
                    <a:pt x="0" y="5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30"/>
                    <a:pt x="27" y="147"/>
                    <a:pt x="58" y="147"/>
                  </a:cubicBezTo>
                  <a:cubicBezTo>
                    <a:pt x="62" y="147"/>
                    <a:pt x="66" y="146"/>
                    <a:pt x="70" y="146"/>
                  </a:cubicBezTo>
                  <a:lnTo>
                    <a:pt x="100" y="166"/>
                  </a:lnTo>
                  <a:close/>
                  <a:moveTo>
                    <a:pt x="58" y="123"/>
                  </a:moveTo>
                  <a:cubicBezTo>
                    <a:pt x="41" y="123"/>
                    <a:pt x="26" y="114"/>
                    <a:pt x="26" y="9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30"/>
                    <a:pt x="43" y="23"/>
                    <a:pt x="57" y="23"/>
                  </a:cubicBezTo>
                  <a:cubicBezTo>
                    <a:pt x="74" y="23"/>
                    <a:pt x="89" y="33"/>
                    <a:pt x="89" y="50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9" y="116"/>
                    <a:pt x="71" y="123"/>
                    <a:pt x="58" y="123"/>
                  </a:cubicBezTo>
                  <a:moveTo>
                    <a:pt x="138" y="145"/>
                  </a:moveTo>
                  <a:cubicBezTo>
                    <a:pt x="165" y="145"/>
                    <a:pt x="165" y="145"/>
                    <a:pt x="165" y="145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221" y="145"/>
                    <a:pt x="221" y="145"/>
                    <a:pt x="221" y="145"/>
                  </a:cubicBezTo>
                  <a:cubicBezTo>
                    <a:pt x="250" y="145"/>
                    <a:pt x="250" y="145"/>
                    <a:pt x="250" y="145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34" y="81"/>
                    <a:pt x="243" y="64"/>
                    <a:pt x="243" y="47"/>
                  </a:cubicBezTo>
                  <a:cubicBezTo>
                    <a:pt x="243" y="18"/>
                    <a:pt x="221" y="2"/>
                    <a:pt x="195" y="2"/>
                  </a:cubicBezTo>
                  <a:cubicBezTo>
                    <a:pt x="138" y="2"/>
                    <a:pt x="138" y="2"/>
                    <a:pt x="138" y="2"/>
                  </a:cubicBezTo>
                  <a:lnTo>
                    <a:pt x="138" y="145"/>
                  </a:lnTo>
                  <a:close/>
                  <a:moveTo>
                    <a:pt x="165" y="69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206" y="24"/>
                    <a:pt x="217" y="30"/>
                    <a:pt x="217" y="47"/>
                  </a:cubicBezTo>
                  <a:cubicBezTo>
                    <a:pt x="217" y="61"/>
                    <a:pt x="207" y="69"/>
                    <a:pt x="191" y="69"/>
                  </a:cubicBezTo>
                  <a:lnTo>
                    <a:pt x="165" y="69"/>
                  </a:lnTo>
                  <a:close/>
                  <a:moveTo>
                    <a:pt x="318" y="147"/>
                  </a:moveTo>
                  <a:cubicBezTo>
                    <a:pt x="345" y="147"/>
                    <a:pt x="371" y="132"/>
                    <a:pt x="371" y="100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46" y="96"/>
                    <a:pt x="346" y="96"/>
                    <a:pt x="346" y="96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6" y="116"/>
                    <a:pt x="331" y="123"/>
                    <a:pt x="318" y="123"/>
                  </a:cubicBezTo>
                  <a:cubicBezTo>
                    <a:pt x="301" y="123"/>
                    <a:pt x="286" y="114"/>
                    <a:pt x="286" y="96"/>
                  </a:cubicBezTo>
                  <a:cubicBezTo>
                    <a:pt x="286" y="51"/>
                    <a:pt x="286" y="51"/>
                    <a:pt x="286" y="51"/>
                  </a:cubicBezTo>
                  <a:cubicBezTo>
                    <a:pt x="286" y="30"/>
                    <a:pt x="303" y="23"/>
                    <a:pt x="317" y="23"/>
                  </a:cubicBezTo>
                  <a:cubicBezTo>
                    <a:pt x="330" y="23"/>
                    <a:pt x="346" y="30"/>
                    <a:pt x="346" y="49"/>
                  </a:cubicBezTo>
                  <a:cubicBezTo>
                    <a:pt x="346" y="51"/>
                    <a:pt x="346" y="51"/>
                    <a:pt x="346" y="51"/>
                  </a:cubicBezTo>
                  <a:cubicBezTo>
                    <a:pt x="371" y="51"/>
                    <a:pt x="371" y="51"/>
                    <a:pt x="371" y="51"/>
                  </a:cubicBezTo>
                  <a:cubicBezTo>
                    <a:pt x="371" y="47"/>
                    <a:pt x="371" y="47"/>
                    <a:pt x="371" y="47"/>
                  </a:cubicBezTo>
                  <a:cubicBezTo>
                    <a:pt x="371" y="15"/>
                    <a:pt x="344" y="0"/>
                    <a:pt x="317" y="0"/>
                  </a:cubicBezTo>
                  <a:cubicBezTo>
                    <a:pt x="286" y="0"/>
                    <a:pt x="260" y="18"/>
                    <a:pt x="260" y="52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130"/>
                    <a:pt x="287" y="147"/>
                    <a:pt x="318" y="1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8" name="Freeform 112"/>
            <p:cNvSpPr>
              <a:spLocks noEditPoints="1"/>
            </p:cNvSpPr>
            <p:nvPr userDrawn="1"/>
          </p:nvSpPr>
          <p:spPr bwMode="auto">
            <a:xfrm>
              <a:off x="458788" y="7373938"/>
              <a:ext cx="862012" cy="33338"/>
            </a:xfrm>
            <a:custGeom>
              <a:avLst/>
              <a:gdLst>
                <a:gd name="T0" fmla="*/ 1012 w 1020"/>
                <a:gd name="T1" fmla="*/ 10 h 39"/>
                <a:gd name="T2" fmla="*/ 1000 w 1020"/>
                <a:gd name="T3" fmla="*/ 25 h 39"/>
                <a:gd name="T4" fmla="*/ 952 w 1020"/>
                <a:gd name="T5" fmla="*/ 26 h 39"/>
                <a:gd name="T6" fmla="*/ 938 w 1020"/>
                <a:gd name="T7" fmla="*/ 23 h 39"/>
                <a:gd name="T8" fmla="*/ 946 w 1020"/>
                <a:gd name="T9" fmla="*/ 39 h 39"/>
                <a:gd name="T10" fmla="*/ 899 w 1020"/>
                <a:gd name="T11" fmla="*/ 8 h 39"/>
                <a:gd name="T12" fmla="*/ 901 w 1020"/>
                <a:gd name="T13" fmla="*/ 16 h 39"/>
                <a:gd name="T14" fmla="*/ 898 w 1020"/>
                <a:gd name="T15" fmla="*/ 23 h 39"/>
                <a:gd name="T16" fmla="*/ 910 w 1020"/>
                <a:gd name="T17" fmla="*/ 4 h 39"/>
                <a:gd name="T18" fmla="*/ 861 w 1020"/>
                <a:gd name="T19" fmla="*/ 8 h 39"/>
                <a:gd name="T20" fmla="*/ 793 w 1020"/>
                <a:gd name="T21" fmla="*/ 38 h 39"/>
                <a:gd name="T22" fmla="*/ 819 w 1020"/>
                <a:gd name="T23" fmla="*/ 1 h 39"/>
                <a:gd name="T24" fmla="*/ 775 w 1020"/>
                <a:gd name="T25" fmla="*/ 38 h 39"/>
                <a:gd name="T26" fmla="*/ 758 w 1020"/>
                <a:gd name="T27" fmla="*/ 9 h 39"/>
                <a:gd name="T28" fmla="*/ 728 w 1020"/>
                <a:gd name="T29" fmla="*/ 2 h 39"/>
                <a:gd name="T30" fmla="*/ 703 w 1020"/>
                <a:gd name="T31" fmla="*/ 27 h 39"/>
                <a:gd name="T32" fmla="*/ 725 w 1020"/>
                <a:gd name="T33" fmla="*/ 30 h 39"/>
                <a:gd name="T34" fmla="*/ 713 w 1020"/>
                <a:gd name="T35" fmla="*/ 11 h 39"/>
                <a:gd name="T36" fmla="*/ 673 w 1020"/>
                <a:gd name="T37" fmla="*/ 8 h 39"/>
                <a:gd name="T38" fmla="*/ 675 w 1020"/>
                <a:gd name="T39" fmla="*/ 16 h 39"/>
                <a:gd name="T40" fmla="*/ 672 w 1020"/>
                <a:gd name="T41" fmla="*/ 23 h 39"/>
                <a:gd name="T42" fmla="*/ 683 w 1020"/>
                <a:gd name="T43" fmla="*/ 4 h 39"/>
                <a:gd name="T44" fmla="*/ 642 w 1020"/>
                <a:gd name="T45" fmla="*/ 30 h 39"/>
                <a:gd name="T46" fmla="*/ 641 w 1020"/>
                <a:gd name="T47" fmla="*/ 9 h 39"/>
                <a:gd name="T48" fmla="*/ 601 w 1020"/>
                <a:gd name="T49" fmla="*/ 8 h 39"/>
                <a:gd name="T50" fmla="*/ 553 w 1020"/>
                <a:gd name="T51" fmla="*/ 1 h 39"/>
                <a:gd name="T52" fmla="*/ 538 w 1020"/>
                <a:gd name="T53" fmla="*/ 20 h 39"/>
                <a:gd name="T54" fmla="*/ 547 w 1020"/>
                <a:gd name="T55" fmla="*/ 31 h 39"/>
                <a:gd name="T56" fmla="*/ 550 w 1020"/>
                <a:gd name="T57" fmla="*/ 38 h 39"/>
                <a:gd name="T58" fmla="*/ 546 w 1020"/>
                <a:gd name="T59" fmla="*/ 16 h 39"/>
                <a:gd name="T60" fmla="*/ 550 w 1020"/>
                <a:gd name="T61" fmla="*/ 8 h 39"/>
                <a:gd name="T62" fmla="*/ 508 w 1020"/>
                <a:gd name="T63" fmla="*/ 38 h 39"/>
                <a:gd name="T64" fmla="*/ 475 w 1020"/>
                <a:gd name="T65" fmla="*/ 31 h 39"/>
                <a:gd name="T66" fmla="*/ 470 w 1020"/>
                <a:gd name="T67" fmla="*/ 9 h 39"/>
                <a:gd name="T68" fmla="*/ 467 w 1020"/>
                <a:gd name="T69" fmla="*/ 2 h 39"/>
                <a:gd name="T70" fmla="*/ 475 w 1020"/>
                <a:gd name="T71" fmla="*/ 39 h 39"/>
                <a:gd name="T72" fmla="*/ 422 w 1020"/>
                <a:gd name="T73" fmla="*/ 30 h 39"/>
                <a:gd name="T74" fmla="*/ 439 w 1020"/>
                <a:gd name="T75" fmla="*/ 1 h 39"/>
                <a:gd name="T76" fmla="*/ 388 w 1020"/>
                <a:gd name="T77" fmla="*/ 10 h 39"/>
                <a:gd name="T78" fmla="*/ 377 w 1020"/>
                <a:gd name="T79" fmla="*/ 8 h 39"/>
                <a:gd name="T80" fmla="*/ 389 w 1020"/>
                <a:gd name="T81" fmla="*/ 22 h 39"/>
                <a:gd name="T82" fmla="*/ 369 w 1020"/>
                <a:gd name="T83" fmla="*/ 1 h 39"/>
                <a:gd name="T84" fmla="*/ 329 w 1020"/>
                <a:gd name="T85" fmla="*/ 7 h 39"/>
                <a:gd name="T86" fmla="*/ 344 w 1020"/>
                <a:gd name="T87" fmla="*/ 27 h 39"/>
                <a:gd name="T88" fmla="*/ 326 w 1020"/>
                <a:gd name="T89" fmla="*/ 34 h 39"/>
                <a:gd name="T90" fmla="*/ 351 w 1020"/>
                <a:gd name="T91" fmla="*/ 22 h 39"/>
                <a:gd name="T92" fmla="*/ 338 w 1020"/>
                <a:gd name="T93" fmla="*/ 9 h 39"/>
                <a:gd name="T94" fmla="*/ 303 w 1020"/>
                <a:gd name="T95" fmla="*/ 38 h 39"/>
                <a:gd name="T96" fmla="*/ 295 w 1020"/>
                <a:gd name="T97" fmla="*/ 38 h 39"/>
                <a:gd name="T98" fmla="*/ 269 w 1020"/>
                <a:gd name="T99" fmla="*/ 16 h 39"/>
                <a:gd name="T100" fmla="*/ 211 w 1020"/>
                <a:gd name="T101" fmla="*/ 38 h 39"/>
                <a:gd name="T102" fmla="*/ 211 w 1020"/>
                <a:gd name="T103" fmla="*/ 8 h 39"/>
                <a:gd name="T104" fmla="*/ 140 w 1020"/>
                <a:gd name="T105" fmla="*/ 38 h 39"/>
                <a:gd name="T106" fmla="*/ 110 w 1020"/>
                <a:gd name="T107" fmla="*/ 23 h 39"/>
                <a:gd name="T108" fmla="*/ 113 w 1020"/>
                <a:gd name="T109" fmla="*/ 30 h 39"/>
                <a:gd name="T110" fmla="*/ 65 w 1020"/>
                <a:gd name="T111" fmla="*/ 38 h 39"/>
                <a:gd name="T112" fmla="*/ 59 w 1020"/>
                <a:gd name="T113" fmla="*/ 38 h 39"/>
                <a:gd name="T114" fmla="*/ 33 w 1020"/>
                <a:gd name="T1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0" h="39">
                  <a:moveTo>
                    <a:pt x="980" y="38"/>
                  </a:moveTo>
                  <a:cubicBezTo>
                    <a:pt x="988" y="38"/>
                    <a:pt x="988" y="38"/>
                    <a:pt x="988" y="38"/>
                  </a:cubicBezTo>
                  <a:cubicBezTo>
                    <a:pt x="988" y="10"/>
                    <a:pt x="988" y="10"/>
                    <a:pt x="988" y="10"/>
                  </a:cubicBezTo>
                  <a:cubicBezTo>
                    <a:pt x="988" y="10"/>
                    <a:pt x="988" y="10"/>
                    <a:pt x="988" y="10"/>
                  </a:cubicBezTo>
                  <a:cubicBezTo>
                    <a:pt x="997" y="38"/>
                    <a:pt x="997" y="38"/>
                    <a:pt x="997" y="38"/>
                  </a:cubicBezTo>
                  <a:cubicBezTo>
                    <a:pt x="1003" y="38"/>
                    <a:pt x="1003" y="38"/>
                    <a:pt x="1003" y="38"/>
                  </a:cubicBezTo>
                  <a:cubicBezTo>
                    <a:pt x="1012" y="10"/>
                    <a:pt x="1012" y="10"/>
                    <a:pt x="1012" y="10"/>
                  </a:cubicBezTo>
                  <a:cubicBezTo>
                    <a:pt x="1012" y="10"/>
                    <a:pt x="1012" y="10"/>
                    <a:pt x="1012" y="10"/>
                  </a:cubicBezTo>
                  <a:cubicBezTo>
                    <a:pt x="1012" y="38"/>
                    <a:pt x="1012" y="38"/>
                    <a:pt x="1012" y="38"/>
                  </a:cubicBezTo>
                  <a:cubicBezTo>
                    <a:pt x="1020" y="38"/>
                    <a:pt x="1020" y="38"/>
                    <a:pt x="1020" y="38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08" y="1"/>
                    <a:pt x="1008" y="1"/>
                    <a:pt x="1008" y="1"/>
                  </a:cubicBezTo>
                  <a:cubicBezTo>
                    <a:pt x="1000" y="25"/>
                    <a:pt x="1000" y="25"/>
                    <a:pt x="1000" y="25"/>
                  </a:cubicBezTo>
                  <a:cubicBezTo>
                    <a:pt x="1000" y="25"/>
                    <a:pt x="1000" y="25"/>
                    <a:pt x="1000" y="25"/>
                  </a:cubicBezTo>
                  <a:cubicBezTo>
                    <a:pt x="992" y="1"/>
                    <a:pt x="992" y="1"/>
                    <a:pt x="992" y="1"/>
                  </a:cubicBezTo>
                  <a:cubicBezTo>
                    <a:pt x="980" y="1"/>
                    <a:pt x="980" y="1"/>
                    <a:pt x="980" y="1"/>
                  </a:cubicBezTo>
                  <a:lnTo>
                    <a:pt x="980" y="38"/>
                  </a:lnTo>
                  <a:close/>
                  <a:moveTo>
                    <a:pt x="961" y="1"/>
                  </a:moveTo>
                  <a:cubicBezTo>
                    <a:pt x="953" y="1"/>
                    <a:pt x="953" y="1"/>
                    <a:pt x="953" y="1"/>
                  </a:cubicBezTo>
                  <a:cubicBezTo>
                    <a:pt x="953" y="23"/>
                    <a:pt x="953" y="23"/>
                    <a:pt x="953" y="23"/>
                  </a:cubicBezTo>
                  <a:cubicBezTo>
                    <a:pt x="953" y="24"/>
                    <a:pt x="953" y="25"/>
                    <a:pt x="952" y="26"/>
                  </a:cubicBezTo>
                  <a:cubicBezTo>
                    <a:pt x="952" y="27"/>
                    <a:pt x="952" y="28"/>
                    <a:pt x="951" y="29"/>
                  </a:cubicBezTo>
                  <a:cubicBezTo>
                    <a:pt x="950" y="30"/>
                    <a:pt x="949" y="30"/>
                    <a:pt x="949" y="31"/>
                  </a:cubicBezTo>
                  <a:cubicBezTo>
                    <a:pt x="948" y="31"/>
                    <a:pt x="947" y="31"/>
                    <a:pt x="946" y="31"/>
                  </a:cubicBezTo>
                  <a:cubicBezTo>
                    <a:pt x="945" y="31"/>
                    <a:pt x="944" y="31"/>
                    <a:pt x="943" y="31"/>
                  </a:cubicBezTo>
                  <a:cubicBezTo>
                    <a:pt x="942" y="30"/>
                    <a:pt x="941" y="30"/>
                    <a:pt x="940" y="29"/>
                  </a:cubicBezTo>
                  <a:cubicBezTo>
                    <a:pt x="940" y="28"/>
                    <a:pt x="939" y="27"/>
                    <a:pt x="939" y="26"/>
                  </a:cubicBezTo>
                  <a:cubicBezTo>
                    <a:pt x="939" y="25"/>
                    <a:pt x="938" y="24"/>
                    <a:pt x="938" y="23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24"/>
                    <a:pt x="930" y="24"/>
                    <a:pt x="930" y="24"/>
                  </a:cubicBezTo>
                  <a:cubicBezTo>
                    <a:pt x="930" y="26"/>
                    <a:pt x="931" y="28"/>
                    <a:pt x="931" y="30"/>
                  </a:cubicBezTo>
                  <a:cubicBezTo>
                    <a:pt x="932" y="31"/>
                    <a:pt x="933" y="33"/>
                    <a:pt x="934" y="34"/>
                  </a:cubicBezTo>
                  <a:cubicBezTo>
                    <a:pt x="936" y="36"/>
                    <a:pt x="937" y="37"/>
                    <a:pt x="939" y="37"/>
                  </a:cubicBezTo>
                  <a:cubicBezTo>
                    <a:pt x="941" y="38"/>
                    <a:pt x="943" y="39"/>
                    <a:pt x="946" y="39"/>
                  </a:cubicBezTo>
                  <a:cubicBezTo>
                    <a:pt x="948" y="39"/>
                    <a:pt x="950" y="38"/>
                    <a:pt x="952" y="37"/>
                  </a:cubicBezTo>
                  <a:cubicBezTo>
                    <a:pt x="954" y="37"/>
                    <a:pt x="956" y="36"/>
                    <a:pt x="957" y="34"/>
                  </a:cubicBezTo>
                  <a:cubicBezTo>
                    <a:pt x="958" y="33"/>
                    <a:pt x="959" y="31"/>
                    <a:pt x="960" y="30"/>
                  </a:cubicBezTo>
                  <a:cubicBezTo>
                    <a:pt x="961" y="28"/>
                    <a:pt x="961" y="26"/>
                    <a:pt x="961" y="24"/>
                  </a:cubicBezTo>
                  <a:lnTo>
                    <a:pt x="961" y="1"/>
                  </a:lnTo>
                  <a:close/>
                  <a:moveTo>
                    <a:pt x="894" y="8"/>
                  </a:moveTo>
                  <a:cubicBezTo>
                    <a:pt x="899" y="8"/>
                    <a:pt x="899" y="8"/>
                    <a:pt x="899" y="8"/>
                  </a:cubicBezTo>
                  <a:cubicBezTo>
                    <a:pt x="900" y="8"/>
                    <a:pt x="901" y="8"/>
                    <a:pt x="902" y="8"/>
                  </a:cubicBezTo>
                  <a:cubicBezTo>
                    <a:pt x="902" y="8"/>
                    <a:pt x="903" y="9"/>
                    <a:pt x="904" y="9"/>
                  </a:cubicBezTo>
                  <a:cubicBezTo>
                    <a:pt x="904" y="9"/>
                    <a:pt x="905" y="10"/>
                    <a:pt x="905" y="10"/>
                  </a:cubicBezTo>
                  <a:cubicBezTo>
                    <a:pt x="905" y="11"/>
                    <a:pt x="906" y="11"/>
                    <a:pt x="906" y="12"/>
                  </a:cubicBezTo>
                  <a:cubicBezTo>
                    <a:pt x="906" y="13"/>
                    <a:pt x="905" y="14"/>
                    <a:pt x="905" y="15"/>
                  </a:cubicBezTo>
                  <a:cubicBezTo>
                    <a:pt x="905" y="15"/>
                    <a:pt x="904" y="16"/>
                    <a:pt x="903" y="16"/>
                  </a:cubicBezTo>
                  <a:cubicBezTo>
                    <a:pt x="903" y="16"/>
                    <a:pt x="902" y="16"/>
                    <a:pt x="901" y="16"/>
                  </a:cubicBezTo>
                  <a:cubicBezTo>
                    <a:pt x="900" y="16"/>
                    <a:pt x="900" y="16"/>
                    <a:pt x="899" y="16"/>
                  </a:cubicBezTo>
                  <a:cubicBezTo>
                    <a:pt x="894" y="16"/>
                    <a:pt x="894" y="16"/>
                    <a:pt x="894" y="16"/>
                  </a:cubicBezTo>
                  <a:lnTo>
                    <a:pt x="894" y="8"/>
                  </a:lnTo>
                  <a:close/>
                  <a:moveTo>
                    <a:pt x="886" y="38"/>
                  </a:moveTo>
                  <a:cubicBezTo>
                    <a:pt x="894" y="38"/>
                    <a:pt x="894" y="38"/>
                    <a:pt x="894" y="38"/>
                  </a:cubicBezTo>
                  <a:cubicBezTo>
                    <a:pt x="894" y="23"/>
                    <a:pt x="894" y="23"/>
                    <a:pt x="894" y="23"/>
                  </a:cubicBezTo>
                  <a:cubicBezTo>
                    <a:pt x="898" y="23"/>
                    <a:pt x="898" y="23"/>
                    <a:pt x="898" y="23"/>
                  </a:cubicBezTo>
                  <a:cubicBezTo>
                    <a:pt x="906" y="38"/>
                    <a:pt x="906" y="38"/>
                    <a:pt x="906" y="38"/>
                  </a:cubicBezTo>
                  <a:cubicBezTo>
                    <a:pt x="915" y="38"/>
                    <a:pt x="915" y="38"/>
                    <a:pt x="915" y="38"/>
                  </a:cubicBezTo>
                  <a:cubicBezTo>
                    <a:pt x="906" y="22"/>
                    <a:pt x="906" y="22"/>
                    <a:pt x="906" y="22"/>
                  </a:cubicBezTo>
                  <a:cubicBezTo>
                    <a:pt x="909" y="22"/>
                    <a:pt x="911" y="21"/>
                    <a:pt x="912" y="19"/>
                  </a:cubicBezTo>
                  <a:cubicBezTo>
                    <a:pt x="913" y="17"/>
                    <a:pt x="914" y="15"/>
                    <a:pt x="914" y="12"/>
                  </a:cubicBezTo>
                  <a:cubicBezTo>
                    <a:pt x="914" y="10"/>
                    <a:pt x="914" y="9"/>
                    <a:pt x="913" y="7"/>
                  </a:cubicBezTo>
                  <a:cubicBezTo>
                    <a:pt x="912" y="6"/>
                    <a:pt x="911" y="5"/>
                    <a:pt x="910" y="4"/>
                  </a:cubicBezTo>
                  <a:cubicBezTo>
                    <a:pt x="909" y="3"/>
                    <a:pt x="907" y="2"/>
                    <a:pt x="905" y="2"/>
                  </a:cubicBezTo>
                  <a:cubicBezTo>
                    <a:pt x="904" y="2"/>
                    <a:pt x="902" y="1"/>
                    <a:pt x="900" y="1"/>
                  </a:cubicBezTo>
                  <a:cubicBezTo>
                    <a:pt x="886" y="1"/>
                    <a:pt x="886" y="1"/>
                    <a:pt x="886" y="1"/>
                  </a:cubicBezTo>
                  <a:lnTo>
                    <a:pt x="886" y="38"/>
                  </a:lnTo>
                  <a:close/>
                  <a:moveTo>
                    <a:pt x="853" y="38"/>
                  </a:moveTo>
                  <a:cubicBezTo>
                    <a:pt x="861" y="38"/>
                    <a:pt x="861" y="38"/>
                    <a:pt x="861" y="38"/>
                  </a:cubicBezTo>
                  <a:cubicBezTo>
                    <a:pt x="861" y="8"/>
                    <a:pt x="861" y="8"/>
                    <a:pt x="861" y="8"/>
                  </a:cubicBezTo>
                  <a:cubicBezTo>
                    <a:pt x="871" y="8"/>
                    <a:pt x="871" y="8"/>
                    <a:pt x="871" y="8"/>
                  </a:cubicBezTo>
                  <a:cubicBezTo>
                    <a:pt x="871" y="1"/>
                    <a:pt x="871" y="1"/>
                    <a:pt x="871" y="1"/>
                  </a:cubicBezTo>
                  <a:cubicBezTo>
                    <a:pt x="843" y="1"/>
                    <a:pt x="843" y="1"/>
                    <a:pt x="843" y="1"/>
                  </a:cubicBezTo>
                  <a:cubicBezTo>
                    <a:pt x="843" y="8"/>
                    <a:pt x="843" y="8"/>
                    <a:pt x="843" y="8"/>
                  </a:cubicBezTo>
                  <a:cubicBezTo>
                    <a:pt x="853" y="8"/>
                    <a:pt x="853" y="8"/>
                    <a:pt x="853" y="8"/>
                  </a:cubicBezTo>
                  <a:lnTo>
                    <a:pt x="853" y="38"/>
                  </a:lnTo>
                  <a:close/>
                  <a:moveTo>
                    <a:pt x="793" y="38"/>
                  </a:moveTo>
                  <a:cubicBezTo>
                    <a:pt x="801" y="38"/>
                    <a:pt x="801" y="38"/>
                    <a:pt x="801" y="38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817" y="38"/>
                    <a:pt x="817" y="38"/>
                    <a:pt x="817" y="38"/>
                  </a:cubicBezTo>
                  <a:cubicBezTo>
                    <a:pt x="827" y="38"/>
                    <a:pt x="827" y="38"/>
                    <a:pt x="827" y="38"/>
                  </a:cubicBezTo>
                  <a:cubicBezTo>
                    <a:pt x="827" y="1"/>
                    <a:pt x="827" y="1"/>
                    <a:pt x="827" y="1"/>
                  </a:cubicBezTo>
                  <a:cubicBezTo>
                    <a:pt x="819" y="1"/>
                    <a:pt x="819" y="1"/>
                    <a:pt x="819" y="1"/>
                  </a:cubicBezTo>
                  <a:cubicBezTo>
                    <a:pt x="819" y="27"/>
                    <a:pt x="819" y="27"/>
                    <a:pt x="819" y="27"/>
                  </a:cubicBezTo>
                  <a:cubicBezTo>
                    <a:pt x="819" y="27"/>
                    <a:pt x="819" y="27"/>
                    <a:pt x="819" y="27"/>
                  </a:cubicBezTo>
                  <a:cubicBezTo>
                    <a:pt x="804" y="1"/>
                    <a:pt x="804" y="1"/>
                    <a:pt x="804" y="1"/>
                  </a:cubicBezTo>
                  <a:cubicBezTo>
                    <a:pt x="793" y="1"/>
                    <a:pt x="793" y="1"/>
                    <a:pt x="793" y="1"/>
                  </a:cubicBezTo>
                  <a:lnTo>
                    <a:pt x="793" y="38"/>
                  </a:lnTo>
                  <a:close/>
                  <a:moveTo>
                    <a:pt x="750" y="38"/>
                  </a:moveTo>
                  <a:cubicBezTo>
                    <a:pt x="775" y="38"/>
                    <a:pt x="775" y="38"/>
                    <a:pt x="775" y="38"/>
                  </a:cubicBezTo>
                  <a:cubicBezTo>
                    <a:pt x="775" y="30"/>
                    <a:pt x="775" y="30"/>
                    <a:pt x="775" y="30"/>
                  </a:cubicBezTo>
                  <a:cubicBezTo>
                    <a:pt x="758" y="30"/>
                    <a:pt x="758" y="30"/>
                    <a:pt x="758" y="30"/>
                  </a:cubicBezTo>
                  <a:cubicBezTo>
                    <a:pt x="758" y="23"/>
                    <a:pt x="758" y="23"/>
                    <a:pt x="758" y="23"/>
                  </a:cubicBezTo>
                  <a:cubicBezTo>
                    <a:pt x="774" y="23"/>
                    <a:pt x="774" y="23"/>
                    <a:pt x="774" y="23"/>
                  </a:cubicBezTo>
                  <a:cubicBezTo>
                    <a:pt x="774" y="16"/>
                    <a:pt x="774" y="16"/>
                    <a:pt x="774" y="16"/>
                  </a:cubicBezTo>
                  <a:cubicBezTo>
                    <a:pt x="758" y="16"/>
                    <a:pt x="758" y="16"/>
                    <a:pt x="758" y="16"/>
                  </a:cubicBezTo>
                  <a:cubicBezTo>
                    <a:pt x="758" y="9"/>
                    <a:pt x="758" y="9"/>
                    <a:pt x="758" y="9"/>
                  </a:cubicBezTo>
                  <a:cubicBezTo>
                    <a:pt x="775" y="9"/>
                    <a:pt x="775" y="9"/>
                    <a:pt x="775" y="9"/>
                  </a:cubicBezTo>
                  <a:cubicBezTo>
                    <a:pt x="775" y="1"/>
                    <a:pt x="775" y="1"/>
                    <a:pt x="775" y="1"/>
                  </a:cubicBezTo>
                  <a:cubicBezTo>
                    <a:pt x="750" y="1"/>
                    <a:pt x="750" y="1"/>
                    <a:pt x="750" y="1"/>
                  </a:cubicBezTo>
                  <a:lnTo>
                    <a:pt x="750" y="38"/>
                  </a:lnTo>
                  <a:close/>
                  <a:moveTo>
                    <a:pt x="734" y="6"/>
                  </a:moveTo>
                  <a:cubicBezTo>
                    <a:pt x="733" y="5"/>
                    <a:pt x="732" y="4"/>
                    <a:pt x="731" y="3"/>
                  </a:cubicBezTo>
                  <a:cubicBezTo>
                    <a:pt x="730" y="3"/>
                    <a:pt x="729" y="2"/>
                    <a:pt x="728" y="2"/>
                  </a:cubicBezTo>
                  <a:cubicBezTo>
                    <a:pt x="727" y="1"/>
                    <a:pt x="726" y="1"/>
                    <a:pt x="725" y="1"/>
                  </a:cubicBezTo>
                  <a:cubicBezTo>
                    <a:pt x="724" y="1"/>
                    <a:pt x="722" y="0"/>
                    <a:pt x="721" y="0"/>
                  </a:cubicBezTo>
                  <a:cubicBezTo>
                    <a:pt x="719" y="0"/>
                    <a:pt x="716" y="1"/>
                    <a:pt x="714" y="2"/>
                  </a:cubicBezTo>
                  <a:cubicBezTo>
                    <a:pt x="711" y="3"/>
                    <a:pt x="709" y="4"/>
                    <a:pt x="707" y="6"/>
                  </a:cubicBezTo>
                  <a:cubicBezTo>
                    <a:pt x="706" y="7"/>
                    <a:pt x="704" y="9"/>
                    <a:pt x="703" y="12"/>
                  </a:cubicBezTo>
                  <a:cubicBezTo>
                    <a:pt x="702" y="14"/>
                    <a:pt x="702" y="17"/>
                    <a:pt x="702" y="19"/>
                  </a:cubicBezTo>
                  <a:cubicBezTo>
                    <a:pt x="702" y="22"/>
                    <a:pt x="702" y="25"/>
                    <a:pt x="703" y="27"/>
                  </a:cubicBezTo>
                  <a:cubicBezTo>
                    <a:pt x="704" y="30"/>
                    <a:pt x="706" y="32"/>
                    <a:pt x="707" y="33"/>
                  </a:cubicBezTo>
                  <a:cubicBezTo>
                    <a:pt x="709" y="35"/>
                    <a:pt x="711" y="36"/>
                    <a:pt x="714" y="37"/>
                  </a:cubicBezTo>
                  <a:cubicBezTo>
                    <a:pt x="716" y="38"/>
                    <a:pt x="719" y="39"/>
                    <a:pt x="721" y="39"/>
                  </a:cubicBezTo>
                  <a:cubicBezTo>
                    <a:pt x="724" y="39"/>
                    <a:pt x="726" y="38"/>
                    <a:pt x="729" y="37"/>
                  </a:cubicBezTo>
                  <a:cubicBezTo>
                    <a:pt x="731" y="36"/>
                    <a:pt x="733" y="34"/>
                    <a:pt x="735" y="32"/>
                  </a:cubicBezTo>
                  <a:cubicBezTo>
                    <a:pt x="728" y="27"/>
                    <a:pt x="728" y="27"/>
                    <a:pt x="728" y="27"/>
                  </a:cubicBezTo>
                  <a:cubicBezTo>
                    <a:pt x="727" y="28"/>
                    <a:pt x="726" y="29"/>
                    <a:pt x="725" y="30"/>
                  </a:cubicBezTo>
                  <a:cubicBezTo>
                    <a:pt x="723" y="31"/>
                    <a:pt x="722" y="31"/>
                    <a:pt x="720" y="31"/>
                  </a:cubicBezTo>
                  <a:cubicBezTo>
                    <a:pt x="719" y="31"/>
                    <a:pt x="718" y="31"/>
                    <a:pt x="716" y="30"/>
                  </a:cubicBezTo>
                  <a:cubicBezTo>
                    <a:pt x="715" y="30"/>
                    <a:pt x="714" y="29"/>
                    <a:pt x="713" y="28"/>
                  </a:cubicBezTo>
                  <a:cubicBezTo>
                    <a:pt x="712" y="27"/>
                    <a:pt x="712" y="26"/>
                    <a:pt x="711" y="24"/>
                  </a:cubicBezTo>
                  <a:cubicBezTo>
                    <a:pt x="710" y="23"/>
                    <a:pt x="710" y="21"/>
                    <a:pt x="710" y="19"/>
                  </a:cubicBezTo>
                  <a:cubicBezTo>
                    <a:pt x="710" y="18"/>
                    <a:pt x="710" y="16"/>
                    <a:pt x="711" y="15"/>
                  </a:cubicBezTo>
                  <a:cubicBezTo>
                    <a:pt x="712" y="13"/>
                    <a:pt x="712" y="12"/>
                    <a:pt x="713" y="11"/>
                  </a:cubicBezTo>
                  <a:cubicBezTo>
                    <a:pt x="714" y="10"/>
                    <a:pt x="715" y="9"/>
                    <a:pt x="717" y="9"/>
                  </a:cubicBezTo>
                  <a:cubicBezTo>
                    <a:pt x="718" y="8"/>
                    <a:pt x="719" y="8"/>
                    <a:pt x="721" y="8"/>
                  </a:cubicBezTo>
                  <a:cubicBezTo>
                    <a:pt x="722" y="8"/>
                    <a:pt x="723" y="8"/>
                    <a:pt x="725" y="9"/>
                  </a:cubicBezTo>
                  <a:cubicBezTo>
                    <a:pt x="726" y="9"/>
                    <a:pt x="727" y="10"/>
                    <a:pt x="728" y="11"/>
                  </a:cubicBezTo>
                  <a:lnTo>
                    <a:pt x="734" y="6"/>
                  </a:lnTo>
                  <a:close/>
                  <a:moveTo>
                    <a:pt x="668" y="8"/>
                  </a:moveTo>
                  <a:cubicBezTo>
                    <a:pt x="673" y="8"/>
                    <a:pt x="673" y="8"/>
                    <a:pt x="673" y="8"/>
                  </a:cubicBezTo>
                  <a:cubicBezTo>
                    <a:pt x="674" y="8"/>
                    <a:pt x="674" y="8"/>
                    <a:pt x="675" y="8"/>
                  </a:cubicBezTo>
                  <a:cubicBezTo>
                    <a:pt x="676" y="8"/>
                    <a:pt x="676" y="9"/>
                    <a:pt x="677" y="9"/>
                  </a:cubicBezTo>
                  <a:cubicBezTo>
                    <a:pt x="678" y="9"/>
                    <a:pt x="678" y="10"/>
                    <a:pt x="678" y="10"/>
                  </a:cubicBezTo>
                  <a:cubicBezTo>
                    <a:pt x="679" y="11"/>
                    <a:pt x="679" y="11"/>
                    <a:pt x="679" y="12"/>
                  </a:cubicBezTo>
                  <a:cubicBezTo>
                    <a:pt x="679" y="13"/>
                    <a:pt x="679" y="14"/>
                    <a:pt x="678" y="15"/>
                  </a:cubicBezTo>
                  <a:cubicBezTo>
                    <a:pt x="678" y="15"/>
                    <a:pt x="677" y="16"/>
                    <a:pt x="677" y="16"/>
                  </a:cubicBezTo>
                  <a:cubicBezTo>
                    <a:pt x="676" y="16"/>
                    <a:pt x="675" y="16"/>
                    <a:pt x="675" y="16"/>
                  </a:cubicBezTo>
                  <a:cubicBezTo>
                    <a:pt x="674" y="16"/>
                    <a:pt x="673" y="16"/>
                    <a:pt x="672" y="16"/>
                  </a:cubicBezTo>
                  <a:cubicBezTo>
                    <a:pt x="668" y="16"/>
                    <a:pt x="668" y="16"/>
                    <a:pt x="668" y="16"/>
                  </a:cubicBezTo>
                  <a:lnTo>
                    <a:pt x="668" y="8"/>
                  </a:lnTo>
                  <a:close/>
                  <a:moveTo>
                    <a:pt x="660" y="38"/>
                  </a:moveTo>
                  <a:cubicBezTo>
                    <a:pt x="668" y="38"/>
                    <a:pt x="668" y="38"/>
                    <a:pt x="668" y="38"/>
                  </a:cubicBezTo>
                  <a:cubicBezTo>
                    <a:pt x="668" y="23"/>
                    <a:pt x="668" y="23"/>
                    <a:pt x="668" y="23"/>
                  </a:cubicBezTo>
                  <a:cubicBezTo>
                    <a:pt x="672" y="23"/>
                    <a:pt x="672" y="23"/>
                    <a:pt x="672" y="23"/>
                  </a:cubicBezTo>
                  <a:cubicBezTo>
                    <a:pt x="679" y="38"/>
                    <a:pt x="679" y="38"/>
                    <a:pt x="67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79" y="22"/>
                    <a:pt x="679" y="22"/>
                    <a:pt x="679" y="22"/>
                  </a:cubicBezTo>
                  <a:cubicBezTo>
                    <a:pt x="682" y="22"/>
                    <a:pt x="684" y="21"/>
                    <a:pt x="685" y="19"/>
                  </a:cubicBezTo>
                  <a:cubicBezTo>
                    <a:pt x="687" y="17"/>
                    <a:pt x="687" y="15"/>
                    <a:pt x="687" y="12"/>
                  </a:cubicBezTo>
                  <a:cubicBezTo>
                    <a:pt x="687" y="10"/>
                    <a:pt x="687" y="9"/>
                    <a:pt x="686" y="7"/>
                  </a:cubicBezTo>
                  <a:cubicBezTo>
                    <a:pt x="685" y="6"/>
                    <a:pt x="684" y="5"/>
                    <a:pt x="683" y="4"/>
                  </a:cubicBezTo>
                  <a:cubicBezTo>
                    <a:pt x="682" y="3"/>
                    <a:pt x="681" y="2"/>
                    <a:pt x="679" y="2"/>
                  </a:cubicBezTo>
                  <a:cubicBezTo>
                    <a:pt x="677" y="2"/>
                    <a:pt x="676" y="1"/>
                    <a:pt x="674" y="1"/>
                  </a:cubicBezTo>
                  <a:cubicBezTo>
                    <a:pt x="660" y="1"/>
                    <a:pt x="660" y="1"/>
                    <a:pt x="660" y="1"/>
                  </a:cubicBezTo>
                  <a:lnTo>
                    <a:pt x="660" y="38"/>
                  </a:lnTo>
                  <a:close/>
                  <a:moveTo>
                    <a:pt x="616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24" y="30"/>
                    <a:pt x="624" y="30"/>
                    <a:pt x="624" y="30"/>
                  </a:cubicBezTo>
                  <a:cubicBezTo>
                    <a:pt x="624" y="23"/>
                    <a:pt x="624" y="23"/>
                    <a:pt x="624" y="23"/>
                  </a:cubicBezTo>
                  <a:cubicBezTo>
                    <a:pt x="640" y="23"/>
                    <a:pt x="640" y="23"/>
                    <a:pt x="640" y="23"/>
                  </a:cubicBezTo>
                  <a:cubicBezTo>
                    <a:pt x="640" y="16"/>
                    <a:pt x="640" y="16"/>
                    <a:pt x="640" y="16"/>
                  </a:cubicBezTo>
                  <a:cubicBezTo>
                    <a:pt x="624" y="16"/>
                    <a:pt x="624" y="16"/>
                    <a:pt x="624" y="16"/>
                  </a:cubicBezTo>
                  <a:cubicBezTo>
                    <a:pt x="624" y="9"/>
                    <a:pt x="624" y="9"/>
                    <a:pt x="624" y="9"/>
                  </a:cubicBezTo>
                  <a:cubicBezTo>
                    <a:pt x="641" y="9"/>
                    <a:pt x="641" y="9"/>
                    <a:pt x="641" y="9"/>
                  </a:cubicBezTo>
                  <a:cubicBezTo>
                    <a:pt x="641" y="1"/>
                    <a:pt x="641" y="1"/>
                    <a:pt x="641" y="1"/>
                  </a:cubicBezTo>
                  <a:cubicBezTo>
                    <a:pt x="616" y="1"/>
                    <a:pt x="616" y="1"/>
                    <a:pt x="616" y="1"/>
                  </a:cubicBezTo>
                  <a:lnTo>
                    <a:pt x="616" y="38"/>
                  </a:lnTo>
                  <a:close/>
                  <a:moveTo>
                    <a:pt x="583" y="38"/>
                  </a:moveTo>
                  <a:cubicBezTo>
                    <a:pt x="591" y="38"/>
                    <a:pt x="591" y="38"/>
                    <a:pt x="591" y="38"/>
                  </a:cubicBezTo>
                  <a:cubicBezTo>
                    <a:pt x="591" y="8"/>
                    <a:pt x="591" y="8"/>
                    <a:pt x="59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573" y="1"/>
                    <a:pt x="573" y="1"/>
                    <a:pt x="573" y="1"/>
                  </a:cubicBezTo>
                  <a:cubicBezTo>
                    <a:pt x="573" y="8"/>
                    <a:pt x="573" y="8"/>
                    <a:pt x="573" y="8"/>
                  </a:cubicBezTo>
                  <a:cubicBezTo>
                    <a:pt x="583" y="8"/>
                    <a:pt x="583" y="8"/>
                    <a:pt x="583" y="8"/>
                  </a:cubicBezTo>
                  <a:lnTo>
                    <a:pt x="583" y="38"/>
                  </a:lnTo>
                  <a:close/>
                  <a:moveTo>
                    <a:pt x="558" y="4"/>
                  </a:moveTo>
                  <a:cubicBezTo>
                    <a:pt x="557" y="3"/>
                    <a:pt x="555" y="2"/>
                    <a:pt x="553" y="1"/>
                  </a:cubicBezTo>
                  <a:cubicBezTo>
                    <a:pt x="551" y="1"/>
                    <a:pt x="549" y="0"/>
                    <a:pt x="547" y="0"/>
                  </a:cubicBezTo>
                  <a:cubicBezTo>
                    <a:pt x="545" y="0"/>
                    <a:pt x="544" y="1"/>
                    <a:pt x="542" y="1"/>
                  </a:cubicBezTo>
                  <a:cubicBezTo>
                    <a:pt x="540" y="2"/>
                    <a:pt x="539" y="2"/>
                    <a:pt x="537" y="3"/>
                  </a:cubicBezTo>
                  <a:cubicBezTo>
                    <a:pt x="536" y="4"/>
                    <a:pt x="535" y="6"/>
                    <a:pt x="534" y="7"/>
                  </a:cubicBezTo>
                  <a:cubicBezTo>
                    <a:pt x="534" y="9"/>
                    <a:pt x="533" y="10"/>
                    <a:pt x="533" y="12"/>
                  </a:cubicBezTo>
                  <a:cubicBezTo>
                    <a:pt x="533" y="14"/>
                    <a:pt x="534" y="16"/>
                    <a:pt x="535" y="17"/>
                  </a:cubicBezTo>
                  <a:cubicBezTo>
                    <a:pt x="535" y="18"/>
                    <a:pt x="536" y="19"/>
                    <a:pt x="538" y="20"/>
                  </a:cubicBezTo>
                  <a:cubicBezTo>
                    <a:pt x="539" y="21"/>
                    <a:pt x="540" y="21"/>
                    <a:pt x="542" y="22"/>
                  </a:cubicBezTo>
                  <a:cubicBezTo>
                    <a:pt x="543" y="22"/>
                    <a:pt x="545" y="23"/>
                    <a:pt x="546" y="23"/>
                  </a:cubicBezTo>
                  <a:cubicBezTo>
                    <a:pt x="547" y="24"/>
                    <a:pt x="548" y="24"/>
                    <a:pt x="549" y="25"/>
                  </a:cubicBezTo>
                  <a:cubicBezTo>
                    <a:pt x="550" y="25"/>
                    <a:pt x="550" y="26"/>
                    <a:pt x="550" y="27"/>
                  </a:cubicBezTo>
                  <a:cubicBezTo>
                    <a:pt x="550" y="28"/>
                    <a:pt x="550" y="29"/>
                    <a:pt x="550" y="29"/>
                  </a:cubicBezTo>
                  <a:cubicBezTo>
                    <a:pt x="549" y="30"/>
                    <a:pt x="549" y="30"/>
                    <a:pt x="548" y="30"/>
                  </a:cubicBezTo>
                  <a:cubicBezTo>
                    <a:pt x="548" y="31"/>
                    <a:pt x="547" y="31"/>
                    <a:pt x="547" y="31"/>
                  </a:cubicBezTo>
                  <a:cubicBezTo>
                    <a:pt x="546" y="31"/>
                    <a:pt x="545" y="31"/>
                    <a:pt x="545" y="31"/>
                  </a:cubicBezTo>
                  <a:cubicBezTo>
                    <a:pt x="543" y="31"/>
                    <a:pt x="542" y="31"/>
                    <a:pt x="541" y="30"/>
                  </a:cubicBezTo>
                  <a:cubicBezTo>
                    <a:pt x="540" y="30"/>
                    <a:pt x="539" y="29"/>
                    <a:pt x="538" y="28"/>
                  </a:cubicBezTo>
                  <a:cubicBezTo>
                    <a:pt x="532" y="34"/>
                    <a:pt x="532" y="34"/>
                    <a:pt x="532" y="34"/>
                  </a:cubicBezTo>
                  <a:cubicBezTo>
                    <a:pt x="534" y="36"/>
                    <a:pt x="536" y="37"/>
                    <a:pt x="538" y="37"/>
                  </a:cubicBezTo>
                  <a:cubicBezTo>
                    <a:pt x="540" y="38"/>
                    <a:pt x="542" y="39"/>
                    <a:pt x="544" y="39"/>
                  </a:cubicBezTo>
                  <a:cubicBezTo>
                    <a:pt x="546" y="39"/>
                    <a:pt x="548" y="38"/>
                    <a:pt x="550" y="38"/>
                  </a:cubicBezTo>
                  <a:cubicBezTo>
                    <a:pt x="551" y="37"/>
                    <a:pt x="553" y="37"/>
                    <a:pt x="554" y="36"/>
                  </a:cubicBezTo>
                  <a:cubicBezTo>
                    <a:pt x="555" y="35"/>
                    <a:pt x="556" y="33"/>
                    <a:pt x="557" y="32"/>
                  </a:cubicBezTo>
                  <a:cubicBezTo>
                    <a:pt x="558" y="30"/>
                    <a:pt x="558" y="29"/>
                    <a:pt x="558" y="27"/>
                  </a:cubicBezTo>
                  <a:cubicBezTo>
                    <a:pt x="558" y="24"/>
                    <a:pt x="558" y="23"/>
                    <a:pt x="557" y="22"/>
                  </a:cubicBezTo>
                  <a:cubicBezTo>
                    <a:pt x="556" y="20"/>
                    <a:pt x="555" y="19"/>
                    <a:pt x="554" y="19"/>
                  </a:cubicBezTo>
                  <a:cubicBezTo>
                    <a:pt x="553" y="18"/>
                    <a:pt x="551" y="17"/>
                    <a:pt x="550" y="17"/>
                  </a:cubicBezTo>
                  <a:cubicBezTo>
                    <a:pt x="548" y="16"/>
                    <a:pt x="547" y="16"/>
                    <a:pt x="546" y="16"/>
                  </a:cubicBezTo>
                  <a:cubicBezTo>
                    <a:pt x="545" y="15"/>
                    <a:pt x="544" y="15"/>
                    <a:pt x="543" y="14"/>
                  </a:cubicBezTo>
                  <a:cubicBezTo>
                    <a:pt x="542" y="13"/>
                    <a:pt x="542" y="13"/>
                    <a:pt x="542" y="12"/>
                  </a:cubicBezTo>
                  <a:cubicBezTo>
                    <a:pt x="542" y="11"/>
                    <a:pt x="542" y="10"/>
                    <a:pt x="542" y="10"/>
                  </a:cubicBezTo>
                  <a:cubicBezTo>
                    <a:pt x="542" y="9"/>
                    <a:pt x="543" y="9"/>
                    <a:pt x="543" y="9"/>
                  </a:cubicBezTo>
                  <a:cubicBezTo>
                    <a:pt x="544" y="8"/>
                    <a:pt x="545" y="8"/>
                    <a:pt x="545" y="8"/>
                  </a:cubicBezTo>
                  <a:cubicBezTo>
                    <a:pt x="546" y="8"/>
                    <a:pt x="546" y="8"/>
                    <a:pt x="547" y="8"/>
                  </a:cubicBezTo>
                  <a:cubicBezTo>
                    <a:pt x="548" y="8"/>
                    <a:pt x="549" y="8"/>
                    <a:pt x="550" y="8"/>
                  </a:cubicBezTo>
                  <a:cubicBezTo>
                    <a:pt x="551" y="9"/>
                    <a:pt x="552" y="9"/>
                    <a:pt x="553" y="10"/>
                  </a:cubicBezTo>
                  <a:lnTo>
                    <a:pt x="558" y="4"/>
                  </a:lnTo>
                  <a:close/>
                  <a:moveTo>
                    <a:pt x="508" y="38"/>
                  </a:moveTo>
                  <a:cubicBezTo>
                    <a:pt x="516" y="38"/>
                    <a:pt x="516" y="38"/>
                    <a:pt x="516" y="38"/>
                  </a:cubicBezTo>
                  <a:cubicBezTo>
                    <a:pt x="516" y="1"/>
                    <a:pt x="516" y="1"/>
                    <a:pt x="516" y="1"/>
                  </a:cubicBezTo>
                  <a:cubicBezTo>
                    <a:pt x="508" y="1"/>
                    <a:pt x="508" y="1"/>
                    <a:pt x="508" y="1"/>
                  </a:cubicBezTo>
                  <a:lnTo>
                    <a:pt x="508" y="38"/>
                  </a:lnTo>
                  <a:close/>
                  <a:moveTo>
                    <a:pt x="490" y="16"/>
                  </a:moveTo>
                  <a:cubicBezTo>
                    <a:pt x="476" y="16"/>
                    <a:pt x="476" y="16"/>
                    <a:pt x="476" y="16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82" y="23"/>
                    <a:pt x="482" y="23"/>
                    <a:pt x="482" y="23"/>
                  </a:cubicBezTo>
                  <a:cubicBezTo>
                    <a:pt x="482" y="29"/>
                    <a:pt x="482" y="29"/>
                    <a:pt x="482" y="29"/>
                  </a:cubicBezTo>
                  <a:cubicBezTo>
                    <a:pt x="481" y="30"/>
                    <a:pt x="480" y="30"/>
                    <a:pt x="479" y="31"/>
                  </a:cubicBezTo>
                  <a:cubicBezTo>
                    <a:pt x="478" y="31"/>
                    <a:pt x="476" y="31"/>
                    <a:pt x="475" y="31"/>
                  </a:cubicBezTo>
                  <a:cubicBezTo>
                    <a:pt x="473" y="31"/>
                    <a:pt x="471" y="31"/>
                    <a:pt x="470" y="30"/>
                  </a:cubicBezTo>
                  <a:cubicBezTo>
                    <a:pt x="469" y="30"/>
                    <a:pt x="467" y="29"/>
                    <a:pt x="466" y="28"/>
                  </a:cubicBezTo>
                  <a:cubicBezTo>
                    <a:pt x="465" y="27"/>
                    <a:pt x="465" y="26"/>
                    <a:pt x="464" y="24"/>
                  </a:cubicBezTo>
                  <a:cubicBezTo>
                    <a:pt x="464" y="23"/>
                    <a:pt x="463" y="21"/>
                    <a:pt x="463" y="19"/>
                  </a:cubicBezTo>
                  <a:cubicBezTo>
                    <a:pt x="463" y="18"/>
                    <a:pt x="464" y="16"/>
                    <a:pt x="464" y="15"/>
                  </a:cubicBezTo>
                  <a:cubicBezTo>
                    <a:pt x="465" y="13"/>
                    <a:pt x="465" y="12"/>
                    <a:pt x="466" y="11"/>
                  </a:cubicBezTo>
                  <a:cubicBezTo>
                    <a:pt x="467" y="10"/>
                    <a:pt x="469" y="9"/>
                    <a:pt x="470" y="9"/>
                  </a:cubicBezTo>
                  <a:cubicBezTo>
                    <a:pt x="471" y="8"/>
                    <a:pt x="473" y="8"/>
                    <a:pt x="475" y="8"/>
                  </a:cubicBezTo>
                  <a:cubicBezTo>
                    <a:pt x="477" y="8"/>
                    <a:pt x="478" y="8"/>
                    <a:pt x="480" y="9"/>
                  </a:cubicBezTo>
                  <a:cubicBezTo>
                    <a:pt x="481" y="9"/>
                    <a:pt x="482" y="10"/>
                    <a:pt x="483" y="11"/>
                  </a:cubicBezTo>
                  <a:cubicBezTo>
                    <a:pt x="489" y="5"/>
                    <a:pt x="489" y="5"/>
                    <a:pt x="489" y="5"/>
                  </a:cubicBezTo>
                  <a:cubicBezTo>
                    <a:pt x="487" y="3"/>
                    <a:pt x="485" y="2"/>
                    <a:pt x="483" y="2"/>
                  </a:cubicBezTo>
                  <a:cubicBezTo>
                    <a:pt x="480" y="1"/>
                    <a:pt x="477" y="0"/>
                    <a:pt x="475" y="0"/>
                  </a:cubicBezTo>
                  <a:cubicBezTo>
                    <a:pt x="472" y="0"/>
                    <a:pt x="469" y="1"/>
                    <a:pt x="467" y="2"/>
                  </a:cubicBezTo>
                  <a:cubicBezTo>
                    <a:pt x="464" y="3"/>
                    <a:pt x="462" y="4"/>
                    <a:pt x="461" y="6"/>
                  </a:cubicBezTo>
                  <a:cubicBezTo>
                    <a:pt x="459" y="7"/>
                    <a:pt x="457" y="9"/>
                    <a:pt x="456" y="12"/>
                  </a:cubicBezTo>
                  <a:cubicBezTo>
                    <a:pt x="456" y="14"/>
                    <a:pt x="455" y="17"/>
                    <a:pt x="455" y="19"/>
                  </a:cubicBezTo>
                  <a:cubicBezTo>
                    <a:pt x="455" y="22"/>
                    <a:pt x="456" y="25"/>
                    <a:pt x="456" y="27"/>
                  </a:cubicBezTo>
                  <a:cubicBezTo>
                    <a:pt x="457" y="30"/>
                    <a:pt x="459" y="32"/>
                    <a:pt x="461" y="33"/>
                  </a:cubicBezTo>
                  <a:cubicBezTo>
                    <a:pt x="462" y="35"/>
                    <a:pt x="464" y="36"/>
                    <a:pt x="467" y="37"/>
                  </a:cubicBezTo>
                  <a:cubicBezTo>
                    <a:pt x="469" y="38"/>
                    <a:pt x="472" y="39"/>
                    <a:pt x="475" y="39"/>
                  </a:cubicBezTo>
                  <a:cubicBezTo>
                    <a:pt x="477" y="39"/>
                    <a:pt x="480" y="38"/>
                    <a:pt x="482" y="38"/>
                  </a:cubicBezTo>
                  <a:cubicBezTo>
                    <a:pt x="485" y="37"/>
                    <a:pt x="487" y="36"/>
                    <a:pt x="490" y="35"/>
                  </a:cubicBezTo>
                  <a:lnTo>
                    <a:pt x="490" y="16"/>
                  </a:lnTo>
                  <a:close/>
                  <a:moveTo>
                    <a:pt x="414" y="38"/>
                  </a:moveTo>
                  <a:cubicBezTo>
                    <a:pt x="440" y="38"/>
                    <a:pt x="440" y="38"/>
                    <a:pt x="440" y="38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22" y="30"/>
                    <a:pt x="422" y="30"/>
                    <a:pt x="422" y="30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38" y="23"/>
                    <a:pt x="438" y="23"/>
                    <a:pt x="438" y="23"/>
                  </a:cubicBezTo>
                  <a:cubicBezTo>
                    <a:pt x="438" y="16"/>
                    <a:pt x="438" y="16"/>
                    <a:pt x="438" y="16"/>
                  </a:cubicBezTo>
                  <a:cubicBezTo>
                    <a:pt x="422" y="16"/>
                    <a:pt x="422" y="16"/>
                    <a:pt x="422" y="16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39" y="9"/>
                    <a:pt x="439" y="9"/>
                    <a:pt x="439" y="9"/>
                  </a:cubicBezTo>
                  <a:cubicBezTo>
                    <a:pt x="439" y="1"/>
                    <a:pt x="439" y="1"/>
                    <a:pt x="439" y="1"/>
                  </a:cubicBezTo>
                  <a:cubicBezTo>
                    <a:pt x="414" y="1"/>
                    <a:pt x="414" y="1"/>
                    <a:pt x="414" y="1"/>
                  </a:cubicBezTo>
                  <a:lnTo>
                    <a:pt x="414" y="38"/>
                  </a:lnTo>
                  <a:close/>
                  <a:moveTo>
                    <a:pt x="377" y="8"/>
                  </a:moveTo>
                  <a:cubicBezTo>
                    <a:pt x="383" y="8"/>
                    <a:pt x="383" y="8"/>
                    <a:pt x="383" y="8"/>
                  </a:cubicBezTo>
                  <a:cubicBezTo>
                    <a:pt x="383" y="8"/>
                    <a:pt x="384" y="8"/>
                    <a:pt x="385" y="8"/>
                  </a:cubicBezTo>
                  <a:cubicBezTo>
                    <a:pt x="386" y="8"/>
                    <a:pt x="386" y="9"/>
                    <a:pt x="387" y="9"/>
                  </a:cubicBezTo>
                  <a:cubicBezTo>
                    <a:pt x="387" y="9"/>
                    <a:pt x="388" y="10"/>
                    <a:pt x="388" y="10"/>
                  </a:cubicBezTo>
                  <a:cubicBezTo>
                    <a:pt x="389" y="11"/>
                    <a:pt x="389" y="11"/>
                    <a:pt x="389" y="12"/>
                  </a:cubicBezTo>
                  <a:cubicBezTo>
                    <a:pt x="389" y="13"/>
                    <a:pt x="389" y="14"/>
                    <a:pt x="388" y="15"/>
                  </a:cubicBezTo>
                  <a:cubicBezTo>
                    <a:pt x="388" y="15"/>
                    <a:pt x="387" y="16"/>
                    <a:pt x="387" y="16"/>
                  </a:cubicBezTo>
                  <a:cubicBezTo>
                    <a:pt x="386" y="16"/>
                    <a:pt x="385" y="16"/>
                    <a:pt x="384" y="16"/>
                  </a:cubicBezTo>
                  <a:cubicBezTo>
                    <a:pt x="384" y="16"/>
                    <a:pt x="383" y="16"/>
                    <a:pt x="382" y="16"/>
                  </a:cubicBezTo>
                  <a:cubicBezTo>
                    <a:pt x="377" y="16"/>
                    <a:pt x="377" y="16"/>
                    <a:pt x="377" y="16"/>
                  </a:cubicBezTo>
                  <a:lnTo>
                    <a:pt x="377" y="8"/>
                  </a:lnTo>
                  <a:close/>
                  <a:moveTo>
                    <a:pt x="369" y="38"/>
                  </a:moveTo>
                  <a:cubicBezTo>
                    <a:pt x="377" y="38"/>
                    <a:pt x="377" y="38"/>
                    <a:pt x="377" y="38"/>
                  </a:cubicBezTo>
                  <a:cubicBezTo>
                    <a:pt x="377" y="23"/>
                    <a:pt x="377" y="23"/>
                    <a:pt x="377" y="23"/>
                  </a:cubicBezTo>
                  <a:cubicBezTo>
                    <a:pt x="381" y="23"/>
                    <a:pt x="381" y="23"/>
                    <a:pt x="381" y="23"/>
                  </a:cubicBezTo>
                  <a:cubicBezTo>
                    <a:pt x="389" y="38"/>
                    <a:pt x="389" y="38"/>
                    <a:pt x="389" y="38"/>
                  </a:cubicBezTo>
                  <a:cubicBezTo>
                    <a:pt x="398" y="38"/>
                    <a:pt x="398" y="38"/>
                    <a:pt x="398" y="38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2" y="22"/>
                    <a:pt x="394" y="21"/>
                    <a:pt x="395" y="19"/>
                  </a:cubicBezTo>
                  <a:cubicBezTo>
                    <a:pt x="396" y="17"/>
                    <a:pt x="397" y="15"/>
                    <a:pt x="397" y="12"/>
                  </a:cubicBezTo>
                  <a:cubicBezTo>
                    <a:pt x="397" y="10"/>
                    <a:pt x="397" y="9"/>
                    <a:pt x="396" y="7"/>
                  </a:cubicBezTo>
                  <a:cubicBezTo>
                    <a:pt x="395" y="6"/>
                    <a:pt x="394" y="5"/>
                    <a:pt x="393" y="4"/>
                  </a:cubicBezTo>
                  <a:cubicBezTo>
                    <a:pt x="392" y="3"/>
                    <a:pt x="390" y="2"/>
                    <a:pt x="389" y="2"/>
                  </a:cubicBezTo>
                  <a:cubicBezTo>
                    <a:pt x="387" y="2"/>
                    <a:pt x="385" y="1"/>
                    <a:pt x="383" y="1"/>
                  </a:cubicBezTo>
                  <a:cubicBezTo>
                    <a:pt x="369" y="1"/>
                    <a:pt x="369" y="1"/>
                    <a:pt x="369" y="1"/>
                  </a:cubicBezTo>
                  <a:lnTo>
                    <a:pt x="369" y="38"/>
                  </a:lnTo>
                  <a:close/>
                  <a:moveTo>
                    <a:pt x="352" y="4"/>
                  </a:moveTo>
                  <a:cubicBezTo>
                    <a:pt x="351" y="3"/>
                    <a:pt x="349" y="2"/>
                    <a:pt x="347" y="1"/>
                  </a:cubicBezTo>
                  <a:cubicBezTo>
                    <a:pt x="345" y="1"/>
                    <a:pt x="343" y="0"/>
                    <a:pt x="341" y="0"/>
                  </a:cubicBezTo>
                  <a:cubicBezTo>
                    <a:pt x="339" y="0"/>
                    <a:pt x="338" y="1"/>
                    <a:pt x="336" y="1"/>
                  </a:cubicBezTo>
                  <a:cubicBezTo>
                    <a:pt x="334" y="2"/>
                    <a:pt x="333" y="2"/>
                    <a:pt x="332" y="3"/>
                  </a:cubicBezTo>
                  <a:cubicBezTo>
                    <a:pt x="330" y="4"/>
                    <a:pt x="329" y="6"/>
                    <a:pt x="329" y="7"/>
                  </a:cubicBezTo>
                  <a:cubicBezTo>
                    <a:pt x="328" y="9"/>
                    <a:pt x="327" y="10"/>
                    <a:pt x="327" y="12"/>
                  </a:cubicBezTo>
                  <a:cubicBezTo>
                    <a:pt x="327" y="14"/>
                    <a:pt x="328" y="16"/>
                    <a:pt x="329" y="17"/>
                  </a:cubicBezTo>
                  <a:cubicBezTo>
                    <a:pt x="329" y="18"/>
                    <a:pt x="331" y="19"/>
                    <a:pt x="332" y="20"/>
                  </a:cubicBezTo>
                  <a:cubicBezTo>
                    <a:pt x="333" y="21"/>
                    <a:pt x="334" y="21"/>
                    <a:pt x="336" y="22"/>
                  </a:cubicBezTo>
                  <a:cubicBezTo>
                    <a:pt x="337" y="22"/>
                    <a:pt x="339" y="23"/>
                    <a:pt x="340" y="23"/>
                  </a:cubicBezTo>
                  <a:cubicBezTo>
                    <a:pt x="341" y="24"/>
                    <a:pt x="342" y="24"/>
                    <a:pt x="343" y="25"/>
                  </a:cubicBezTo>
                  <a:cubicBezTo>
                    <a:pt x="344" y="25"/>
                    <a:pt x="344" y="26"/>
                    <a:pt x="344" y="27"/>
                  </a:cubicBezTo>
                  <a:cubicBezTo>
                    <a:pt x="344" y="28"/>
                    <a:pt x="344" y="29"/>
                    <a:pt x="344" y="29"/>
                  </a:cubicBezTo>
                  <a:cubicBezTo>
                    <a:pt x="344" y="30"/>
                    <a:pt x="343" y="30"/>
                    <a:pt x="343" y="30"/>
                  </a:cubicBezTo>
                  <a:cubicBezTo>
                    <a:pt x="342" y="31"/>
                    <a:pt x="341" y="31"/>
                    <a:pt x="341" y="31"/>
                  </a:cubicBezTo>
                  <a:cubicBezTo>
                    <a:pt x="340" y="31"/>
                    <a:pt x="340" y="31"/>
                    <a:pt x="339" y="31"/>
                  </a:cubicBezTo>
                  <a:cubicBezTo>
                    <a:pt x="338" y="31"/>
                    <a:pt x="336" y="31"/>
                    <a:pt x="335" y="30"/>
                  </a:cubicBezTo>
                  <a:cubicBezTo>
                    <a:pt x="334" y="30"/>
                    <a:pt x="333" y="29"/>
                    <a:pt x="332" y="28"/>
                  </a:cubicBezTo>
                  <a:cubicBezTo>
                    <a:pt x="326" y="34"/>
                    <a:pt x="326" y="34"/>
                    <a:pt x="326" y="34"/>
                  </a:cubicBezTo>
                  <a:cubicBezTo>
                    <a:pt x="328" y="36"/>
                    <a:pt x="330" y="37"/>
                    <a:pt x="332" y="37"/>
                  </a:cubicBezTo>
                  <a:cubicBezTo>
                    <a:pt x="334" y="38"/>
                    <a:pt x="336" y="39"/>
                    <a:pt x="338" y="39"/>
                  </a:cubicBezTo>
                  <a:cubicBezTo>
                    <a:pt x="340" y="39"/>
                    <a:pt x="342" y="38"/>
                    <a:pt x="344" y="38"/>
                  </a:cubicBezTo>
                  <a:cubicBezTo>
                    <a:pt x="345" y="37"/>
                    <a:pt x="347" y="37"/>
                    <a:pt x="348" y="36"/>
                  </a:cubicBezTo>
                  <a:cubicBezTo>
                    <a:pt x="349" y="35"/>
                    <a:pt x="350" y="33"/>
                    <a:pt x="351" y="32"/>
                  </a:cubicBezTo>
                  <a:cubicBezTo>
                    <a:pt x="352" y="30"/>
                    <a:pt x="352" y="29"/>
                    <a:pt x="352" y="27"/>
                  </a:cubicBezTo>
                  <a:cubicBezTo>
                    <a:pt x="352" y="24"/>
                    <a:pt x="352" y="23"/>
                    <a:pt x="351" y="22"/>
                  </a:cubicBezTo>
                  <a:cubicBezTo>
                    <a:pt x="350" y="20"/>
                    <a:pt x="349" y="19"/>
                    <a:pt x="348" y="19"/>
                  </a:cubicBezTo>
                  <a:cubicBezTo>
                    <a:pt x="347" y="18"/>
                    <a:pt x="345" y="17"/>
                    <a:pt x="344" y="17"/>
                  </a:cubicBezTo>
                  <a:cubicBezTo>
                    <a:pt x="343" y="16"/>
                    <a:pt x="341" y="16"/>
                    <a:pt x="340" y="16"/>
                  </a:cubicBezTo>
                  <a:cubicBezTo>
                    <a:pt x="339" y="15"/>
                    <a:pt x="338" y="15"/>
                    <a:pt x="337" y="14"/>
                  </a:cubicBezTo>
                  <a:cubicBezTo>
                    <a:pt x="336" y="13"/>
                    <a:pt x="336" y="13"/>
                    <a:pt x="336" y="12"/>
                  </a:cubicBezTo>
                  <a:cubicBezTo>
                    <a:pt x="336" y="11"/>
                    <a:pt x="336" y="10"/>
                    <a:pt x="336" y="10"/>
                  </a:cubicBezTo>
                  <a:cubicBezTo>
                    <a:pt x="337" y="9"/>
                    <a:pt x="337" y="9"/>
                    <a:pt x="338" y="9"/>
                  </a:cubicBezTo>
                  <a:cubicBezTo>
                    <a:pt x="338" y="8"/>
                    <a:pt x="339" y="8"/>
                    <a:pt x="339" y="8"/>
                  </a:cubicBezTo>
                  <a:cubicBezTo>
                    <a:pt x="340" y="8"/>
                    <a:pt x="340" y="8"/>
                    <a:pt x="341" y="8"/>
                  </a:cubicBezTo>
                  <a:cubicBezTo>
                    <a:pt x="342" y="8"/>
                    <a:pt x="343" y="8"/>
                    <a:pt x="344" y="8"/>
                  </a:cubicBezTo>
                  <a:cubicBezTo>
                    <a:pt x="345" y="9"/>
                    <a:pt x="346" y="9"/>
                    <a:pt x="347" y="10"/>
                  </a:cubicBezTo>
                  <a:lnTo>
                    <a:pt x="352" y="4"/>
                  </a:lnTo>
                  <a:close/>
                  <a:moveTo>
                    <a:pt x="295" y="38"/>
                  </a:moveTo>
                  <a:cubicBezTo>
                    <a:pt x="303" y="38"/>
                    <a:pt x="303" y="38"/>
                    <a:pt x="303" y="38"/>
                  </a:cubicBezTo>
                  <a:cubicBezTo>
                    <a:pt x="303" y="8"/>
                    <a:pt x="303" y="8"/>
                    <a:pt x="303" y="8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13" y="1"/>
                    <a:pt x="313" y="1"/>
                    <a:pt x="313" y="1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95" y="8"/>
                    <a:pt x="295" y="8"/>
                    <a:pt x="295" y="8"/>
                  </a:cubicBezTo>
                  <a:lnTo>
                    <a:pt x="295" y="38"/>
                  </a:lnTo>
                  <a:close/>
                  <a:moveTo>
                    <a:pt x="245" y="38"/>
                  </a:moveTo>
                  <a:cubicBezTo>
                    <a:pt x="271" y="38"/>
                    <a:pt x="271" y="38"/>
                    <a:pt x="271" y="38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53" y="30"/>
                    <a:pt x="253" y="30"/>
                    <a:pt x="253" y="30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53" y="16"/>
                    <a:pt x="253" y="16"/>
                    <a:pt x="253" y="16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45" y="1"/>
                    <a:pt x="245" y="1"/>
                    <a:pt x="245" y="1"/>
                  </a:cubicBezTo>
                  <a:lnTo>
                    <a:pt x="245" y="38"/>
                  </a:lnTo>
                  <a:close/>
                  <a:moveTo>
                    <a:pt x="211" y="38"/>
                  </a:moveTo>
                  <a:cubicBezTo>
                    <a:pt x="219" y="38"/>
                    <a:pt x="219" y="38"/>
                    <a:pt x="219" y="3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11" y="8"/>
                    <a:pt x="211" y="8"/>
                    <a:pt x="211" y="8"/>
                  </a:cubicBezTo>
                  <a:lnTo>
                    <a:pt x="211" y="38"/>
                  </a:lnTo>
                  <a:close/>
                  <a:moveTo>
                    <a:pt x="178" y="38"/>
                  </a:moveTo>
                  <a:cubicBezTo>
                    <a:pt x="186" y="38"/>
                    <a:pt x="186" y="38"/>
                    <a:pt x="186" y="38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78" y="1"/>
                    <a:pt x="178" y="1"/>
                    <a:pt x="178" y="1"/>
                  </a:cubicBezTo>
                  <a:lnTo>
                    <a:pt x="178" y="38"/>
                  </a:lnTo>
                  <a:close/>
                  <a:moveTo>
                    <a:pt x="140" y="38"/>
                  </a:moveTo>
                  <a:cubicBezTo>
                    <a:pt x="163" y="38"/>
                    <a:pt x="163" y="38"/>
                    <a:pt x="163" y="38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0" y="1"/>
                    <a:pt x="140" y="1"/>
                    <a:pt x="140" y="1"/>
                  </a:cubicBezTo>
                  <a:lnTo>
                    <a:pt x="140" y="38"/>
                  </a:lnTo>
                  <a:close/>
                  <a:moveTo>
                    <a:pt x="110" y="23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106" y="12"/>
                    <a:pt x="106" y="12"/>
                    <a:pt x="106" y="12"/>
                  </a:cubicBezTo>
                  <a:lnTo>
                    <a:pt x="110" y="23"/>
                  </a:lnTo>
                  <a:close/>
                  <a:moveTo>
                    <a:pt x="87" y="38"/>
                  </a:moveTo>
                  <a:cubicBezTo>
                    <a:pt x="96" y="38"/>
                    <a:pt x="96" y="38"/>
                    <a:pt x="96" y="38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87" y="38"/>
                  </a:lnTo>
                  <a:close/>
                  <a:moveTo>
                    <a:pt x="59" y="38"/>
                  </a:moveTo>
                  <a:cubicBezTo>
                    <a:pt x="65" y="38"/>
                    <a:pt x="65" y="38"/>
                    <a:pt x="65" y="38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59" y="38"/>
                  </a:lnTo>
                  <a:close/>
                  <a:moveTo>
                    <a:pt x="0" y="38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</p:grpSp>
      <p:grpSp>
        <p:nvGrpSpPr>
          <p:cNvPr id="319" name="Grupp 318"/>
          <p:cNvGrpSpPr/>
          <p:nvPr userDrawn="1"/>
        </p:nvGrpSpPr>
        <p:grpSpPr>
          <a:xfrm>
            <a:off x="10492831" y="6438290"/>
            <a:ext cx="1158672" cy="256293"/>
            <a:chOff x="8529638" y="7119938"/>
            <a:chExt cx="1276350" cy="282575"/>
          </a:xfrm>
        </p:grpSpPr>
        <p:sp>
          <p:nvSpPr>
            <p:cNvPr id="320" name="Freeform 5"/>
            <p:cNvSpPr>
              <a:spLocks noEditPoints="1"/>
            </p:cNvSpPr>
            <p:nvPr userDrawn="1"/>
          </p:nvSpPr>
          <p:spPr bwMode="auto">
            <a:xfrm>
              <a:off x="9109076" y="7123113"/>
              <a:ext cx="695325" cy="174625"/>
            </a:xfrm>
            <a:custGeom>
              <a:avLst/>
              <a:gdLst>
                <a:gd name="T0" fmla="*/ 87 w 1028"/>
                <a:gd name="T1" fmla="*/ 259 h 259"/>
                <a:gd name="T2" fmla="*/ 169 w 1028"/>
                <a:gd name="T3" fmla="*/ 191 h 259"/>
                <a:gd name="T4" fmla="*/ 122 w 1028"/>
                <a:gd name="T5" fmla="*/ 128 h 259"/>
                <a:gd name="T6" fmla="*/ 70 w 1028"/>
                <a:gd name="T7" fmla="*/ 112 h 259"/>
                <a:gd name="T8" fmla="*/ 24 w 1028"/>
                <a:gd name="T9" fmla="*/ 59 h 259"/>
                <a:gd name="T10" fmla="*/ 87 w 1028"/>
                <a:gd name="T11" fmla="*/ 10 h 259"/>
                <a:gd name="T12" fmla="*/ 153 w 1028"/>
                <a:gd name="T13" fmla="*/ 46 h 259"/>
                <a:gd name="T14" fmla="*/ 163 w 1028"/>
                <a:gd name="T15" fmla="*/ 42 h 259"/>
                <a:gd name="T16" fmla="*/ 86 w 1028"/>
                <a:gd name="T17" fmla="*/ 0 h 259"/>
                <a:gd name="T18" fmla="*/ 12 w 1028"/>
                <a:gd name="T19" fmla="*/ 61 h 259"/>
                <a:gd name="T20" fmla="*/ 63 w 1028"/>
                <a:gd name="T21" fmla="*/ 121 h 259"/>
                <a:gd name="T22" fmla="*/ 115 w 1028"/>
                <a:gd name="T23" fmla="*/ 137 h 259"/>
                <a:gd name="T24" fmla="*/ 157 w 1028"/>
                <a:gd name="T25" fmla="*/ 193 h 259"/>
                <a:gd name="T26" fmla="*/ 89 w 1028"/>
                <a:gd name="T27" fmla="*/ 249 h 259"/>
                <a:gd name="T28" fmla="*/ 11 w 1028"/>
                <a:gd name="T29" fmla="*/ 198 h 259"/>
                <a:gd name="T30" fmla="*/ 0 w 1028"/>
                <a:gd name="T31" fmla="*/ 201 h 259"/>
                <a:gd name="T32" fmla="*/ 87 w 1028"/>
                <a:gd name="T33" fmla="*/ 259 h 259"/>
                <a:gd name="T34" fmla="*/ 271 w 1028"/>
                <a:gd name="T35" fmla="*/ 255 h 259"/>
                <a:gd name="T36" fmla="*/ 282 w 1028"/>
                <a:gd name="T37" fmla="*/ 255 h 259"/>
                <a:gd name="T38" fmla="*/ 282 w 1028"/>
                <a:gd name="T39" fmla="*/ 15 h 259"/>
                <a:gd name="T40" fmla="*/ 372 w 1028"/>
                <a:gd name="T41" fmla="*/ 15 h 259"/>
                <a:gd name="T42" fmla="*/ 372 w 1028"/>
                <a:gd name="T43" fmla="*/ 5 h 259"/>
                <a:gd name="T44" fmla="*/ 181 w 1028"/>
                <a:gd name="T45" fmla="*/ 5 h 259"/>
                <a:gd name="T46" fmla="*/ 181 w 1028"/>
                <a:gd name="T47" fmla="*/ 15 h 259"/>
                <a:gd name="T48" fmla="*/ 271 w 1028"/>
                <a:gd name="T49" fmla="*/ 15 h 259"/>
                <a:gd name="T50" fmla="*/ 271 w 1028"/>
                <a:gd name="T51" fmla="*/ 255 h 259"/>
                <a:gd name="T52" fmla="*/ 405 w 1028"/>
                <a:gd name="T53" fmla="*/ 255 h 259"/>
                <a:gd name="T54" fmla="*/ 416 w 1028"/>
                <a:gd name="T55" fmla="*/ 255 h 259"/>
                <a:gd name="T56" fmla="*/ 416 w 1028"/>
                <a:gd name="T57" fmla="*/ 129 h 259"/>
                <a:gd name="T58" fmla="*/ 567 w 1028"/>
                <a:gd name="T59" fmla="*/ 129 h 259"/>
                <a:gd name="T60" fmla="*/ 567 w 1028"/>
                <a:gd name="T61" fmla="*/ 255 h 259"/>
                <a:gd name="T62" fmla="*/ 578 w 1028"/>
                <a:gd name="T63" fmla="*/ 255 h 259"/>
                <a:gd name="T64" fmla="*/ 578 w 1028"/>
                <a:gd name="T65" fmla="*/ 5 h 259"/>
                <a:gd name="T66" fmla="*/ 567 w 1028"/>
                <a:gd name="T67" fmla="*/ 5 h 259"/>
                <a:gd name="T68" fmla="*/ 567 w 1028"/>
                <a:gd name="T69" fmla="*/ 119 h 259"/>
                <a:gd name="T70" fmla="*/ 416 w 1028"/>
                <a:gd name="T71" fmla="*/ 119 h 259"/>
                <a:gd name="T72" fmla="*/ 416 w 1028"/>
                <a:gd name="T73" fmla="*/ 5 h 259"/>
                <a:gd name="T74" fmla="*/ 405 w 1028"/>
                <a:gd name="T75" fmla="*/ 5 h 259"/>
                <a:gd name="T76" fmla="*/ 405 w 1028"/>
                <a:gd name="T77" fmla="*/ 255 h 259"/>
                <a:gd name="T78" fmla="*/ 639 w 1028"/>
                <a:gd name="T79" fmla="*/ 255 h 259"/>
                <a:gd name="T80" fmla="*/ 787 w 1028"/>
                <a:gd name="T81" fmla="*/ 255 h 259"/>
                <a:gd name="T82" fmla="*/ 787 w 1028"/>
                <a:gd name="T83" fmla="*/ 244 h 259"/>
                <a:gd name="T84" fmla="*/ 650 w 1028"/>
                <a:gd name="T85" fmla="*/ 244 h 259"/>
                <a:gd name="T86" fmla="*/ 650 w 1028"/>
                <a:gd name="T87" fmla="*/ 4 h 259"/>
                <a:gd name="T88" fmla="*/ 639 w 1028"/>
                <a:gd name="T89" fmla="*/ 4 h 259"/>
                <a:gd name="T90" fmla="*/ 639 w 1028"/>
                <a:gd name="T91" fmla="*/ 255 h 259"/>
                <a:gd name="T92" fmla="*/ 817 w 1028"/>
                <a:gd name="T93" fmla="*/ 255 h 259"/>
                <a:gd name="T94" fmla="*/ 829 w 1028"/>
                <a:gd name="T95" fmla="*/ 255 h 259"/>
                <a:gd name="T96" fmla="*/ 829 w 1028"/>
                <a:gd name="T97" fmla="*/ 24 h 259"/>
                <a:gd name="T98" fmla="*/ 830 w 1028"/>
                <a:gd name="T99" fmla="*/ 24 h 259"/>
                <a:gd name="T100" fmla="*/ 918 w 1028"/>
                <a:gd name="T101" fmla="*/ 171 h 259"/>
                <a:gd name="T102" fmla="*/ 928 w 1028"/>
                <a:gd name="T103" fmla="*/ 171 h 259"/>
                <a:gd name="T104" fmla="*/ 1016 w 1028"/>
                <a:gd name="T105" fmla="*/ 24 h 259"/>
                <a:gd name="T106" fmla="*/ 1017 w 1028"/>
                <a:gd name="T107" fmla="*/ 24 h 259"/>
                <a:gd name="T108" fmla="*/ 1017 w 1028"/>
                <a:gd name="T109" fmla="*/ 255 h 259"/>
                <a:gd name="T110" fmla="*/ 1028 w 1028"/>
                <a:gd name="T111" fmla="*/ 255 h 259"/>
                <a:gd name="T112" fmla="*/ 1028 w 1028"/>
                <a:gd name="T113" fmla="*/ 5 h 259"/>
                <a:gd name="T114" fmla="*/ 1013 w 1028"/>
                <a:gd name="T115" fmla="*/ 5 h 259"/>
                <a:gd name="T116" fmla="*/ 923 w 1028"/>
                <a:gd name="T117" fmla="*/ 156 h 259"/>
                <a:gd name="T118" fmla="*/ 923 w 1028"/>
                <a:gd name="T119" fmla="*/ 156 h 259"/>
                <a:gd name="T120" fmla="*/ 832 w 1028"/>
                <a:gd name="T121" fmla="*/ 5 h 259"/>
                <a:gd name="T122" fmla="*/ 817 w 1028"/>
                <a:gd name="T123" fmla="*/ 5 h 259"/>
                <a:gd name="T124" fmla="*/ 817 w 1028"/>
                <a:gd name="T125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8" h="259">
                  <a:moveTo>
                    <a:pt x="87" y="259"/>
                  </a:moveTo>
                  <a:cubicBezTo>
                    <a:pt x="139" y="259"/>
                    <a:pt x="169" y="230"/>
                    <a:pt x="169" y="191"/>
                  </a:cubicBezTo>
                  <a:cubicBezTo>
                    <a:pt x="169" y="155"/>
                    <a:pt x="151" y="137"/>
                    <a:pt x="122" y="12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31" y="100"/>
                    <a:pt x="24" y="81"/>
                    <a:pt x="24" y="59"/>
                  </a:cubicBezTo>
                  <a:cubicBezTo>
                    <a:pt x="24" y="26"/>
                    <a:pt x="56" y="10"/>
                    <a:pt x="87" y="10"/>
                  </a:cubicBezTo>
                  <a:cubicBezTo>
                    <a:pt x="119" y="10"/>
                    <a:pt x="141" y="24"/>
                    <a:pt x="153" y="4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49" y="12"/>
                    <a:pt x="121" y="0"/>
                    <a:pt x="86" y="0"/>
                  </a:cubicBezTo>
                  <a:cubicBezTo>
                    <a:pt x="43" y="0"/>
                    <a:pt x="12" y="25"/>
                    <a:pt x="12" y="61"/>
                  </a:cubicBezTo>
                  <a:cubicBezTo>
                    <a:pt x="12" y="89"/>
                    <a:pt x="27" y="110"/>
                    <a:pt x="63" y="121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40" y="146"/>
                    <a:pt x="157" y="159"/>
                    <a:pt x="157" y="193"/>
                  </a:cubicBezTo>
                  <a:cubicBezTo>
                    <a:pt x="157" y="226"/>
                    <a:pt x="129" y="249"/>
                    <a:pt x="89" y="249"/>
                  </a:cubicBezTo>
                  <a:cubicBezTo>
                    <a:pt x="49" y="249"/>
                    <a:pt x="22" y="230"/>
                    <a:pt x="11" y="19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" y="237"/>
                    <a:pt x="42" y="259"/>
                    <a:pt x="87" y="259"/>
                  </a:cubicBezTo>
                  <a:moveTo>
                    <a:pt x="271" y="255"/>
                  </a:moveTo>
                  <a:cubicBezTo>
                    <a:pt x="282" y="255"/>
                    <a:pt x="282" y="255"/>
                    <a:pt x="282" y="255"/>
                  </a:cubicBezTo>
                  <a:cubicBezTo>
                    <a:pt x="282" y="15"/>
                    <a:pt x="282" y="15"/>
                    <a:pt x="282" y="15"/>
                  </a:cubicBezTo>
                  <a:cubicBezTo>
                    <a:pt x="372" y="15"/>
                    <a:pt x="372" y="15"/>
                    <a:pt x="372" y="15"/>
                  </a:cubicBezTo>
                  <a:cubicBezTo>
                    <a:pt x="372" y="5"/>
                    <a:pt x="372" y="5"/>
                    <a:pt x="372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271" y="15"/>
                    <a:pt x="271" y="15"/>
                    <a:pt x="271" y="15"/>
                  </a:cubicBezTo>
                  <a:lnTo>
                    <a:pt x="271" y="255"/>
                  </a:lnTo>
                  <a:close/>
                  <a:moveTo>
                    <a:pt x="405" y="255"/>
                  </a:moveTo>
                  <a:cubicBezTo>
                    <a:pt x="416" y="255"/>
                    <a:pt x="416" y="255"/>
                    <a:pt x="416" y="255"/>
                  </a:cubicBezTo>
                  <a:cubicBezTo>
                    <a:pt x="416" y="129"/>
                    <a:pt x="416" y="129"/>
                    <a:pt x="416" y="129"/>
                  </a:cubicBezTo>
                  <a:cubicBezTo>
                    <a:pt x="567" y="129"/>
                    <a:pt x="567" y="129"/>
                    <a:pt x="567" y="129"/>
                  </a:cubicBezTo>
                  <a:cubicBezTo>
                    <a:pt x="567" y="255"/>
                    <a:pt x="567" y="255"/>
                    <a:pt x="567" y="255"/>
                  </a:cubicBezTo>
                  <a:cubicBezTo>
                    <a:pt x="578" y="255"/>
                    <a:pt x="578" y="255"/>
                    <a:pt x="578" y="255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67" y="5"/>
                    <a:pt x="567" y="5"/>
                    <a:pt x="567" y="5"/>
                  </a:cubicBezTo>
                  <a:cubicBezTo>
                    <a:pt x="567" y="119"/>
                    <a:pt x="567" y="119"/>
                    <a:pt x="567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5"/>
                    <a:pt x="416" y="5"/>
                    <a:pt x="416" y="5"/>
                  </a:cubicBezTo>
                  <a:cubicBezTo>
                    <a:pt x="405" y="5"/>
                    <a:pt x="405" y="5"/>
                    <a:pt x="405" y="5"/>
                  </a:cubicBezTo>
                  <a:lnTo>
                    <a:pt x="405" y="255"/>
                  </a:lnTo>
                  <a:close/>
                  <a:moveTo>
                    <a:pt x="639" y="255"/>
                  </a:moveTo>
                  <a:cubicBezTo>
                    <a:pt x="787" y="255"/>
                    <a:pt x="787" y="255"/>
                    <a:pt x="787" y="255"/>
                  </a:cubicBezTo>
                  <a:cubicBezTo>
                    <a:pt x="787" y="244"/>
                    <a:pt x="787" y="244"/>
                    <a:pt x="787" y="244"/>
                  </a:cubicBezTo>
                  <a:cubicBezTo>
                    <a:pt x="650" y="244"/>
                    <a:pt x="650" y="244"/>
                    <a:pt x="650" y="244"/>
                  </a:cubicBezTo>
                  <a:cubicBezTo>
                    <a:pt x="650" y="4"/>
                    <a:pt x="650" y="4"/>
                    <a:pt x="650" y="4"/>
                  </a:cubicBezTo>
                  <a:cubicBezTo>
                    <a:pt x="639" y="4"/>
                    <a:pt x="639" y="4"/>
                    <a:pt x="639" y="4"/>
                  </a:cubicBezTo>
                  <a:lnTo>
                    <a:pt x="639" y="255"/>
                  </a:lnTo>
                  <a:close/>
                  <a:moveTo>
                    <a:pt x="817" y="255"/>
                  </a:moveTo>
                  <a:cubicBezTo>
                    <a:pt x="829" y="255"/>
                    <a:pt x="829" y="255"/>
                    <a:pt x="829" y="255"/>
                  </a:cubicBezTo>
                  <a:cubicBezTo>
                    <a:pt x="829" y="24"/>
                    <a:pt x="829" y="24"/>
                    <a:pt x="829" y="24"/>
                  </a:cubicBezTo>
                  <a:cubicBezTo>
                    <a:pt x="830" y="24"/>
                    <a:pt x="830" y="24"/>
                    <a:pt x="830" y="24"/>
                  </a:cubicBezTo>
                  <a:cubicBezTo>
                    <a:pt x="918" y="171"/>
                    <a:pt x="918" y="171"/>
                    <a:pt x="918" y="171"/>
                  </a:cubicBezTo>
                  <a:cubicBezTo>
                    <a:pt x="928" y="171"/>
                    <a:pt x="928" y="171"/>
                    <a:pt x="928" y="171"/>
                  </a:cubicBezTo>
                  <a:cubicBezTo>
                    <a:pt x="1016" y="24"/>
                    <a:pt x="1016" y="24"/>
                    <a:pt x="1016" y="24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17" y="255"/>
                    <a:pt x="1017" y="255"/>
                    <a:pt x="1017" y="255"/>
                  </a:cubicBezTo>
                  <a:cubicBezTo>
                    <a:pt x="1028" y="255"/>
                    <a:pt x="1028" y="255"/>
                    <a:pt x="1028" y="255"/>
                  </a:cubicBezTo>
                  <a:cubicBezTo>
                    <a:pt x="1028" y="5"/>
                    <a:pt x="1028" y="5"/>
                    <a:pt x="1028" y="5"/>
                  </a:cubicBezTo>
                  <a:cubicBezTo>
                    <a:pt x="1013" y="5"/>
                    <a:pt x="1013" y="5"/>
                    <a:pt x="1013" y="5"/>
                  </a:cubicBezTo>
                  <a:cubicBezTo>
                    <a:pt x="923" y="156"/>
                    <a:pt x="923" y="156"/>
                    <a:pt x="923" y="156"/>
                  </a:cubicBezTo>
                  <a:cubicBezTo>
                    <a:pt x="923" y="156"/>
                    <a:pt x="923" y="156"/>
                    <a:pt x="923" y="156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7" y="5"/>
                    <a:pt x="817" y="5"/>
                    <a:pt x="817" y="5"/>
                  </a:cubicBezTo>
                  <a:lnTo>
                    <a:pt x="817" y="2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1" name="Freeform 6"/>
            <p:cNvSpPr>
              <a:spLocks noEditPoints="1"/>
            </p:cNvSpPr>
            <p:nvPr userDrawn="1"/>
          </p:nvSpPr>
          <p:spPr bwMode="auto">
            <a:xfrm>
              <a:off x="9018588" y="7119938"/>
              <a:ext cx="66675" cy="180975"/>
            </a:xfrm>
            <a:custGeom>
              <a:avLst/>
              <a:gdLst>
                <a:gd name="T0" fmla="*/ 0 w 42"/>
                <a:gd name="T1" fmla="*/ 114 h 114"/>
                <a:gd name="T2" fmla="*/ 10 w 42"/>
                <a:gd name="T3" fmla="*/ 114 h 114"/>
                <a:gd name="T4" fmla="*/ 10 w 42"/>
                <a:gd name="T5" fmla="*/ 0 h 114"/>
                <a:gd name="T6" fmla="*/ 0 w 42"/>
                <a:gd name="T7" fmla="*/ 0 h 114"/>
                <a:gd name="T8" fmla="*/ 0 w 42"/>
                <a:gd name="T9" fmla="*/ 114 h 114"/>
                <a:gd name="T10" fmla="*/ 17 w 42"/>
                <a:gd name="T11" fmla="*/ 114 h 114"/>
                <a:gd name="T12" fmla="*/ 26 w 42"/>
                <a:gd name="T13" fmla="*/ 114 h 114"/>
                <a:gd name="T14" fmla="*/ 26 w 42"/>
                <a:gd name="T15" fmla="*/ 0 h 114"/>
                <a:gd name="T16" fmla="*/ 17 w 42"/>
                <a:gd name="T17" fmla="*/ 0 h 114"/>
                <a:gd name="T18" fmla="*/ 17 w 42"/>
                <a:gd name="T19" fmla="*/ 114 h 114"/>
                <a:gd name="T20" fmla="*/ 32 w 42"/>
                <a:gd name="T21" fmla="*/ 114 h 114"/>
                <a:gd name="T22" fmla="*/ 42 w 42"/>
                <a:gd name="T23" fmla="*/ 114 h 114"/>
                <a:gd name="T24" fmla="*/ 42 w 42"/>
                <a:gd name="T25" fmla="*/ 0 h 114"/>
                <a:gd name="T26" fmla="*/ 32 w 42"/>
                <a:gd name="T27" fmla="*/ 0 h 114"/>
                <a:gd name="T28" fmla="*/ 32 w 42"/>
                <a:gd name="T2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114">
                  <a:moveTo>
                    <a:pt x="0" y="114"/>
                  </a:moveTo>
                  <a:lnTo>
                    <a:pt x="10" y="11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14"/>
                  </a:lnTo>
                  <a:close/>
                  <a:moveTo>
                    <a:pt x="17" y="114"/>
                  </a:moveTo>
                  <a:lnTo>
                    <a:pt x="26" y="114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7" y="114"/>
                  </a:lnTo>
                  <a:close/>
                  <a:moveTo>
                    <a:pt x="32" y="114"/>
                  </a:moveTo>
                  <a:lnTo>
                    <a:pt x="42" y="114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2" name="Freeform 7"/>
            <p:cNvSpPr>
              <a:spLocks noEditPoints="1"/>
            </p:cNvSpPr>
            <p:nvPr userDrawn="1"/>
          </p:nvSpPr>
          <p:spPr bwMode="auto">
            <a:xfrm>
              <a:off x="8529638" y="7119938"/>
              <a:ext cx="461963" cy="206375"/>
            </a:xfrm>
            <a:custGeom>
              <a:avLst/>
              <a:gdLst>
                <a:gd name="T0" fmla="*/ 183 w 681"/>
                <a:gd name="T1" fmla="*/ 305 h 305"/>
                <a:gd name="T2" fmla="*/ 216 w 681"/>
                <a:gd name="T3" fmla="*/ 270 h 305"/>
                <a:gd name="T4" fmla="*/ 176 w 681"/>
                <a:gd name="T5" fmla="*/ 247 h 305"/>
                <a:gd name="T6" fmla="*/ 211 w 681"/>
                <a:gd name="T7" fmla="*/ 174 h 305"/>
                <a:gd name="T8" fmla="*/ 211 w 681"/>
                <a:gd name="T9" fmla="*/ 95 h 305"/>
                <a:gd name="T10" fmla="*/ 104 w 681"/>
                <a:gd name="T11" fmla="*/ 0 h 305"/>
                <a:gd name="T12" fmla="*/ 0 w 681"/>
                <a:gd name="T13" fmla="*/ 97 h 305"/>
                <a:gd name="T14" fmla="*/ 0 w 681"/>
                <a:gd name="T15" fmla="*/ 180 h 305"/>
                <a:gd name="T16" fmla="*/ 106 w 681"/>
                <a:gd name="T17" fmla="*/ 271 h 305"/>
                <a:gd name="T18" fmla="*/ 129 w 681"/>
                <a:gd name="T19" fmla="*/ 268 h 305"/>
                <a:gd name="T20" fmla="*/ 183 w 681"/>
                <a:gd name="T21" fmla="*/ 305 h 305"/>
                <a:gd name="T22" fmla="*/ 106 w 681"/>
                <a:gd name="T23" fmla="*/ 227 h 305"/>
                <a:gd name="T24" fmla="*/ 48 w 681"/>
                <a:gd name="T25" fmla="*/ 178 h 305"/>
                <a:gd name="T26" fmla="*/ 48 w 681"/>
                <a:gd name="T27" fmla="*/ 94 h 305"/>
                <a:gd name="T28" fmla="*/ 104 w 681"/>
                <a:gd name="T29" fmla="*/ 43 h 305"/>
                <a:gd name="T30" fmla="*/ 162 w 681"/>
                <a:gd name="T31" fmla="*/ 93 h 305"/>
                <a:gd name="T32" fmla="*/ 162 w 681"/>
                <a:gd name="T33" fmla="*/ 177 h 305"/>
                <a:gd name="T34" fmla="*/ 106 w 681"/>
                <a:gd name="T35" fmla="*/ 227 h 305"/>
                <a:gd name="T36" fmla="*/ 254 w 681"/>
                <a:gd name="T37" fmla="*/ 266 h 305"/>
                <a:gd name="T38" fmla="*/ 302 w 681"/>
                <a:gd name="T39" fmla="*/ 266 h 305"/>
                <a:gd name="T40" fmla="*/ 302 w 681"/>
                <a:gd name="T41" fmla="*/ 168 h 305"/>
                <a:gd name="T42" fmla="*/ 345 w 681"/>
                <a:gd name="T43" fmla="*/ 168 h 305"/>
                <a:gd name="T44" fmla="*/ 406 w 681"/>
                <a:gd name="T45" fmla="*/ 266 h 305"/>
                <a:gd name="T46" fmla="*/ 459 w 681"/>
                <a:gd name="T47" fmla="*/ 266 h 305"/>
                <a:gd name="T48" fmla="*/ 394 w 681"/>
                <a:gd name="T49" fmla="*/ 163 h 305"/>
                <a:gd name="T50" fmla="*/ 446 w 681"/>
                <a:gd name="T51" fmla="*/ 87 h 305"/>
                <a:gd name="T52" fmla="*/ 357 w 681"/>
                <a:gd name="T53" fmla="*/ 4 h 305"/>
                <a:gd name="T54" fmla="*/ 254 w 681"/>
                <a:gd name="T55" fmla="*/ 4 h 305"/>
                <a:gd name="T56" fmla="*/ 254 w 681"/>
                <a:gd name="T57" fmla="*/ 266 h 305"/>
                <a:gd name="T58" fmla="*/ 302 w 681"/>
                <a:gd name="T59" fmla="*/ 127 h 305"/>
                <a:gd name="T60" fmla="*/ 302 w 681"/>
                <a:gd name="T61" fmla="*/ 46 h 305"/>
                <a:gd name="T62" fmla="*/ 350 w 681"/>
                <a:gd name="T63" fmla="*/ 46 h 305"/>
                <a:gd name="T64" fmla="*/ 398 w 681"/>
                <a:gd name="T65" fmla="*/ 86 h 305"/>
                <a:gd name="T66" fmla="*/ 351 w 681"/>
                <a:gd name="T67" fmla="*/ 127 h 305"/>
                <a:gd name="T68" fmla="*/ 302 w 681"/>
                <a:gd name="T69" fmla="*/ 127 h 305"/>
                <a:gd name="T70" fmla="*/ 583 w 681"/>
                <a:gd name="T71" fmla="*/ 271 h 305"/>
                <a:gd name="T72" fmla="*/ 681 w 681"/>
                <a:gd name="T73" fmla="*/ 184 h 305"/>
                <a:gd name="T74" fmla="*/ 681 w 681"/>
                <a:gd name="T75" fmla="*/ 176 h 305"/>
                <a:gd name="T76" fmla="*/ 635 w 681"/>
                <a:gd name="T77" fmla="*/ 176 h 305"/>
                <a:gd name="T78" fmla="*/ 635 w 681"/>
                <a:gd name="T79" fmla="*/ 180 h 305"/>
                <a:gd name="T80" fmla="*/ 583 w 681"/>
                <a:gd name="T81" fmla="*/ 227 h 305"/>
                <a:gd name="T82" fmla="*/ 525 w 681"/>
                <a:gd name="T83" fmla="*/ 178 h 305"/>
                <a:gd name="T84" fmla="*/ 525 w 681"/>
                <a:gd name="T85" fmla="*/ 94 h 305"/>
                <a:gd name="T86" fmla="*/ 581 w 681"/>
                <a:gd name="T87" fmla="*/ 43 h 305"/>
                <a:gd name="T88" fmla="*/ 635 w 681"/>
                <a:gd name="T89" fmla="*/ 91 h 305"/>
                <a:gd name="T90" fmla="*/ 635 w 681"/>
                <a:gd name="T91" fmla="*/ 94 h 305"/>
                <a:gd name="T92" fmla="*/ 681 w 681"/>
                <a:gd name="T93" fmla="*/ 94 h 305"/>
                <a:gd name="T94" fmla="*/ 681 w 681"/>
                <a:gd name="T95" fmla="*/ 86 h 305"/>
                <a:gd name="T96" fmla="*/ 581 w 681"/>
                <a:gd name="T97" fmla="*/ 0 h 305"/>
                <a:gd name="T98" fmla="*/ 477 w 681"/>
                <a:gd name="T99" fmla="*/ 97 h 305"/>
                <a:gd name="T100" fmla="*/ 477 w 681"/>
                <a:gd name="T101" fmla="*/ 180 h 305"/>
                <a:gd name="T102" fmla="*/ 583 w 681"/>
                <a:gd name="T103" fmla="*/ 27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1" h="305">
                  <a:moveTo>
                    <a:pt x="183" y="305"/>
                  </a:moveTo>
                  <a:cubicBezTo>
                    <a:pt x="216" y="270"/>
                    <a:pt x="216" y="270"/>
                    <a:pt x="216" y="270"/>
                  </a:cubicBezTo>
                  <a:cubicBezTo>
                    <a:pt x="176" y="247"/>
                    <a:pt x="176" y="247"/>
                    <a:pt x="176" y="247"/>
                  </a:cubicBezTo>
                  <a:cubicBezTo>
                    <a:pt x="197" y="231"/>
                    <a:pt x="211" y="206"/>
                    <a:pt x="211" y="174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1" y="37"/>
                    <a:pt x="161" y="0"/>
                    <a:pt x="104" y="0"/>
                  </a:cubicBezTo>
                  <a:cubicBezTo>
                    <a:pt x="53" y="0"/>
                    <a:pt x="0" y="35"/>
                    <a:pt x="0" y="97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39"/>
                    <a:pt x="49" y="271"/>
                    <a:pt x="106" y="271"/>
                  </a:cubicBezTo>
                  <a:cubicBezTo>
                    <a:pt x="114" y="271"/>
                    <a:pt x="122" y="269"/>
                    <a:pt x="129" y="268"/>
                  </a:cubicBezTo>
                  <a:lnTo>
                    <a:pt x="183" y="305"/>
                  </a:lnTo>
                  <a:close/>
                  <a:moveTo>
                    <a:pt x="106" y="227"/>
                  </a:moveTo>
                  <a:cubicBezTo>
                    <a:pt x="75" y="227"/>
                    <a:pt x="48" y="209"/>
                    <a:pt x="48" y="178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57"/>
                    <a:pt x="80" y="43"/>
                    <a:pt x="104" y="43"/>
                  </a:cubicBezTo>
                  <a:cubicBezTo>
                    <a:pt x="135" y="43"/>
                    <a:pt x="162" y="61"/>
                    <a:pt x="162" y="93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2" y="214"/>
                    <a:pt x="131" y="227"/>
                    <a:pt x="106" y="227"/>
                  </a:cubicBezTo>
                  <a:moveTo>
                    <a:pt x="254" y="266"/>
                  </a:moveTo>
                  <a:cubicBezTo>
                    <a:pt x="302" y="266"/>
                    <a:pt x="302" y="266"/>
                    <a:pt x="302" y="266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406" y="266"/>
                    <a:pt x="406" y="266"/>
                    <a:pt x="406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429" y="150"/>
                    <a:pt x="446" y="118"/>
                    <a:pt x="446" y="87"/>
                  </a:cubicBezTo>
                  <a:cubicBezTo>
                    <a:pt x="446" y="33"/>
                    <a:pt x="406" y="4"/>
                    <a:pt x="357" y="4"/>
                  </a:cubicBezTo>
                  <a:cubicBezTo>
                    <a:pt x="254" y="4"/>
                    <a:pt x="254" y="4"/>
                    <a:pt x="254" y="4"/>
                  </a:cubicBezTo>
                  <a:lnTo>
                    <a:pt x="254" y="266"/>
                  </a:lnTo>
                  <a:close/>
                  <a:moveTo>
                    <a:pt x="302" y="127"/>
                  </a:moveTo>
                  <a:cubicBezTo>
                    <a:pt x="302" y="46"/>
                    <a:pt x="302" y="46"/>
                    <a:pt x="302" y="46"/>
                  </a:cubicBezTo>
                  <a:cubicBezTo>
                    <a:pt x="350" y="46"/>
                    <a:pt x="350" y="46"/>
                    <a:pt x="350" y="46"/>
                  </a:cubicBezTo>
                  <a:cubicBezTo>
                    <a:pt x="378" y="46"/>
                    <a:pt x="398" y="55"/>
                    <a:pt x="398" y="86"/>
                  </a:cubicBezTo>
                  <a:cubicBezTo>
                    <a:pt x="398" y="113"/>
                    <a:pt x="379" y="127"/>
                    <a:pt x="351" y="127"/>
                  </a:cubicBezTo>
                  <a:lnTo>
                    <a:pt x="302" y="127"/>
                  </a:lnTo>
                  <a:close/>
                  <a:moveTo>
                    <a:pt x="583" y="271"/>
                  </a:moveTo>
                  <a:cubicBezTo>
                    <a:pt x="633" y="271"/>
                    <a:pt x="681" y="243"/>
                    <a:pt x="681" y="184"/>
                  </a:cubicBezTo>
                  <a:cubicBezTo>
                    <a:pt x="681" y="176"/>
                    <a:pt x="681" y="176"/>
                    <a:pt x="681" y="176"/>
                  </a:cubicBezTo>
                  <a:cubicBezTo>
                    <a:pt x="635" y="176"/>
                    <a:pt x="635" y="176"/>
                    <a:pt x="635" y="176"/>
                  </a:cubicBezTo>
                  <a:cubicBezTo>
                    <a:pt x="635" y="180"/>
                    <a:pt x="635" y="180"/>
                    <a:pt x="635" y="180"/>
                  </a:cubicBezTo>
                  <a:cubicBezTo>
                    <a:pt x="635" y="214"/>
                    <a:pt x="607" y="227"/>
                    <a:pt x="583" y="227"/>
                  </a:cubicBezTo>
                  <a:cubicBezTo>
                    <a:pt x="552" y="227"/>
                    <a:pt x="525" y="209"/>
                    <a:pt x="525" y="178"/>
                  </a:cubicBezTo>
                  <a:cubicBezTo>
                    <a:pt x="525" y="94"/>
                    <a:pt x="525" y="94"/>
                    <a:pt x="525" y="94"/>
                  </a:cubicBezTo>
                  <a:cubicBezTo>
                    <a:pt x="525" y="57"/>
                    <a:pt x="556" y="43"/>
                    <a:pt x="581" y="43"/>
                  </a:cubicBezTo>
                  <a:cubicBezTo>
                    <a:pt x="605" y="43"/>
                    <a:pt x="635" y="57"/>
                    <a:pt x="635" y="91"/>
                  </a:cubicBezTo>
                  <a:cubicBezTo>
                    <a:pt x="635" y="94"/>
                    <a:pt x="635" y="94"/>
                    <a:pt x="635" y="94"/>
                  </a:cubicBezTo>
                  <a:cubicBezTo>
                    <a:pt x="681" y="94"/>
                    <a:pt x="681" y="94"/>
                    <a:pt x="681" y="94"/>
                  </a:cubicBezTo>
                  <a:cubicBezTo>
                    <a:pt x="681" y="86"/>
                    <a:pt x="681" y="86"/>
                    <a:pt x="681" y="86"/>
                  </a:cubicBezTo>
                  <a:cubicBezTo>
                    <a:pt x="681" y="28"/>
                    <a:pt x="631" y="0"/>
                    <a:pt x="581" y="0"/>
                  </a:cubicBezTo>
                  <a:cubicBezTo>
                    <a:pt x="524" y="0"/>
                    <a:pt x="477" y="35"/>
                    <a:pt x="477" y="97"/>
                  </a:cubicBezTo>
                  <a:cubicBezTo>
                    <a:pt x="477" y="180"/>
                    <a:pt x="477" y="180"/>
                    <a:pt x="477" y="180"/>
                  </a:cubicBezTo>
                  <a:cubicBezTo>
                    <a:pt x="477" y="239"/>
                    <a:pt x="526" y="271"/>
                    <a:pt x="583" y="2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3" name="Freeform 8"/>
            <p:cNvSpPr>
              <a:spLocks noEditPoints="1"/>
            </p:cNvSpPr>
            <p:nvPr userDrawn="1"/>
          </p:nvSpPr>
          <p:spPr bwMode="auto">
            <a:xfrm>
              <a:off x="8539163" y="7354888"/>
              <a:ext cx="1266825" cy="47625"/>
            </a:xfrm>
            <a:custGeom>
              <a:avLst/>
              <a:gdLst>
                <a:gd name="T0" fmla="*/ 1857 w 1872"/>
                <a:gd name="T1" fmla="*/ 68 h 70"/>
                <a:gd name="T2" fmla="*/ 1735 w 1872"/>
                <a:gd name="T3" fmla="*/ 68 h 70"/>
                <a:gd name="T4" fmla="*/ 1779 w 1872"/>
                <a:gd name="T5" fmla="*/ 68 h 70"/>
                <a:gd name="T6" fmla="*/ 1726 w 1872"/>
                <a:gd name="T7" fmla="*/ 2 h 70"/>
                <a:gd name="T8" fmla="*/ 1627 w 1872"/>
                <a:gd name="T9" fmla="*/ 55 h 70"/>
                <a:gd name="T10" fmla="*/ 1595 w 1872"/>
                <a:gd name="T11" fmla="*/ 28 h 70"/>
                <a:gd name="T12" fmla="*/ 1580 w 1872"/>
                <a:gd name="T13" fmla="*/ 68 h 70"/>
                <a:gd name="T14" fmla="*/ 1488 w 1872"/>
                <a:gd name="T15" fmla="*/ 26 h 70"/>
                <a:gd name="T16" fmla="*/ 1466 w 1872"/>
                <a:gd name="T17" fmla="*/ 55 h 70"/>
                <a:gd name="T18" fmla="*/ 1482 w 1872"/>
                <a:gd name="T19" fmla="*/ 66 h 70"/>
                <a:gd name="T20" fmla="*/ 1493 w 1872"/>
                <a:gd name="T21" fmla="*/ 10 h 70"/>
                <a:gd name="T22" fmla="*/ 1345 w 1872"/>
                <a:gd name="T23" fmla="*/ 42 h 70"/>
                <a:gd name="T24" fmla="*/ 1319 w 1872"/>
                <a:gd name="T25" fmla="*/ 68 h 70"/>
                <a:gd name="T26" fmla="*/ 1343 w 1872"/>
                <a:gd name="T27" fmla="*/ 2 h 70"/>
                <a:gd name="T28" fmla="*/ 1188 w 1872"/>
                <a:gd name="T29" fmla="*/ 37 h 70"/>
                <a:gd name="T30" fmla="*/ 1214 w 1872"/>
                <a:gd name="T31" fmla="*/ 2 h 70"/>
                <a:gd name="T32" fmla="*/ 1074 w 1872"/>
                <a:gd name="T33" fmla="*/ 42 h 70"/>
                <a:gd name="T34" fmla="*/ 1048 w 1872"/>
                <a:gd name="T35" fmla="*/ 68 h 70"/>
                <a:gd name="T36" fmla="*/ 1073 w 1872"/>
                <a:gd name="T37" fmla="*/ 2 h 70"/>
                <a:gd name="T38" fmla="*/ 935 w 1872"/>
                <a:gd name="T39" fmla="*/ 43 h 70"/>
                <a:gd name="T40" fmla="*/ 925 w 1872"/>
                <a:gd name="T41" fmla="*/ 55 h 70"/>
                <a:gd name="T42" fmla="*/ 918 w 1872"/>
                <a:gd name="T43" fmla="*/ 20 h 70"/>
                <a:gd name="T44" fmla="*/ 960 w 1872"/>
                <a:gd name="T45" fmla="*/ 9 h 70"/>
                <a:gd name="T46" fmla="*/ 900 w 1872"/>
                <a:gd name="T47" fmla="*/ 21 h 70"/>
                <a:gd name="T48" fmla="*/ 933 w 1872"/>
                <a:gd name="T49" fmla="*/ 70 h 70"/>
                <a:gd name="T50" fmla="*/ 774 w 1872"/>
                <a:gd name="T51" fmla="*/ 68 h 70"/>
                <a:gd name="T52" fmla="*/ 823 w 1872"/>
                <a:gd name="T53" fmla="*/ 2 h 70"/>
                <a:gd name="T54" fmla="*/ 760 w 1872"/>
                <a:gd name="T55" fmla="*/ 2 h 70"/>
                <a:gd name="T56" fmla="*/ 666 w 1872"/>
                <a:gd name="T57" fmla="*/ 2 h 70"/>
                <a:gd name="T58" fmla="*/ 573 w 1872"/>
                <a:gd name="T59" fmla="*/ 40 h 70"/>
                <a:gd name="T60" fmla="*/ 573 w 1872"/>
                <a:gd name="T61" fmla="*/ 27 h 70"/>
                <a:gd name="T62" fmla="*/ 457 w 1872"/>
                <a:gd name="T63" fmla="*/ 10 h 70"/>
                <a:gd name="T64" fmla="*/ 420 w 1872"/>
                <a:gd name="T65" fmla="*/ 3 h 70"/>
                <a:gd name="T66" fmla="*/ 408 w 1872"/>
                <a:gd name="T67" fmla="*/ 61 h 70"/>
                <a:gd name="T68" fmla="*/ 446 w 1872"/>
                <a:gd name="T69" fmla="*/ 49 h 70"/>
                <a:gd name="T70" fmla="*/ 415 w 1872"/>
                <a:gd name="T71" fmla="*/ 44 h 70"/>
                <a:gd name="T72" fmla="*/ 433 w 1872"/>
                <a:gd name="T73" fmla="*/ 14 h 70"/>
                <a:gd name="T74" fmla="*/ 290 w 1872"/>
                <a:gd name="T75" fmla="*/ 42 h 70"/>
                <a:gd name="T76" fmla="*/ 285 w 1872"/>
                <a:gd name="T77" fmla="*/ 54 h 70"/>
                <a:gd name="T78" fmla="*/ 292 w 1872"/>
                <a:gd name="T79" fmla="*/ 2 h 70"/>
                <a:gd name="T80" fmla="*/ 163 w 1872"/>
                <a:gd name="T81" fmla="*/ 14 h 70"/>
                <a:gd name="T82" fmla="*/ 182 w 1872"/>
                <a:gd name="T83" fmla="*/ 44 h 70"/>
                <a:gd name="T84" fmla="*/ 148 w 1872"/>
                <a:gd name="T85" fmla="*/ 51 h 70"/>
                <a:gd name="T86" fmla="*/ 137 w 1872"/>
                <a:gd name="T87" fmla="*/ 61 h 70"/>
                <a:gd name="T88" fmla="*/ 196 w 1872"/>
                <a:gd name="T89" fmla="*/ 50 h 70"/>
                <a:gd name="T90" fmla="*/ 163 w 1872"/>
                <a:gd name="T91" fmla="*/ 0 h 70"/>
                <a:gd name="T92" fmla="*/ 130 w 1872"/>
                <a:gd name="T93" fmla="*/ 50 h 70"/>
                <a:gd name="T94" fmla="*/ 36 w 1872"/>
                <a:gd name="T95" fmla="*/ 0 h 70"/>
                <a:gd name="T96" fmla="*/ 3 w 1872"/>
                <a:gd name="T97" fmla="*/ 50 h 70"/>
                <a:gd name="T98" fmla="*/ 60 w 1872"/>
                <a:gd name="T99" fmla="*/ 59 h 70"/>
                <a:gd name="T100" fmla="*/ 21 w 1872"/>
                <a:gd name="T101" fmla="*/ 51 h 70"/>
                <a:gd name="T102" fmla="*/ 27 w 1872"/>
                <a:gd name="T103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72" h="70">
                  <a:moveTo>
                    <a:pt x="1857" y="68"/>
                  </a:moveTo>
                  <a:cubicBezTo>
                    <a:pt x="1872" y="68"/>
                    <a:pt x="1872" y="68"/>
                    <a:pt x="1872" y="68"/>
                  </a:cubicBezTo>
                  <a:cubicBezTo>
                    <a:pt x="1872" y="2"/>
                    <a:pt x="1872" y="2"/>
                    <a:pt x="1872" y="2"/>
                  </a:cubicBezTo>
                  <a:cubicBezTo>
                    <a:pt x="1857" y="2"/>
                    <a:pt x="1857" y="2"/>
                    <a:pt x="1857" y="2"/>
                  </a:cubicBezTo>
                  <a:lnTo>
                    <a:pt x="1857" y="68"/>
                  </a:lnTo>
                  <a:close/>
                  <a:moveTo>
                    <a:pt x="1704" y="68"/>
                  </a:moveTo>
                  <a:cubicBezTo>
                    <a:pt x="1718" y="68"/>
                    <a:pt x="1718" y="68"/>
                    <a:pt x="1718" y="68"/>
                  </a:cubicBezTo>
                  <a:cubicBezTo>
                    <a:pt x="1718" y="17"/>
                    <a:pt x="1718" y="17"/>
                    <a:pt x="1718" y="17"/>
                  </a:cubicBezTo>
                  <a:cubicBezTo>
                    <a:pt x="1718" y="17"/>
                    <a:pt x="1718" y="17"/>
                    <a:pt x="1718" y="17"/>
                  </a:cubicBezTo>
                  <a:cubicBezTo>
                    <a:pt x="1735" y="68"/>
                    <a:pt x="1735" y="68"/>
                    <a:pt x="1735" y="68"/>
                  </a:cubicBezTo>
                  <a:cubicBezTo>
                    <a:pt x="1746" y="68"/>
                    <a:pt x="1746" y="68"/>
                    <a:pt x="1746" y="68"/>
                  </a:cubicBezTo>
                  <a:cubicBezTo>
                    <a:pt x="1764" y="17"/>
                    <a:pt x="1764" y="17"/>
                    <a:pt x="1764" y="17"/>
                  </a:cubicBezTo>
                  <a:cubicBezTo>
                    <a:pt x="1764" y="17"/>
                    <a:pt x="1764" y="17"/>
                    <a:pt x="1764" y="17"/>
                  </a:cubicBezTo>
                  <a:cubicBezTo>
                    <a:pt x="1764" y="68"/>
                    <a:pt x="1764" y="68"/>
                    <a:pt x="1764" y="68"/>
                  </a:cubicBezTo>
                  <a:cubicBezTo>
                    <a:pt x="1779" y="68"/>
                    <a:pt x="1779" y="68"/>
                    <a:pt x="1779" y="68"/>
                  </a:cubicBezTo>
                  <a:cubicBezTo>
                    <a:pt x="1779" y="2"/>
                    <a:pt x="1779" y="2"/>
                    <a:pt x="1779" y="2"/>
                  </a:cubicBezTo>
                  <a:cubicBezTo>
                    <a:pt x="1757" y="2"/>
                    <a:pt x="1757" y="2"/>
                    <a:pt x="1757" y="2"/>
                  </a:cubicBezTo>
                  <a:cubicBezTo>
                    <a:pt x="1741" y="45"/>
                    <a:pt x="1741" y="45"/>
                    <a:pt x="1741" y="45"/>
                  </a:cubicBezTo>
                  <a:cubicBezTo>
                    <a:pt x="1741" y="45"/>
                    <a:pt x="1741" y="45"/>
                    <a:pt x="1741" y="45"/>
                  </a:cubicBezTo>
                  <a:cubicBezTo>
                    <a:pt x="1726" y="2"/>
                    <a:pt x="1726" y="2"/>
                    <a:pt x="1726" y="2"/>
                  </a:cubicBezTo>
                  <a:cubicBezTo>
                    <a:pt x="1704" y="2"/>
                    <a:pt x="1704" y="2"/>
                    <a:pt x="1704" y="2"/>
                  </a:cubicBezTo>
                  <a:lnTo>
                    <a:pt x="1704" y="68"/>
                  </a:lnTo>
                  <a:close/>
                  <a:moveTo>
                    <a:pt x="1580" y="68"/>
                  </a:moveTo>
                  <a:cubicBezTo>
                    <a:pt x="1627" y="68"/>
                    <a:pt x="1627" y="68"/>
                    <a:pt x="1627" y="68"/>
                  </a:cubicBezTo>
                  <a:cubicBezTo>
                    <a:pt x="1627" y="55"/>
                    <a:pt x="1627" y="55"/>
                    <a:pt x="1627" y="55"/>
                  </a:cubicBezTo>
                  <a:cubicBezTo>
                    <a:pt x="1595" y="55"/>
                    <a:pt x="1595" y="55"/>
                    <a:pt x="1595" y="55"/>
                  </a:cubicBezTo>
                  <a:cubicBezTo>
                    <a:pt x="1595" y="41"/>
                    <a:pt x="1595" y="41"/>
                    <a:pt x="1595" y="41"/>
                  </a:cubicBezTo>
                  <a:cubicBezTo>
                    <a:pt x="1624" y="41"/>
                    <a:pt x="1624" y="41"/>
                    <a:pt x="1624" y="41"/>
                  </a:cubicBezTo>
                  <a:cubicBezTo>
                    <a:pt x="1624" y="28"/>
                    <a:pt x="1624" y="28"/>
                    <a:pt x="1624" y="28"/>
                  </a:cubicBezTo>
                  <a:cubicBezTo>
                    <a:pt x="1595" y="28"/>
                    <a:pt x="1595" y="28"/>
                    <a:pt x="1595" y="28"/>
                  </a:cubicBezTo>
                  <a:cubicBezTo>
                    <a:pt x="1595" y="15"/>
                    <a:pt x="1595" y="15"/>
                    <a:pt x="1595" y="15"/>
                  </a:cubicBezTo>
                  <a:cubicBezTo>
                    <a:pt x="1625" y="15"/>
                    <a:pt x="1625" y="15"/>
                    <a:pt x="1625" y="15"/>
                  </a:cubicBezTo>
                  <a:cubicBezTo>
                    <a:pt x="1625" y="2"/>
                    <a:pt x="1625" y="2"/>
                    <a:pt x="1625" y="2"/>
                  </a:cubicBezTo>
                  <a:cubicBezTo>
                    <a:pt x="1580" y="2"/>
                    <a:pt x="1580" y="2"/>
                    <a:pt x="1580" y="2"/>
                  </a:cubicBezTo>
                  <a:lnTo>
                    <a:pt x="1580" y="68"/>
                  </a:lnTo>
                  <a:close/>
                  <a:moveTo>
                    <a:pt x="1458" y="15"/>
                  </a:moveTo>
                  <a:cubicBezTo>
                    <a:pt x="1467" y="15"/>
                    <a:pt x="1467" y="15"/>
                    <a:pt x="1467" y="15"/>
                  </a:cubicBezTo>
                  <a:cubicBezTo>
                    <a:pt x="1470" y="15"/>
                    <a:pt x="1473" y="16"/>
                    <a:pt x="1476" y="17"/>
                  </a:cubicBezTo>
                  <a:cubicBezTo>
                    <a:pt x="1479" y="17"/>
                    <a:pt x="1481" y="19"/>
                    <a:pt x="1483" y="20"/>
                  </a:cubicBezTo>
                  <a:cubicBezTo>
                    <a:pt x="1485" y="22"/>
                    <a:pt x="1487" y="24"/>
                    <a:pt x="1488" y="26"/>
                  </a:cubicBezTo>
                  <a:cubicBezTo>
                    <a:pt x="1489" y="29"/>
                    <a:pt x="1490" y="31"/>
                    <a:pt x="1490" y="35"/>
                  </a:cubicBezTo>
                  <a:cubicBezTo>
                    <a:pt x="1490" y="38"/>
                    <a:pt x="1489" y="42"/>
                    <a:pt x="1488" y="44"/>
                  </a:cubicBezTo>
                  <a:cubicBezTo>
                    <a:pt x="1487" y="47"/>
                    <a:pt x="1485" y="49"/>
                    <a:pt x="1483" y="50"/>
                  </a:cubicBezTo>
                  <a:cubicBezTo>
                    <a:pt x="1481" y="52"/>
                    <a:pt x="1478" y="53"/>
                    <a:pt x="1475" y="54"/>
                  </a:cubicBezTo>
                  <a:cubicBezTo>
                    <a:pt x="1472" y="55"/>
                    <a:pt x="1469" y="55"/>
                    <a:pt x="1466" y="55"/>
                  </a:cubicBezTo>
                  <a:cubicBezTo>
                    <a:pt x="1458" y="55"/>
                    <a:pt x="1458" y="55"/>
                    <a:pt x="1458" y="55"/>
                  </a:cubicBezTo>
                  <a:lnTo>
                    <a:pt x="1458" y="15"/>
                  </a:lnTo>
                  <a:close/>
                  <a:moveTo>
                    <a:pt x="1444" y="68"/>
                  </a:moveTo>
                  <a:cubicBezTo>
                    <a:pt x="1468" y="68"/>
                    <a:pt x="1468" y="68"/>
                    <a:pt x="1468" y="68"/>
                  </a:cubicBezTo>
                  <a:cubicBezTo>
                    <a:pt x="1473" y="68"/>
                    <a:pt x="1477" y="68"/>
                    <a:pt x="1482" y="66"/>
                  </a:cubicBezTo>
                  <a:cubicBezTo>
                    <a:pt x="1486" y="65"/>
                    <a:pt x="1490" y="63"/>
                    <a:pt x="1494" y="60"/>
                  </a:cubicBezTo>
                  <a:cubicBezTo>
                    <a:pt x="1497" y="57"/>
                    <a:pt x="1500" y="54"/>
                    <a:pt x="1502" y="50"/>
                  </a:cubicBezTo>
                  <a:cubicBezTo>
                    <a:pt x="1504" y="46"/>
                    <a:pt x="1505" y="41"/>
                    <a:pt x="1505" y="35"/>
                  </a:cubicBezTo>
                  <a:cubicBezTo>
                    <a:pt x="1505" y="29"/>
                    <a:pt x="1504" y="24"/>
                    <a:pt x="1502" y="20"/>
                  </a:cubicBezTo>
                  <a:cubicBezTo>
                    <a:pt x="1500" y="16"/>
                    <a:pt x="1497" y="12"/>
                    <a:pt x="1493" y="10"/>
                  </a:cubicBezTo>
                  <a:cubicBezTo>
                    <a:pt x="1490" y="7"/>
                    <a:pt x="1486" y="5"/>
                    <a:pt x="1481" y="4"/>
                  </a:cubicBezTo>
                  <a:cubicBezTo>
                    <a:pt x="1476" y="3"/>
                    <a:pt x="1471" y="2"/>
                    <a:pt x="1466" y="2"/>
                  </a:cubicBezTo>
                  <a:cubicBezTo>
                    <a:pt x="1444" y="2"/>
                    <a:pt x="1444" y="2"/>
                    <a:pt x="1444" y="2"/>
                  </a:cubicBezTo>
                  <a:lnTo>
                    <a:pt x="1444" y="68"/>
                  </a:lnTo>
                  <a:close/>
                  <a:moveTo>
                    <a:pt x="1345" y="42"/>
                  </a:moveTo>
                  <a:cubicBezTo>
                    <a:pt x="1329" y="42"/>
                    <a:pt x="1329" y="42"/>
                    <a:pt x="1329" y="42"/>
                  </a:cubicBezTo>
                  <a:cubicBezTo>
                    <a:pt x="1337" y="21"/>
                    <a:pt x="1337" y="21"/>
                    <a:pt x="1337" y="21"/>
                  </a:cubicBezTo>
                  <a:lnTo>
                    <a:pt x="1345" y="42"/>
                  </a:lnTo>
                  <a:close/>
                  <a:moveTo>
                    <a:pt x="1302" y="68"/>
                  </a:moveTo>
                  <a:cubicBezTo>
                    <a:pt x="1319" y="68"/>
                    <a:pt x="1319" y="68"/>
                    <a:pt x="1319" y="68"/>
                  </a:cubicBezTo>
                  <a:cubicBezTo>
                    <a:pt x="1324" y="54"/>
                    <a:pt x="1324" y="54"/>
                    <a:pt x="1324" y="54"/>
                  </a:cubicBezTo>
                  <a:cubicBezTo>
                    <a:pt x="1350" y="54"/>
                    <a:pt x="1350" y="54"/>
                    <a:pt x="1350" y="54"/>
                  </a:cubicBezTo>
                  <a:cubicBezTo>
                    <a:pt x="1356" y="68"/>
                    <a:pt x="1356" y="68"/>
                    <a:pt x="1356" y="68"/>
                  </a:cubicBezTo>
                  <a:cubicBezTo>
                    <a:pt x="1372" y="68"/>
                    <a:pt x="1372" y="68"/>
                    <a:pt x="1372" y="68"/>
                  </a:cubicBezTo>
                  <a:cubicBezTo>
                    <a:pt x="1343" y="2"/>
                    <a:pt x="1343" y="2"/>
                    <a:pt x="1343" y="2"/>
                  </a:cubicBezTo>
                  <a:cubicBezTo>
                    <a:pt x="1331" y="2"/>
                    <a:pt x="1331" y="2"/>
                    <a:pt x="1331" y="2"/>
                  </a:cubicBezTo>
                  <a:lnTo>
                    <a:pt x="1302" y="68"/>
                  </a:lnTo>
                  <a:close/>
                  <a:moveTo>
                    <a:pt x="1173" y="68"/>
                  </a:moveTo>
                  <a:cubicBezTo>
                    <a:pt x="1188" y="68"/>
                    <a:pt x="1188" y="68"/>
                    <a:pt x="1188" y="68"/>
                  </a:cubicBezTo>
                  <a:cubicBezTo>
                    <a:pt x="1188" y="37"/>
                    <a:pt x="1188" y="37"/>
                    <a:pt x="1188" y="37"/>
                  </a:cubicBezTo>
                  <a:cubicBezTo>
                    <a:pt x="1215" y="68"/>
                    <a:pt x="1215" y="68"/>
                    <a:pt x="1215" y="68"/>
                  </a:cubicBezTo>
                  <a:cubicBezTo>
                    <a:pt x="1235" y="68"/>
                    <a:pt x="1235" y="68"/>
                    <a:pt x="1235" y="68"/>
                  </a:cubicBezTo>
                  <a:cubicBezTo>
                    <a:pt x="1203" y="33"/>
                    <a:pt x="1203" y="33"/>
                    <a:pt x="1203" y="33"/>
                  </a:cubicBezTo>
                  <a:cubicBezTo>
                    <a:pt x="1233" y="2"/>
                    <a:pt x="1233" y="2"/>
                    <a:pt x="1233" y="2"/>
                  </a:cubicBezTo>
                  <a:cubicBezTo>
                    <a:pt x="1214" y="2"/>
                    <a:pt x="1214" y="2"/>
                    <a:pt x="1214" y="2"/>
                  </a:cubicBezTo>
                  <a:cubicBezTo>
                    <a:pt x="1188" y="30"/>
                    <a:pt x="1188" y="30"/>
                    <a:pt x="1188" y="30"/>
                  </a:cubicBezTo>
                  <a:cubicBezTo>
                    <a:pt x="1188" y="2"/>
                    <a:pt x="1188" y="2"/>
                    <a:pt x="1188" y="2"/>
                  </a:cubicBezTo>
                  <a:cubicBezTo>
                    <a:pt x="1173" y="2"/>
                    <a:pt x="1173" y="2"/>
                    <a:pt x="1173" y="2"/>
                  </a:cubicBezTo>
                  <a:lnTo>
                    <a:pt x="1173" y="68"/>
                  </a:lnTo>
                  <a:close/>
                  <a:moveTo>
                    <a:pt x="1074" y="42"/>
                  </a:moveTo>
                  <a:cubicBezTo>
                    <a:pt x="1058" y="42"/>
                    <a:pt x="1058" y="42"/>
                    <a:pt x="1058" y="42"/>
                  </a:cubicBezTo>
                  <a:cubicBezTo>
                    <a:pt x="1066" y="21"/>
                    <a:pt x="1066" y="21"/>
                    <a:pt x="1066" y="21"/>
                  </a:cubicBezTo>
                  <a:lnTo>
                    <a:pt x="1074" y="42"/>
                  </a:lnTo>
                  <a:close/>
                  <a:moveTo>
                    <a:pt x="1032" y="68"/>
                  </a:moveTo>
                  <a:cubicBezTo>
                    <a:pt x="1048" y="68"/>
                    <a:pt x="1048" y="68"/>
                    <a:pt x="1048" y="68"/>
                  </a:cubicBezTo>
                  <a:cubicBezTo>
                    <a:pt x="1053" y="54"/>
                    <a:pt x="1053" y="54"/>
                    <a:pt x="1053" y="54"/>
                  </a:cubicBezTo>
                  <a:cubicBezTo>
                    <a:pt x="1079" y="54"/>
                    <a:pt x="1079" y="54"/>
                    <a:pt x="1079" y="54"/>
                  </a:cubicBezTo>
                  <a:cubicBezTo>
                    <a:pt x="1085" y="68"/>
                    <a:pt x="1085" y="68"/>
                    <a:pt x="1085" y="68"/>
                  </a:cubicBezTo>
                  <a:cubicBezTo>
                    <a:pt x="1101" y="68"/>
                    <a:pt x="1101" y="68"/>
                    <a:pt x="1101" y="68"/>
                  </a:cubicBezTo>
                  <a:cubicBezTo>
                    <a:pt x="1073" y="2"/>
                    <a:pt x="1073" y="2"/>
                    <a:pt x="1073" y="2"/>
                  </a:cubicBezTo>
                  <a:cubicBezTo>
                    <a:pt x="1060" y="2"/>
                    <a:pt x="1060" y="2"/>
                    <a:pt x="1060" y="2"/>
                  </a:cubicBezTo>
                  <a:lnTo>
                    <a:pt x="1032" y="68"/>
                  </a:lnTo>
                  <a:close/>
                  <a:moveTo>
                    <a:pt x="961" y="29"/>
                  </a:moveTo>
                  <a:cubicBezTo>
                    <a:pt x="935" y="29"/>
                    <a:pt x="935" y="29"/>
                    <a:pt x="935" y="29"/>
                  </a:cubicBezTo>
                  <a:cubicBezTo>
                    <a:pt x="935" y="43"/>
                    <a:pt x="935" y="43"/>
                    <a:pt x="935" y="43"/>
                  </a:cubicBezTo>
                  <a:cubicBezTo>
                    <a:pt x="947" y="43"/>
                    <a:pt x="947" y="43"/>
                    <a:pt x="947" y="43"/>
                  </a:cubicBezTo>
                  <a:cubicBezTo>
                    <a:pt x="947" y="53"/>
                    <a:pt x="947" y="53"/>
                    <a:pt x="947" y="53"/>
                  </a:cubicBezTo>
                  <a:cubicBezTo>
                    <a:pt x="946" y="54"/>
                    <a:pt x="944" y="55"/>
                    <a:pt x="942" y="56"/>
                  </a:cubicBezTo>
                  <a:cubicBezTo>
                    <a:pt x="939" y="56"/>
                    <a:pt x="936" y="57"/>
                    <a:pt x="933" y="57"/>
                  </a:cubicBezTo>
                  <a:cubicBezTo>
                    <a:pt x="930" y="57"/>
                    <a:pt x="927" y="56"/>
                    <a:pt x="925" y="55"/>
                  </a:cubicBezTo>
                  <a:cubicBezTo>
                    <a:pt x="922" y="54"/>
                    <a:pt x="920" y="52"/>
                    <a:pt x="918" y="51"/>
                  </a:cubicBezTo>
                  <a:cubicBezTo>
                    <a:pt x="916" y="49"/>
                    <a:pt x="915" y="46"/>
                    <a:pt x="914" y="44"/>
                  </a:cubicBezTo>
                  <a:cubicBezTo>
                    <a:pt x="913" y="41"/>
                    <a:pt x="913" y="38"/>
                    <a:pt x="913" y="35"/>
                  </a:cubicBezTo>
                  <a:cubicBezTo>
                    <a:pt x="913" y="32"/>
                    <a:pt x="913" y="29"/>
                    <a:pt x="914" y="27"/>
                  </a:cubicBezTo>
                  <a:cubicBezTo>
                    <a:pt x="915" y="24"/>
                    <a:pt x="916" y="22"/>
                    <a:pt x="918" y="20"/>
                  </a:cubicBezTo>
                  <a:cubicBezTo>
                    <a:pt x="920" y="18"/>
                    <a:pt x="922" y="16"/>
                    <a:pt x="925" y="15"/>
                  </a:cubicBezTo>
                  <a:cubicBezTo>
                    <a:pt x="927" y="14"/>
                    <a:pt x="930" y="14"/>
                    <a:pt x="933" y="14"/>
                  </a:cubicBezTo>
                  <a:cubicBezTo>
                    <a:pt x="937" y="14"/>
                    <a:pt x="940" y="14"/>
                    <a:pt x="943" y="15"/>
                  </a:cubicBezTo>
                  <a:cubicBezTo>
                    <a:pt x="945" y="16"/>
                    <a:pt x="947" y="18"/>
                    <a:pt x="949" y="20"/>
                  </a:cubicBezTo>
                  <a:cubicBezTo>
                    <a:pt x="960" y="9"/>
                    <a:pt x="960" y="9"/>
                    <a:pt x="960" y="9"/>
                  </a:cubicBezTo>
                  <a:cubicBezTo>
                    <a:pt x="956" y="6"/>
                    <a:pt x="952" y="3"/>
                    <a:pt x="948" y="2"/>
                  </a:cubicBezTo>
                  <a:cubicBezTo>
                    <a:pt x="943" y="1"/>
                    <a:pt x="939" y="0"/>
                    <a:pt x="933" y="0"/>
                  </a:cubicBezTo>
                  <a:cubicBezTo>
                    <a:pt x="928" y="0"/>
                    <a:pt x="923" y="1"/>
                    <a:pt x="919" y="3"/>
                  </a:cubicBezTo>
                  <a:cubicBezTo>
                    <a:pt x="915" y="4"/>
                    <a:pt x="911" y="7"/>
                    <a:pt x="908" y="10"/>
                  </a:cubicBezTo>
                  <a:cubicBezTo>
                    <a:pt x="904" y="13"/>
                    <a:pt x="902" y="16"/>
                    <a:pt x="900" y="21"/>
                  </a:cubicBezTo>
                  <a:cubicBezTo>
                    <a:pt x="898" y="25"/>
                    <a:pt x="897" y="30"/>
                    <a:pt x="897" y="35"/>
                  </a:cubicBezTo>
                  <a:cubicBezTo>
                    <a:pt x="897" y="41"/>
                    <a:pt x="898" y="45"/>
                    <a:pt x="900" y="50"/>
                  </a:cubicBezTo>
                  <a:cubicBezTo>
                    <a:pt x="902" y="54"/>
                    <a:pt x="904" y="58"/>
                    <a:pt x="908" y="61"/>
                  </a:cubicBezTo>
                  <a:cubicBezTo>
                    <a:pt x="911" y="64"/>
                    <a:pt x="915" y="66"/>
                    <a:pt x="919" y="68"/>
                  </a:cubicBezTo>
                  <a:cubicBezTo>
                    <a:pt x="923" y="69"/>
                    <a:pt x="928" y="70"/>
                    <a:pt x="933" y="70"/>
                  </a:cubicBezTo>
                  <a:cubicBezTo>
                    <a:pt x="938" y="70"/>
                    <a:pt x="943" y="70"/>
                    <a:pt x="948" y="69"/>
                  </a:cubicBezTo>
                  <a:cubicBezTo>
                    <a:pt x="952" y="68"/>
                    <a:pt x="957" y="66"/>
                    <a:pt x="961" y="64"/>
                  </a:cubicBezTo>
                  <a:lnTo>
                    <a:pt x="961" y="29"/>
                  </a:lnTo>
                  <a:close/>
                  <a:moveTo>
                    <a:pt x="760" y="68"/>
                  </a:moveTo>
                  <a:cubicBezTo>
                    <a:pt x="774" y="68"/>
                    <a:pt x="774" y="68"/>
                    <a:pt x="774" y="68"/>
                  </a:cubicBezTo>
                  <a:cubicBezTo>
                    <a:pt x="774" y="21"/>
                    <a:pt x="774" y="21"/>
                    <a:pt x="774" y="21"/>
                  </a:cubicBezTo>
                  <a:cubicBezTo>
                    <a:pt x="774" y="21"/>
                    <a:pt x="774" y="21"/>
                    <a:pt x="774" y="21"/>
                  </a:cubicBezTo>
                  <a:cubicBezTo>
                    <a:pt x="803" y="68"/>
                    <a:pt x="803" y="68"/>
                    <a:pt x="803" y="68"/>
                  </a:cubicBezTo>
                  <a:cubicBezTo>
                    <a:pt x="823" y="68"/>
                    <a:pt x="823" y="68"/>
                    <a:pt x="823" y="68"/>
                  </a:cubicBezTo>
                  <a:cubicBezTo>
                    <a:pt x="823" y="2"/>
                    <a:pt x="823" y="2"/>
                    <a:pt x="823" y="2"/>
                  </a:cubicBezTo>
                  <a:cubicBezTo>
                    <a:pt x="808" y="2"/>
                    <a:pt x="808" y="2"/>
                    <a:pt x="808" y="2"/>
                  </a:cubicBezTo>
                  <a:cubicBezTo>
                    <a:pt x="808" y="48"/>
                    <a:pt x="808" y="48"/>
                    <a:pt x="808" y="48"/>
                  </a:cubicBezTo>
                  <a:cubicBezTo>
                    <a:pt x="808" y="48"/>
                    <a:pt x="808" y="48"/>
                    <a:pt x="808" y="48"/>
                  </a:cubicBezTo>
                  <a:cubicBezTo>
                    <a:pt x="779" y="2"/>
                    <a:pt x="779" y="2"/>
                    <a:pt x="779" y="2"/>
                  </a:cubicBezTo>
                  <a:cubicBezTo>
                    <a:pt x="760" y="2"/>
                    <a:pt x="760" y="2"/>
                    <a:pt x="760" y="2"/>
                  </a:cubicBezTo>
                  <a:lnTo>
                    <a:pt x="760" y="68"/>
                  </a:lnTo>
                  <a:close/>
                  <a:moveTo>
                    <a:pt x="666" y="68"/>
                  </a:moveTo>
                  <a:cubicBezTo>
                    <a:pt x="681" y="68"/>
                    <a:pt x="681" y="68"/>
                    <a:pt x="681" y="68"/>
                  </a:cubicBezTo>
                  <a:cubicBezTo>
                    <a:pt x="681" y="2"/>
                    <a:pt x="681" y="2"/>
                    <a:pt x="681" y="2"/>
                  </a:cubicBezTo>
                  <a:cubicBezTo>
                    <a:pt x="666" y="2"/>
                    <a:pt x="666" y="2"/>
                    <a:pt x="666" y="2"/>
                  </a:cubicBezTo>
                  <a:lnTo>
                    <a:pt x="666" y="68"/>
                  </a:lnTo>
                  <a:close/>
                  <a:moveTo>
                    <a:pt x="530" y="68"/>
                  </a:moveTo>
                  <a:cubicBezTo>
                    <a:pt x="545" y="68"/>
                    <a:pt x="545" y="68"/>
                    <a:pt x="545" y="68"/>
                  </a:cubicBezTo>
                  <a:cubicBezTo>
                    <a:pt x="545" y="40"/>
                    <a:pt x="545" y="40"/>
                    <a:pt x="545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88" y="68"/>
                    <a:pt x="588" y="68"/>
                    <a:pt x="588" y="68"/>
                  </a:cubicBezTo>
                  <a:cubicBezTo>
                    <a:pt x="588" y="2"/>
                    <a:pt x="588" y="2"/>
                    <a:pt x="588" y="2"/>
                  </a:cubicBezTo>
                  <a:cubicBezTo>
                    <a:pt x="573" y="2"/>
                    <a:pt x="573" y="2"/>
                    <a:pt x="573" y="2"/>
                  </a:cubicBezTo>
                  <a:cubicBezTo>
                    <a:pt x="573" y="27"/>
                    <a:pt x="573" y="27"/>
                    <a:pt x="573" y="27"/>
                  </a:cubicBezTo>
                  <a:cubicBezTo>
                    <a:pt x="545" y="27"/>
                    <a:pt x="545" y="27"/>
                    <a:pt x="545" y="27"/>
                  </a:cubicBezTo>
                  <a:cubicBezTo>
                    <a:pt x="545" y="2"/>
                    <a:pt x="545" y="2"/>
                    <a:pt x="545" y="2"/>
                  </a:cubicBezTo>
                  <a:cubicBezTo>
                    <a:pt x="530" y="2"/>
                    <a:pt x="530" y="2"/>
                    <a:pt x="530" y="2"/>
                  </a:cubicBezTo>
                  <a:lnTo>
                    <a:pt x="530" y="68"/>
                  </a:lnTo>
                  <a:close/>
                  <a:moveTo>
                    <a:pt x="457" y="10"/>
                  </a:moveTo>
                  <a:cubicBezTo>
                    <a:pt x="455" y="8"/>
                    <a:pt x="453" y="7"/>
                    <a:pt x="452" y="5"/>
                  </a:cubicBezTo>
                  <a:cubicBezTo>
                    <a:pt x="450" y="4"/>
                    <a:pt x="448" y="3"/>
                    <a:pt x="446" y="2"/>
                  </a:cubicBezTo>
                  <a:cubicBezTo>
                    <a:pt x="444" y="2"/>
                    <a:pt x="442" y="1"/>
                    <a:pt x="440" y="1"/>
                  </a:cubicBezTo>
                  <a:cubicBezTo>
                    <a:pt x="438" y="0"/>
                    <a:pt x="436" y="0"/>
                    <a:pt x="434" y="0"/>
                  </a:cubicBezTo>
                  <a:cubicBezTo>
                    <a:pt x="429" y="0"/>
                    <a:pt x="424" y="1"/>
                    <a:pt x="420" y="3"/>
                  </a:cubicBezTo>
                  <a:cubicBezTo>
                    <a:pt x="415" y="4"/>
                    <a:pt x="412" y="7"/>
                    <a:pt x="408" y="10"/>
                  </a:cubicBezTo>
                  <a:cubicBezTo>
                    <a:pt x="405" y="13"/>
                    <a:pt x="403" y="16"/>
                    <a:pt x="401" y="21"/>
                  </a:cubicBezTo>
                  <a:cubicBezTo>
                    <a:pt x="399" y="25"/>
                    <a:pt x="398" y="30"/>
                    <a:pt x="398" y="35"/>
                  </a:cubicBezTo>
                  <a:cubicBezTo>
                    <a:pt x="398" y="41"/>
                    <a:pt x="399" y="45"/>
                    <a:pt x="401" y="50"/>
                  </a:cubicBezTo>
                  <a:cubicBezTo>
                    <a:pt x="403" y="54"/>
                    <a:pt x="405" y="58"/>
                    <a:pt x="408" y="61"/>
                  </a:cubicBezTo>
                  <a:cubicBezTo>
                    <a:pt x="412" y="64"/>
                    <a:pt x="415" y="66"/>
                    <a:pt x="420" y="68"/>
                  </a:cubicBezTo>
                  <a:cubicBezTo>
                    <a:pt x="424" y="69"/>
                    <a:pt x="429" y="70"/>
                    <a:pt x="434" y="70"/>
                  </a:cubicBezTo>
                  <a:cubicBezTo>
                    <a:pt x="439" y="70"/>
                    <a:pt x="443" y="69"/>
                    <a:pt x="447" y="67"/>
                  </a:cubicBezTo>
                  <a:cubicBezTo>
                    <a:pt x="452" y="65"/>
                    <a:pt x="455" y="63"/>
                    <a:pt x="458" y="59"/>
                  </a:cubicBezTo>
                  <a:cubicBezTo>
                    <a:pt x="446" y="49"/>
                    <a:pt x="446" y="49"/>
                    <a:pt x="446" y="49"/>
                  </a:cubicBezTo>
                  <a:cubicBezTo>
                    <a:pt x="444" y="52"/>
                    <a:pt x="443" y="53"/>
                    <a:pt x="440" y="55"/>
                  </a:cubicBezTo>
                  <a:cubicBezTo>
                    <a:pt x="438" y="56"/>
                    <a:pt x="435" y="57"/>
                    <a:pt x="432" y="57"/>
                  </a:cubicBezTo>
                  <a:cubicBezTo>
                    <a:pt x="430" y="57"/>
                    <a:pt x="427" y="56"/>
                    <a:pt x="425" y="55"/>
                  </a:cubicBezTo>
                  <a:cubicBezTo>
                    <a:pt x="423" y="54"/>
                    <a:pt x="421" y="52"/>
                    <a:pt x="419" y="51"/>
                  </a:cubicBezTo>
                  <a:cubicBezTo>
                    <a:pt x="417" y="49"/>
                    <a:pt x="416" y="46"/>
                    <a:pt x="415" y="44"/>
                  </a:cubicBezTo>
                  <a:cubicBezTo>
                    <a:pt x="414" y="41"/>
                    <a:pt x="413" y="38"/>
                    <a:pt x="413" y="35"/>
                  </a:cubicBezTo>
                  <a:cubicBezTo>
                    <a:pt x="413" y="32"/>
                    <a:pt x="414" y="29"/>
                    <a:pt x="415" y="27"/>
                  </a:cubicBezTo>
                  <a:cubicBezTo>
                    <a:pt x="416" y="24"/>
                    <a:pt x="417" y="22"/>
                    <a:pt x="419" y="20"/>
                  </a:cubicBezTo>
                  <a:cubicBezTo>
                    <a:pt x="421" y="18"/>
                    <a:pt x="423" y="16"/>
                    <a:pt x="425" y="15"/>
                  </a:cubicBezTo>
                  <a:cubicBezTo>
                    <a:pt x="427" y="14"/>
                    <a:pt x="430" y="14"/>
                    <a:pt x="433" y="14"/>
                  </a:cubicBezTo>
                  <a:cubicBezTo>
                    <a:pt x="435" y="14"/>
                    <a:pt x="438" y="14"/>
                    <a:pt x="440" y="15"/>
                  </a:cubicBezTo>
                  <a:cubicBezTo>
                    <a:pt x="442" y="16"/>
                    <a:pt x="444" y="17"/>
                    <a:pt x="445" y="19"/>
                  </a:cubicBezTo>
                  <a:lnTo>
                    <a:pt x="457" y="10"/>
                  </a:lnTo>
                  <a:close/>
                  <a:moveTo>
                    <a:pt x="306" y="42"/>
                  </a:moveTo>
                  <a:cubicBezTo>
                    <a:pt x="290" y="42"/>
                    <a:pt x="290" y="42"/>
                    <a:pt x="290" y="42"/>
                  </a:cubicBezTo>
                  <a:cubicBezTo>
                    <a:pt x="298" y="21"/>
                    <a:pt x="298" y="21"/>
                    <a:pt x="298" y="21"/>
                  </a:cubicBezTo>
                  <a:lnTo>
                    <a:pt x="306" y="42"/>
                  </a:lnTo>
                  <a:close/>
                  <a:moveTo>
                    <a:pt x="264" y="68"/>
                  </a:moveTo>
                  <a:cubicBezTo>
                    <a:pt x="280" y="68"/>
                    <a:pt x="280" y="68"/>
                    <a:pt x="280" y="68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311" y="54"/>
                    <a:pt x="311" y="54"/>
                    <a:pt x="311" y="54"/>
                  </a:cubicBezTo>
                  <a:cubicBezTo>
                    <a:pt x="317" y="68"/>
                    <a:pt x="317" y="68"/>
                    <a:pt x="317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292" y="2"/>
                    <a:pt x="292" y="2"/>
                    <a:pt x="292" y="2"/>
                  </a:cubicBezTo>
                  <a:lnTo>
                    <a:pt x="264" y="68"/>
                  </a:lnTo>
                  <a:close/>
                  <a:moveTo>
                    <a:pt x="144" y="27"/>
                  </a:moveTo>
                  <a:cubicBezTo>
                    <a:pt x="145" y="24"/>
                    <a:pt x="146" y="22"/>
                    <a:pt x="148" y="20"/>
                  </a:cubicBezTo>
                  <a:cubicBezTo>
                    <a:pt x="150" y="18"/>
                    <a:pt x="152" y="16"/>
                    <a:pt x="155" y="15"/>
                  </a:cubicBezTo>
                  <a:cubicBezTo>
                    <a:pt x="157" y="14"/>
                    <a:pt x="160" y="14"/>
                    <a:pt x="163" y="14"/>
                  </a:cubicBezTo>
                  <a:cubicBezTo>
                    <a:pt x="166" y="14"/>
                    <a:pt x="169" y="14"/>
                    <a:pt x="172" y="15"/>
                  </a:cubicBezTo>
                  <a:cubicBezTo>
                    <a:pt x="174" y="16"/>
                    <a:pt x="176" y="18"/>
                    <a:pt x="178" y="20"/>
                  </a:cubicBezTo>
                  <a:cubicBezTo>
                    <a:pt x="180" y="22"/>
                    <a:pt x="181" y="24"/>
                    <a:pt x="182" y="27"/>
                  </a:cubicBezTo>
                  <a:cubicBezTo>
                    <a:pt x="183" y="29"/>
                    <a:pt x="184" y="32"/>
                    <a:pt x="184" y="35"/>
                  </a:cubicBezTo>
                  <a:cubicBezTo>
                    <a:pt x="184" y="38"/>
                    <a:pt x="183" y="41"/>
                    <a:pt x="182" y="44"/>
                  </a:cubicBezTo>
                  <a:cubicBezTo>
                    <a:pt x="181" y="46"/>
                    <a:pt x="180" y="49"/>
                    <a:pt x="178" y="51"/>
                  </a:cubicBezTo>
                  <a:cubicBezTo>
                    <a:pt x="176" y="52"/>
                    <a:pt x="174" y="54"/>
                    <a:pt x="172" y="55"/>
                  </a:cubicBezTo>
                  <a:cubicBezTo>
                    <a:pt x="169" y="56"/>
                    <a:pt x="166" y="57"/>
                    <a:pt x="163" y="57"/>
                  </a:cubicBezTo>
                  <a:cubicBezTo>
                    <a:pt x="160" y="57"/>
                    <a:pt x="157" y="56"/>
                    <a:pt x="155" y="55"/>
                  </a:cubicBezTo>
                  <a:cubicBezTo>
                    <a:pt x="152" y="54"/>
                    <a:pt x="150" y="52"/>
                    <a:pt x="148" y="51"/>
                  </a:cubicBezTo>
                  <a:cubicBezTo>
                    <a:pt x="146" y="49"/>
                    <a:pt x="145" y="46"/>
                    <a:pt x="144" y="44"/>
                  </a:cubicBezTo>
                  <a:cubicBezTo>
                    <a:pt x="143" y="41"/>
                    <a:pt x="142" y="38"/>
                    <a:pt x="142" y="35"/>
                  </a:cubicBezTo>
                  <a:cubicBezTo>
                    <a:pt x="142" y="32"/>
                    <a:pt x="143" y="29"/>
                    <a:pt x="144" y="27"/>
                  </a:cubicBezTo>
                  <a:moveTo>
                    <a:pt x="130" y="50"/>
                  </a:moveTo>
                  <a:cubicBezTo>
                    <a:pt x="132" y="54"/>
                    <a:pt x="134" y="58"/>
                    <a:pt x="137" y="61"/>
                  </a:cubicBezTo>
                  <a:cubicBezTo>
                    <a:pt x="141" y="64"/>
                    <a:pt x="144" y="66"/>
                    <a:pt x="149" y="68"/>
                  </a:cubicBezTo>
                  <a:cubicBezTo>
                    <a:pt x="153" y="69"/>
                    <a:pt x="158" y="70"/>
                    <a:pt x="163" y="70"/>
                  </a:cubicBezTo>
                  <a:cubicBezTo>
                    <a:pt x="168" y="70"/>
                    <a:pt x="173" y="69"/>
                    <a:pt x="178" y="68"/>
                  </a:cubicBezTo>
                  <a:cubicBezTo>
                    <a:pt x="182" y="66"/>
                    <a:pt x="186" y="64"/>
                    <a:pt x="189" y="61"/>
                  </a:cubicBezTo>
                  <a:cubicBezTo>
                    <a:pt x="192" y="58"/>
                    <a:pt x="195" y="54"/>
                    <a:pt x="196" y="50"/>
                  </a:cubicBezTo>
                  <a:cubicBezTo>
                    <a:pt x="198" y="45"/>
                    <a:pt x="199" y="41"/>
                    <a:pt x="199" y="35"/>
                  </a:cubicBezTo>
                  <a:cubicBezTo>
                    <a:pt x="199" y="30"/>
                    <a:pt x="198" y="25"/>
                    <a:pt x="196" y="21"/>
                  </a:cubicBezTo>
                  <a:cubicBezTo>
                    <a:pt x="195" y="16"/>
                    <a:pt x="192" y="13"/>
                    <a:pt x="189" y="10"/>
                  </a:cubicBezTo>
                  <a:cubicBezTo>
                    <a:pt x="186" y="7"/>
                    <a:pt x="182" y="4"/>
                    <a:pt x="178" y="3"/>
                  </a:cubicBezTo>
                  <a:cubicBezTo>
                    <a:pt x="173" y="1"/>
                    <a:pt x="168" y="0"/>
                    <a:pt x="163" y="0"/>
                  </a:cubicBezTo>
                  <a:cubicBezTo>
                    <a:pt x="158" y="0"/>
                    <a:pt x="153" y="1"/>
                    <a:pt x="149" y="3"/>
                  </a:cubicBezTo>
                  <a:cubicBezTo>
                    <a:pt x="144" y="4"/>
                    <a:pt x="141" y="7"/>
                    <a:pt x="137" y="10"/>
                  </a:cubicBezTo>
                  <a:cubicBezTo>
                    <a:pt x="134" y="13"/>
                    <a:pt x="132" y="16"/>
                    <a:pt x="130" y="21"/>
                  </a:cubicBezTo>
                  <a:cubicBezTo>
                    <a:pt x="128" y="25"/>
                    <a:pt x="127" y="30"/>
                    <a:pt x="127" y="35"/>
                  </a:cubicBezTo>
                  <a:cubicBezTo>
                    <a:pt x="127" y="41"/>
                    <a:pt x="128" y="45"/>
                    <a:pt x="130" y="50"/>
                  </a:cubicBezTo>
                  <a:moveTo>
                    <a:pt x="59" y="10"/>
                  </a:moveTo>
                  <a:cubicBezTo>
                    <a:pt x="57" y="8"/>
                    <a:pt x="56" y="7"/>
                    <a:pt x="54" y="5"/>
                  </a:cubicBezTo>
                  <a:cubicBezTo>
                    <a:pt x="52" y="4"/>
                    <a:pt x="50" y="3"/>
                    <a:pt x="48" y="2"/>
                  </a:cubicBezTo>
                  <a:cubicBezTo>
                    <a:pt x="46" y="2"/>
                    <a:pt x="44" y="1"/>
                    <a:pt x="42" y="1"/>
                  </a:cubicBezTo>
                  <a:cubicBezTo>
                    <a:pt x="40" y="0"/>
                    <a:pt x="38" y="0"/>
                    <a:pt x="36" y="0"/>
                  </a:cubicBezTo>
                  <a:cubicBezTo>
                    <a:pt x="31" y="0"/>
                    <a:pt x="26" y="1"/>
                    <a:pt x="22" y="3"/>
                  </a:cubicBezTo>
                  <a:cubicBezTo>
                    <a:pt x="18" y="4"/>
                    <a:pt x="14" y="7"/>
                    <a:pt x="11" y="10"/>
                  </a:cubicBezTo>
                  <a:cubicBezTo>
                    <a:pt x="7" y="13"/>
                    <a:pt x="5" y="16"/>
                    <a:pt x="3" y="21"/>
                  </a:cubicBezTo>
                  <a:cubicBezTo>
                    <a:pt x="1" y="25"/>
                    <a:pt x="0" y="30"/>
                    <a:pt x="0" y="35"/>
                  </a:cubicBezTo>
                  <a:cubicBezTo>
                    <a:pt x="0" y="41"/>
                    <a:pt x="1" y="45"/>
                    <a:pt x="3" y="50"/>
                  </a:cubicBezTo>
                  <a:cubicBezTo>
                    <a:pt x="5" y="54"/>
                    <a:pt x="7" y="58"/>
                    <a:pt x="11" y="61"/>
                  </a:cubicBezTo>
                  <a:cubicBezTo>
                    <a:pt x="14" y="64"/>
                    <a:pt x="18" y="66"/>
                    <a:pt x="22" y="68"/>
                  </a:cubicBezTo>
                  <a:cubicBezTo>
                    <a:pt x="26" y="69"/>
                    <a:pt x="31" y="70"/>
                    <a:pt x="36" y="70"/>
                  </a:cubicBezTo>
                  <a:cubicBezTo>
                    <a:pt x="41" y="70"/>
                    <a:pt x="45" y="69"/>
                    <a:pt x="50" y="67"/>
                  </a:cubicBezTo>
                  <a:cubicBezTo>
                    <a:pt x="54" y="65"/>
                    <a:pt x="58" y="63"/>
                    <a:pt x="60" y="5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52"/>
                    <a:pt x="45" y="53"/>
                    <a:pt x="42" y="55"/>
                  </a:cubicBezTo>
                  <a:cubicBezTo>
                    <a:pt x="40" y="56"/>
                    <a:pt x="37" y="57"/>
                    <a:pt x="34" y="57"/>
                  </a:cubicBezTo>
                  <a:cubicBezTo>
                    <a:pt x="32" y="57"/>
                    <a:pt x="29" y="56"/>
                    <a:pt x="27" y="55"/>
                  </a:cubicBezTo>
                  <a:cubicBezTo>
                    <a:pt x="25" y="54"/>
                    <a:pt x="23" y="52"/>
                    <a:pt x="21" y="51"/>
                  </a:cubicBezTo>
                  <a:cubicBezTo>
                    <a:pt x="19" y="49"/>
                    <a:pt x="18" y="46"/>
                    <a:pt x="17" y="44"/>
                  </a:cubicBezTo>
                  <a:cubicBezTo>
                    <a:pt x="16" y="41"/>
                    <a:pt x="16" y="38"/>
                    <a:pt x="16" y="35"/>
                  </a:cubicBezTo>
                  <a:cubicBezTo>
                    <a:pt x="16" y="32"/>
                    <a:pt x="16" y="29"/>
                    <a:pt x="17" y="27"/>
                  </a:cubicBezTo>
                  <a:cubicBezTo>
                    <a:pt x="18" y="24"/>
                    <a:pt x="19" y="22"/>
                    <a:pt x="21" y="20"/>
                  </a:cubicBezTo>
                  <a:cubicBezTo>
                    <a:pt x="23" y="18"/>
                    <a:pt x="25" y="16"/>
                    <a:pt x="27" y="15"/>
                  </a:cubicBezTo>
                  <a:cubicBezTo>
                    <a:pt x="30" y="14"/>
                    <a:pt x="32" y="14"/>
                    <a:pt x="35" y="14"/>
                  </a:cubicBezTo>
                  <a:cubicBezTo>
                    <a:pt x="38" y="14"/>
                    <a:pt x="40" y="14"/>
                    <a:pt x="42" y="15"/>
                  </a:cubicBezTo>
                  <a:cubicBezTo>
                    <a:pt x="44" y="16"/>
                    <a:pt x="46" y="17"/>
                    <a:pt x="47" y="19"/>
                  </a:cubicBezTo>
                  <a:lnTo>
                    <a:pt x="59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</p:grpSp>
    </p:spTree>
    <p:extLst>
      <p:ext uri="{BB962C8B-B14F-4D97-AF65-F5344CB8AC3E}">
        <p14:creationId xmlns:p14="http://schemas.microsoft.com/office/powerpoint/2010/main" val="28918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punktlista,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21" tIns="47661" rIns="95321" bIns="47661" rtlCol="0" anchor="ctr"/>
          <a:lstStyle/>
          <a:p>
            <a:pPr algn="ctr"/>
            <a:endParaRPr lang="en-US" sz="2398"/>
          </a:p>
        </p:txBody>
      </p:sp>
      <p:cxnSp>
        <p:nvCxnSpPr>
          <p:cNvPr id="5" name="Rak 4"/>
          <p:cNvCxnSpPr/>
          <p:nvPr userDrawn="1"/>
        </p:nvCxnSpPr>
        <p:spPr>
          <a:xfrm flipH="1">
            <a:off x="510417" y="6315176"/>
            <a:ext cx="11163935" cy="0"/>
          </a:xfrm>
          <a:prstGeom prst="line">
            <a:avLst/>
          </a:prstGeom>
          <a:ln w="101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892" y="187204"/>
            <a:ext cx="9135312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6892" y="1607793"/>
            <a:ext cx="9135312" cy="36869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8" y="6356938"/>
            <a:ext cx="7910454" cy="364281"/>
          </a:xfrm>
          <a:prstGeom prst="rect">
            <a:avLst/>
          </a:prstGeom>
        </p:spPr>
        <p:txBody>
          <a:bodyPr vert="horz" lIns="95406" tIns="47703" rIns="95406" bIns="47703" rtlCol="0" anchor="ctr"/>
          <a:lstStyle>
            <a:lvl1pPr algn="ctr">
              <a:defRPr sz="1699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17" name="Grupp 216"/>
          <p:cNvGrpSpPr/>
          <p:nvPr userDrawn="1"/>
        </p:nvGrpSpPr>
        <p:grpSpPr>
          <a:xfrm>
            <a:off x="541856" y="6523238"/>
            <a:ext cx="1484369" cy="175662"/>
            <a:chOff x="454025" y="7213601"/>
            <a:chExt cx="1635125" cy="193675"/>
          </a:xfrm>
        </p:grpSpPr>
        <p:sp>
          <p:nvSpPr>
            <p:cNvPr id="218" name="Freeform 12"/>
            <p:cNvSpPr>
              <a:spLocks/>
            </p:cNvSpPr>
            <p:nvPr userDrawn="1"/>
          </p:nvSpPr>
          <p:spPr bwMode="auto">
            <a:xfrm>
              <a:off x="1958975" y="7227888"/>
              <a:ext cx="46037" cy="77788"/>
            </a:xfrm>
            <a:custGeom>
              <a:avLst/>
              <a:gdLst>
                <a:gd name="T0" fmla="*/ 54 w 54"/>
                <a:gd name="T1" fmla="*/ 83 h 92"/>
                <a:gd name="T2" fmla="*/ 34 w 54"/>
                <a:gd name="T3" fmla="*/ 83 h 92"/>
                <a:gd name="T4" fmla="*/ 10 w 54"/>
                <a:gd name="T5" fmla="*/ 59 h 92"/>
                <a:gd name="T6" fmla="*/ 10 w 54"/>
                <a:gd name="T7" fmla="*/ 0 h 92"/>
                <a:gd name="T8" fmla="*/ 0 w 54"/>
                <a:gd name="T9" fmla="*/ 0 h 92"/>
                <a:gd name="T10" fmla="*/ 0 w 54"/>
                <a:gd name="T11" fmla="*/ 59 h 92"/>
                <a:gd name="T12" fmla="*/ 34 w 54"/>
                <a:gd name="T13" fmla="*/ 92 h 92"/>
                <a:gd name="T14" fmla="*/ 54 w 54"/>
                <a:gd name="T15" fmla="*/ 92 h 92"/>
                <a:gd name="T16" fmla="*/ 54 w 54"/>
                <a:gd name="T17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2">
                  <a:moveTo>
                    <a:pt x="54" y="83"/>
                  </a:moveTo>
                  <a:cubicBezTo>
                    <a:pt x="34" y="83"/>
                    <a:pt x="34" y="83"/>
                    <a:pt x="34" y="83"/>
                  </a:cubicBezTo>
                  <a:cubicBezTo>
                    <a:pt x="20" y="83"/>
                    <a:pt x="10" y="72"/>
                    <a:pt x="10" y="5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0"/>
                    <a:pt x="0" y="38"/>
                    <a:pt x="0" y="59"/>
                  </a:cubicBezTo>
                  <a:cubicBezTo>
                    <a:pt x="0" y="77"/>
                    <a:pt x="15" y="92"/>
                    <a:pt x="34" y="92"/>
                  </a:cubicBezTo>
                  <a:cubicBezTo>
                    <a:pt x="41" y="92"/>
                    <a:pt x="48" y="92"/>
                    <a:pt x="54" y="92"/>
                  </a:cubicBezTo>
                  <a:lnTo>
                    <a:pt x="54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19" name="Freeform 13"/>
            <p:cNvSpPr>
              <a:spLocks/>
            </p:cNvSpPr>
            <p:nvPr userDrawn="1"/>
          </p:nvSpPr>
          <p:spPr bwMode="auto">
            <a:xfrm>
              <a:off x="1971675" y="7227888"/>
              <a:ext cx="33337" cy="65088"/>
            </a:xfrm>
            <a:custGeom>
              <a:avLst/>
              <a:gdLst>
                <a:gd name="T0" fmla="*/ 39 w 39"/>
                <a:gd name="T1" fmla="*/ 68 h 77"/>
                <a:gd name="T2" fmla="*/ 19 w 39"/>
                <a:gd name="T3" fmla="*/ 68 h 77"/>
                <a:gd name="T4" fmla="*/ 9 w 39"/>
                <a:gd name="T5" fmla="*/ 59 h 77"/>
                <a:gd name="T6" fmla="*/ 9 w 39"/>
                <a:gd name="T7" fmla="*/ 0 h 77"/>
                <a:gd name="T8" fmla="*/ 0 w 39"/>
                <a:gd name="T9" fmla="*/ 0 h 77"/>
                <a:gd name="T10" fmla="*/ 0 w 39"/>
                <a:gd name="T11" fmla="*/ 59 h 77"/>
                <a:gd name="T12" fmla="*/ 19 w 39"/>
                <a:gd name="T13" fmla="*/ 77 h 77"/>
                <a:gd name="T14" fmla="*/ 39 w 39"/>
                <a:gd name="T15" fmla="*/ 77 h 77"/>
                <a:gd name="T16" fmla="*/ 39 w 39"/>
                <a:gd name="T17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7">
                  <a:moveTo>
                    <a:pt x="39" y="68"/>
                  </a:moveTo>
                  <a:cubicBezTo>
                    <a:pt x="19" y="68"/>
                    <a:pt x="19" y="68"/>
                    <a:pt x="19" y="68"/>
                  </a:cubicBezTo>
                  <a:cubicBezTo>
                    <a:pt x="14" y="68"/>
                    <a:pt x="9" y="64"/>
                    <a:pt x="9" y="5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9"/>
                    <a:pt x="9" y="77"/>
                    <a:pt x="19" y="77"/>
                  </a:cubicBezTo>
                  <a:cubicBezTo>
                    <a:pt x="39" y="77"/>
                    <a:pt x="39" y="77"/>
                    <a:pt x="39" y="77"/>
                  </a:cubicBezTo>
                  <a:lnTo>
                    <a:pt x="39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0" name="Freeform 14"/>
            <p:cNvSpPr>
              <a:spLocks/>
            </p:cNvSpPr>
            <p:nvPr userDrawn="1"/>
          </p:nvSpPr>
          <p:spPr bwMode="auto">
            <a:xfrm>
              <a:off x="1909763" y="7227888"/>
              <a:ext cx="44450" cy="77788"/>
            </a:xfrm>
            <a:custGeom>
              <a:avLst/>
              <a:gdLst>
                <a:gd name="T0" fmla="*/ 0 w 54"/>
                <a:gd name="T1" fmla="*/ 83 h 92"/>
                <a:gd name="T2" fmla="*/ 21 w 54"/>
                <a:gd name="T3" fmla="*/ 83 h 92"/>
                <a:gd name="T4" fmla="*/ 45 w 54"/>
                <a:gd name="T5" fmla="*/ 59 h 92"/>
                <a:gd name="T6" fmla="*/ 45 w 54"/>
                <a:gd name="T7" fmla="*/ 0 h 92"/>
                <a:gd name="T8" fmla="*/ 54 w 54"/>
                <a:gd name="T9" fmla="*/ 0 h 92"/>
                <a:gd name="T10" fmla="*/ 54 w 54"/>
                <a:gd name="T11" fmla="*/ 59 h 92"/>
                <a:gd name="T12" fmla="*/ 20 w 54"/>
                <a:gd name="T13" fmla="*/ 92 h 92"/>
                <a:gd name="T14" fmla="*/ 0 w 54"/>
                <a:gd name="T15" fmla="*/ 92 h 92"/>
                <a:gd name="T16" fmla="*/ 0 w 54"/>
                <a:gd name="T17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2">
                  <a:moveTo>
                    <a:pt x="0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34" y="83"/>
                    <a:pt x="45" y="72"/>
                    <a:pt x="45" y="5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77"/>
                    <a:pt x="39" y="92"/>
                    <a:pt x="20" y="92"/>
                  </a:cubicBezTo>
                  <a:cubicBezTo>
                    <a:pt x="14" y="92"/>
                    <a:pt x="6" y="92"/>
                    <a:pt x="0" y="9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1" name="Freeform 15"/>
            <p:cNvSpPr>
              <a:spLocks/>
            </p:cNvSpPr>
            <p:nvPr userDrawn="1"/>
          </p:nvSpPr>
          <p:spPr bwMode="auto">
            <a:xfrm>
              <a:off x="1909763" y="7227888"/>
              <a:ext cx="31750" cy="65088"/>
            </a:xfrm>
            <a:custGeom>
              <a:avLst/>
              <a:gdLst>
                <a:gd name="T0" fmla="*/ 0 w 39"/>
                <a:gd name="T1" fmla="*/ 68 h 77"/>
                <a:gd name="T2" fmla="*/ 21 w 39"/>
                <a:gd name="T3" fmla="*/ 68 h 77"/>
                <a:gd name="T4" fmla="*/ 30 w 39"/>
                <a:gd name="T5" fmla="*/ 59 h 77"/>
                <a:gd name="T6" fmla="*/ 30 w 39"/>
                <a:gd name="T7" fmla="*/ 0 h 77"/>
                <a:gd name="T8" fmla="*/ 39 w 39"/>
                <a:gd name="T9" fmla="*/ 0 h 77"/>
                <a:gd name="T10" fmla="*/ 39 w 39"/>
                <a:gd name="T11" fmla="*/ 59 h 77"/>
                <a:gd name="T12" fmla="*/ 21 w 39"/>
                <a:gd name="T13" fmla="*/ 77 h 77"/>
                <a:gd name="T14" fmla="*/ 0 w 39"/>
                <a:gd name="T15" fmla="*/ 77 h 77"/>
                <a:gd name="T16" fmla="*/ 0 w 39"/>
                <a:gd name="T17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7">
                  <a:moveTo>
                    <a:pt x="0" y="68"/>
                  </a:moveTo>
                  <a:cubicBezTo>
                    <a:pt x="21" y="68"/>
                    <a:pt x="21" y="68"/>
                    <a:pt x="21" y="68"/>
                  </a:cubicBezTo>
                  <a:cubicBezTo>
                    <a:pt x="26" y="68"/>
                    <a:pt x="30" y="64"/>
                    <a:pt x="30" y="5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9" y="47"/>
                    <a:pt x="39" y="59"/>
                  </a:cubicBezTo>
                  <a:cubicBezTo>
                    <a:pt x="39" y="69"/>
                    <a:pt x="31" y="77"/>
                    <a:pt x="21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2" name="Freeform 16"/>
            <p:cNvSpPr>
              <a:spLocks/>
            </p:cNvSpPr>
            <p:nvPr userDrawn="1"/>
          </p:nvSpPr>
          <p:spPr bwMode="auto">
            <a:xfrm>
              <a:off x="1825625" y="7313613"/>
              <a:ext cx="15875" cy="23813"/>
            </a:xfrm>
            <a:custGeom>
              <a:avLst/>
              <a:gdLst>
                <a:gd name="T0" fmla="*/ 8 w 20"/>
                <a:gd name="T1" fmla="*/ 29 h 29"/>
                <a:gd name="T2" fmla="*/ 1 w 20"/>
                <a:gd name="T3" fmla="*/ 27 h 29"/>
                <a:gd name="T4" fmla="*/ 1 w 20"/>
                <a:gd name="T5" fmla="*/ 22 h 29"/>
                <a:gd name="T6" fmla="*/ 8 w 20"/>
                <a:gd name="T7" fmla="*/ 24 h 29"/>
                <a:gd name="T8" fmla="*/ 13 w 20"/>
                <a:gd name="T9" fmla="*/ 21 h 29"/>
                <a:gd name="T10" fmla="*/ 0 w 20"/>
                <a:gd name="T11" fmla="*/ 8 h 29"/>
                <a:gd name="T12" fmla="*/ 11 w 20"/>
                <a:gd name="T13" fmla="*/ 0 h 29"/>
                <a:gd name="T14" fmla="*/ 18 w 20"/>
                <a:gd name="T15" fmla="*/ 1 h 29"/>
                <a:gd name="T16" fmla="*/ 18 w 20"/>
                <a:gd name="T17" fmla="*/ 6 h 29"/>
                <a:gd name="T18" fmla="*/ 12 w 20"/>
                <a:gd name="T19" fmla="*/ 5 h 29"/>
                <a:gd name="T20" fmla="*/ 7 w 20"/>
                <a:gd name="T21" fmla="*/ 8 h 29"/>
                <a:gd name="T22" fmla="*/ 20 w 20"/>
                <a:gd name="T23" fmla="*/ 20 h 29"/>
                <a:gd name="T24" fmla="*/ 8 w 20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9">
                  <a:moveTo>
                    <a:pt x="8" y="29"/>
                  </a:moveTo>
                  <a:cubicBezTo>
                    <a:pt x="6" y="29"/>
                    <a:pt x="3" y="28"/>
                    <a:pt x="1" y="27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" y="23"/>
                    <a:pt x="6" y="24"/>
                    <a:pt x="8" y="24"/>
                  </a:cubicBezTo>
                  <a:cubicBezTo>
                    <a:pt x="11" y="24"/>
                    <a:pt x="13" y="23"/>
                    <a:pt x="13" y="21"/>
                  </a:cubicBezTo>
                  <a:cubicBezTo>
                    <a:pt x="13" y="15"/>
                    <a:pt x="0" y="18"/>
                    <a:pt x="0" y="8"/>
                  </a:cubicBezTo>
                  <a:cubicBezTo>
                    <a:pt x="0" y="2"/>
                    <a:pt x="6" y="0"/>
                    <a:pt x="11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10" y="5"/>
                    <a:pt x="7" y="5"/>
                    <a:pt x="7" y="8"/>
                  </a:cubicBezTo>
                  <a:cubicBezTo>
                    <a:pt x="7" y="13"/>
                    <a:pt x="20" y="10"/>
                    <a:pt x="20" y="20"/>
                  </a:cubicBezTo>
                  <a:cubicBezTo>
                    <a:pt x="20" y="27"/>
                    <a:pt x="14" y="29"/>
                    <a:pt x="8" y="2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3" name="Freeform 17"/>
            <p:cNvSpPr>
              <a:spLocks/>
            </p:cNvSpPr>
            <p:nvPr userDrawn="1"/>
          </p:nvSpPr>
          <p:spPr bwMode="auto">
            <a:xfrm>
              <a:off x="1843088" y="7313613"/>
              <a:ext cx="12700" cy="23813"/>
            </a:xfrm>
            <a:custGeom>
              <a:avLst/>
              <a:gdLst>
                <a:gd name="T0" fmla="*/ 11 w 16"/>
                <a:gd name="T1" fmla="*/ 28 h 28"/>
                <a:gd name="T2" fmla="*/ 4 w 16"/>
                <a:gd name="T3" fmla="*/ 20 h 28"/>
                <a:gd name="T4" fmla="*/ 4 w 16"/>
                <a:gd name="T5" fmla="*/ 11 h 28"/>
                <a:gd name="T6" fmla="*/ 0 w 16"/>
                <a:gd name="T7" fmla="*/ 11 h 28"/>
                <a:gd name="T8" fmla="*/ 0 w 16"/>
                <a:gd name="T9" fmla="*/ 7 h 28"/>
                <a:gd name="T10" fmla="*/ 4 w 16"/>
                <a:gd name="T11" fmla="*/ 7 h 28"/>
                <a:gd name="T12" fmla="*/ 4 w 16"/>
                <a:gd name="T13" fmla="*/ 2 h 28"/>
                <a:gd name="T14" fmla="*/ 11 w 16"/>
                <a:gd name="T15" fmla="*/ 0 h 28"/>
                <a:gd name="T16" fmla="*/ 11 w 16"/>
                <a:gd name="T17" fmla="*/ 7 h 28"/>
                <a:gd name="T18" fmla="*/ 15 w 16"/>
                <a:gd name="T19" fmla="*/ 7 h 28"/>
                <a:gd name="T20" fmla="*/ 15 w 16"/>
                <a:gd name="T21" fmla="*/ 11 h 28"/>
                <a:gd name="T22" fmla="*/ 11 w 16"/>
                <a:gd name="T23" fmla="*/ 11 h 28"/>
                <a:gd name="T24" fmla="*/ 11 w 16"/>
                <a:gd name="T25" fmla="*/ 19 h 28"/>
                <a:gd name="T26" fmla="*/ 13 w 16"/>
                <a:gd name="T27" fmla="*/ 23 h 28"/>
                <a:gd name="T28" fmla="*/ 16 w 16"/>
                <a:gd name="T29" fmla="*/ 23 h 28"/>
                <a:gd name="T30" fmla="*/ 16 w 16"/>
                <a:gd name="T31" fmla="*/ 27 h 28"/>
                <a:gd name="T32" fmla="*/ 11 w 16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8">
                  <a:moveTo>
                    <a:pt x="11" y="28"/>
                  </a:moveTo>
                  <a:cubicBezTo>
                    <a:pt x="6" y="28"/>
                    <a:pt x="4" y="25"/>
                    <a:pt x="4" y="2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2"/>
                    <a:pt x="11" y="23"/>
                    <a:pt x="13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3" y="28"/>
                    <a:pt x="11" y="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4" name="Freeform 18"/>
            <p:cNvSpPr>
              <a:spLocks noEditPoints="1"/>
            </p:cNvSpPr>
            <p:nvPr userDrawn="1"/>
          </p:nvSpPr>
          <p:spPr bwMode="auto">
            <a:xfrm>
              <a:off x="1857375" y="7318376"/>
              <a:ext cx="19050" cy="19050"/>
            </a:xfrm>
            <a:custGeom>
              <a:avLst/>
              <a:gdLst>
                <a:gd name="T0" fmla="*/ 12 w 23"/>
                <a:gd name="T1" fmla="*/ 5 h 22"/>
                <a:gd name="T2" fmla="*/ 7 w 23"/>
                <a:gd name="T3" fmla="*/ 11 h 22"/>
                <a:gd name="T4" fmla="*/ 12 w 23"/>
                <a:gd name="T5" fmla="*/ 17 h 22"/>
                <a:gd name="T6" fmla="*/ 17 w 23"/>
                <a:gd name="T7" fmla="*/ 11 h 22"/>
                <a:gd name="T8" fmla="*/ 12 w 23"/>
                <a:gd name="T9" fmla="*/ 5 h 22"/>
                <a:gd name="T10" fmla="*/ 12 w 23"/>
                <a:gd name="T11" fmla="*/ 22 h 22"/>
                <a:gd name="T12" fmla="*/ 0 w 23"/>
                <a:gd name="T13" fmla="*/ 11 h 22"/>
                <a:gd name="T14" fmla="*/ 12 w 23"/>
                <a:gd name="T15" fmla="*/ 0 h 22"/>
                <a:gd name="T16" fmla="*/ 23 w 23"/>
                <a:gd name="T17" fmla="*/ 11 h 22"/>
                <a:gd name="T18" fmla="*/ 12 w 2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2" y="5"/>
                  </a:moveTo>
                  <a:cubicBezTo>
                    <a:pt x="8" y="5"/>
                    <a:pt x="7" y="8"/>
                    <a:pt x="7" y="11"/>
                  </a:cubicBezTo>
                  <a:cubicBezTo>
                    <a:pt x="7" y="14"/>
                    <a:pt x="8" y="17"/>
                    <a:pt x="12" y="17"/>
                  </a:cubicBezTo>
                  <a:cubicBezTo>
                    <a:pt x="15" y="17"/>
                    <a:pt x="17" y="14"/>
                    <a:pt x="17" y="11"/>
                  </a:cubicBezTo>
                  <a:cubicBezTo>
                    <a:pt x="17" y="8"/>
                    <a:pt x="15" y="5"/>
                    <a:pt x="12" y="5"/>
                  </a:cubicBezTo>
                  <a:moveTo>
                    <a:pt x="12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7"/>
                    <a:pt x="19" y="22"/>
                    <a:pt x="12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5" name="Freeform 19"/>
            <p:cNvSpPr>
              <a:spLocks/>
            </p:cNvSpPr>
            <p:nvPr userDrawn="1"/>
          </p:nvSpPr>
          <p:spPr bwMode="auto">
            <a:xfrm>
              <a:off x="1879600" y="7318376"/>
              <a:ext cx="14287" cy="19050"/>
            </a:xfrm>
            <a:custGeom>
              <a:avLst/>
              <a:gdLst>
                <a:gd name="T0" fmla="*/ 11 w 17"/>
                <a:gd name="T1" fmla="*/ 22 h 22"/>
                <a:gd name="T2" fmla="*/ 0 w 17"/>
                <a:gd name="T3" fmla="*/ 11 h 22"/>
                <a:gd name="T4" fmla="*/ 11 w 17"/>
                <a:gd name="T5" fmla="*/ 0 h 22"/>
                <a:gd name="T6" fmla="*/ 16 w 17"/>
                <a:gd name="T7" fmla="*/ 1 h 22"/>
                <a:gd name="T8" fmla="*/ 16 w 17"/>
                <a:gd name="T9" fmla="*/ 6 h 22"/>
                <a:gd name="T10" fmla="*/ 12 w 17"/>
                <a:gd name="T11" fmla="*/ 5 h 22"/>
                <a:gd name="T12" fmla="*/ 6 w 17"/>
                <a:gd name="T13" fmla="*/ 11 h 22"/>
                <a:gd name="T14" fmla="*/ 12 w 17"/>
                <a:gd name="T15" fmla="*/ 17 h 22"/>
                <a:gd name="T16" fmla="*/ 16 w 17"/>
                <a:gd name="T17" fmla="*/ 16 h 22"/>
                <a:gd name="T18" fmla="*/ 17 w 17"/>
                <a:gd name="T19" fmla="*/ 21 h 22"/>
                <a:gd name="T20" fmla="*/ 11 w 17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2">
                  <a:moveTo>
                    <a:pt x="11" y="22"/>
                  </a:moveTo>
                  <a:cubicBezTo>
                    <a:pt x="4" y="22"/>
                    <a:pt x="0" y="17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4" y="5"/>
                    <a:pt x="12" y="5"/>
                  </a:cubicBezTo>
                  <a:cubicBezTo>
                    <a:pt x="9" y="5"/>
                    <a:pt x="6" y="7"/>
                    <a:pt x="6" y="11"/>
                  </a:cubicBezTo>
                  <a:cubicBezTo>
                    <a:pt x="6" y="14"/>
                    <a:pt x="9" y="17"/>
                    <a:pt x="12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3" y="22"/>
                    <a:pt x="11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6" name="Freeform 20"/>
            <p:cNvSpPr>
              <a:spLocks/>
            </p:cNvSpPr>
            <p:nvPr userDrawn="1"/>
          </p:nvSpPr>
          <p:spPr bwMode="auto">
            <a:xfrm>
              <a:off x="1895475" y="7312026"/>
              <a:ext cx="17462" cy="25400"/>
            </a:xfrm>
            <a:custGeom>
              <a:avLst/>
              <a:gdLst>
                <a:gd name="T0" fmla="*/ 7 w 11"/>
                <a:gd name="T1" fmla="*/ 16 h 16"/>
                <a:gd name="T2" fmla="*/ 4 w 11"/>
                <a:gd name="T3" fmla="*/ 10 h 16"/>
                <a:gd name="T4" fmla="*/ 4 w 11"/>
                <a:gd name="T5" fmla="*/ 10 h 16"/>
                <a:gd name="T6" fmla="*/ 4 w 11"/>
                <a:gd name="T7" fmla="*/ 16 h 16"/>
                <a:gd name="T8" fmla="*/ 0 w 11"/>
                <a:gd name="T9" fmla="*/ 16 h 16"/>
                <a:gd name="T10" fmla="*/ 0 w 11"/>
                <a:gd name="T11" fmla="*/ 0 h 16"/>
                <a:gd name="T12" fmla="*/ 4 w 11"/>
                <a:gd name="T13" fmla="*/ 0 h 16"/>
                <a:gd name="T14" fmla="*/ 4 w 11"/>
                <a:gd name="T15" fmla="*/ 9 h 16"/>
                <a:gd name="T16" fmla="*/ 4 w 11"/>
                <a:gd name="T17" fmla="*/ 9 h 16"/>
                <a:gd name="T18" fmla="*/ 7 w 11"/>
                <a:gd name="T19" fmla="*/ 5 h 16"/>
                <a:gd name="T20" fmla="*/ 11 w 11"/>
                <a:gd name="T21" fmla="*/ 5 h 16"/>
                <a:gd name="T22" fmla="*/ 7 w 11"/>
                <a:gd name="T23" fmla="*/ 10 h 16"/>
                <a:gd name="T24" fmla="*/ 11 w 11"/>
                <a:gd name="T25" fmla="*/ 16 h 16"/>
                <a:gd name="T26" fmla="*/ 7 w 11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6">
                  <a:moveTo>
                    <a:pt x="7" y="16"/>
                  </a:moveTo>
                  <a:lnTo>
                    <a:pt x="4" y="10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9"/>
                  </a:lnTo>
                  <a:lnTo>
                    <a:pt x="4" y="9"/>
                  </a:lnTo>
                  <a:lnTo>
                    <a:pt x="7" y="5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11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7" name="Freeform 21"/>
            <p:cNvSpPr>
              <a:spLocks/>
            </p:cNvSpPr>
            <p:nvPr userDrawn="1"/>
          </p:nvSpPr>
          <p:spPr bwMode="auto">
            <a:xfrm>
              <a:off x="1914525" y="7312026"/>
              <a:ext cx="19050" cy="25400"/>
            </a:xfrm>
            <a:custGeom>
              <a:avLst/>
              <a:gdLst>
                <a:gd name="T0" fmla="*/ 15 w 21"/>
                <a:gd name="T1" fmla="*/ 30 h 30"/>
                <a:gd name="T2" fmla="*/ 15 w 21"/>
                <a:gd name="T3" fmla="*/ 20 h 30"/>
                <a:gd name="T4" fmla="*/ 11 w 21"/>
                <a:gd name="T5" fmla="*/ 14 h 30"/>
                <a:gd name="T6" fmla="*/ 7 w 21"/>
                <a:gd name="T7" fmla="*/ 21 h 30"/>
                <a:gd name="T8" fmla="*/ 7 w 21"/>
                <a:gd name="T9" fmla="*/ 30 h 30"/>
                <a:gd name="T10" fmla="*/ 0 w 21"/>
                <a:gd name="T11" fmla="*/ 30 h 30"/>
                <a:gd name="T12" fmla="*/ 0 w 21"/>
                <a:gd name="T13" fmla="*/ 0 h 30"/>
                <a:gd name="T14" fmla="*/ 7 w 21"/>
                <a:gd name="T15" fmla="*/ 0 h 30"/>
                <a:gd name="T16" fmla="*/ 7 w 21"/>
                <a:gd name="T17" fmla="*/ 13 h 30"/>
                <a:gd name="T18" fmla="*/ 7 w 21"/>
                <a:gd name="T19" fmla="*/ 13 h 30"/>
                <a:gd name="T20" fmla="*/ 14 w 21"/>
                <a:gd name="T21" fmla="*/ 9 h 30"/>
                <a:gd name="T22" fmla="*/ 21 w 21"/>
                <a:gd name="T23" fmla="*/ 17 h 30"/>
                <a:gd name="T24" fmla="*/ 21 w 21"/>
                <a:gd name="T25" fmla="*/ 30 h 30"/>
                <a:gd name="T26" fmla="*/ 15 w 21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0">
                  <a:moveTo>
                    <a:pt x="15" y="3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6"/>
                    <a:pt x="14" y="14"/>
                    <a:pt x="11" y="14"/>
                  </a:cubicBezTo>
                  <a:cubicBezTo>
                    <a:pt x="8" y="14"/>
                    <a:pt x="7" y="17"/>
                    <a:pt x="7" y="2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0"/>
                    <a:pt x="11" y="9"/>
                    <a:pt x="14" y="9"/>
                  </a:cubicBezTo>
                  <a:cubicBezTo>
                    <a:pt x="19" y="9"/>
                    <a:pt x="21" y="13"/>
                    <a:pt x="21" y="17"/>
                  </a:cubicBezTo>
                  <a:cubicBezTo>
                    <a:pt x="21" y="30"/>
                    <a:pt x="21" y="30"/>
                    <a:pt x="21" y="30"/>
                  </a:cubicBezTo>
                  <a:lnTo>
                    <a:pt x="15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8" name="Freeform 22"/>
            <p:cNvSpPr>
              <a:spLocks noEditPoints="1"/>
            </p:cNvSpPr>
            <p:nvPr userDrawn="1"/>
          </p:nvSpPr>
          <p:spPr bwMode="auto">
            <a:xfrm>
              <a:off x="1936750" y="7318376"/>
              <a:ext cx="19050" cy="19050"/>
            </a:xfrm>
            <a:custGeom>
              <a:avLst/>
              <a:gdLst>
                <a:gd name="T0" fmla="*/ 11 w 23"/>
                <a:gd name="T1" fmla="*/ 5 h 22"/>
                <a:gd name="T2" fmla="*/ 6 w 23"/>
                <a:gd name="T3" fmla="*/ 11 h 22"/>
                <a:gd name="T4" fmla="*/ 11 w 23"/>
                <a:gd name="T5" fmla="*/ 17 h 22"/>
                <a:gd name="T6" fmla="*/ 16 w 23"/>
                <a:gd name="T7" fmla="*/ 11 h 22"/>
                <a:gd name="T8" fmla="*/ 11 w 23"/>
                <a:gd name="T9" fmla="*/ 5 h 22"/>
                <a:gd name="T10" fmla="*/ 11 w 23"/>
                <a:gd name="T11" fmla="*/ 22 h 22"/>
                <a:gd name="T12" fmla="*/ 0 w 23"/>
                <a:gd name="T13" fmla="*/ 11 h 22"/>
                <a:gd name="T14" fmla="*/ 11 w 23"/>
                <a:gd name="T15" fmla="*/ 0 h 22"/>
                <a:gd name="T16" fmla="*/ 23 w 23"/>
                <a:gd name="T17" fmla="*/ 11 h 22"/>
                <a:gd name="T18" fmla="*/ 11 w 2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1" y="5"/>
                  </a:moveTo>
                  <a:cubicBezTo>
                    <a:pt x="8" y="5"/>
                    <a:pt x="6" y="8"/>
                    <a:pt x="6" y="11"/>
                  </a:cubicBezTo>
                  <a:cubicBezTo>
                    <a:pt x="6" y="14"/>
                    <a:pt x="7" y="17"/>
                    <a:pt x="11" y="17"/>
                  </a:cubicBezTo>
                  <a:cubicBezTo>
                    <a:pt x="15" y="17"/>
                    <a:pt x="16" y="14"/>
                    <a:pt x="16" y="11"/>
                  </a:cubicBezTo>
                  <a:cubicBezTo>
                    <a:pt x="16" y="8"/>
                    <a:pt x="14" y="5"/>
                    <a:pt x="11" y="5"/>
                  </a:cubicBezTo>
                  <a:moveTo>
                    <a:pt x="11" y="22"/>
                  </a:moveTo>
                  <a:cubicBezTo>
                    <a:pt x="4" y="22"/>
                    <a:pt x="0" y="17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7"/>
                    <a:pt x="18" y="22"/>
                    <a:pt x="11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29" name="Rectangle 23"/>
            <p:cNvSpPr>
              <a:spLocks noChangeArrowheads="1"/>
            </p:cNvSpPr>
            <p:nvPr userDrawn="1"/>
          </p:nvSpPr>
          <p:spPr bwMode="auto">
            <a:xfrm>
              <a:off x="1958975" y="7312026"/>
              <a:ext cx="4762" cy="2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0" name="Freeform 24"/>
            <p:cNvSpPr>
              <a:spLocks/>
            </p:cNvSpPr>
            <p:nvPr userDrawn="1"/>
          </p:nvSpPr>
          <p:spPr bwMode="auto">
            <a:xfrm>
              <a:off x="1968500" y="7318376"/>
              <a:ext cx="28575" cy="19050"/>
            </a:xfrm>
            <a:custGeom>
              <a:avLst/>
              <a:gdLst>
                <a:gd name="T0" fmla="*/ 27 w 33"/>
                <a:gd name="T1" fmla="*/ 21 h 21"/>
                <a:gd name="T2" fmla="*/ 27 w 33"/>
                <a:gd name="T3" fmla="*/ 10 h 21"/>
                <a:gd name="T4" fmla="*/ 24 w 33"/>
                <a:gd name="T5" fmla="*/ 5 h 21"/>
                <a:gd name="T6" fmla="*/ 20 w 33"/>
                <a:gd name="T7" fmla="*/ 12 h 21"/>
                <a:gd name="T8" fmla="*/ 20 w 33"/>
                <a:gd name="T9" fmla="*/ 21 h 21"/>
                <a:gd name="T10" fmla="*/ 13 w 33"/>
                <a:gd name="T11" fmla="*/ 21 h 21"/>
                <a:gd name="T12" fmla="*/ 13 w 33"/>
                <a:gd name="T13" fmla="*/ 10 h 21"/>
                <a:gd name="T14" fmla="*/ 10 w 33"/>
                <a:gd name="T15" fmla="*/ 5 h 21"/>
                <a:gd name="T16" fmla="*/ 6 w 33"/>
                <a:gd name="T17" fmla="*/ 12 h 21"/>
                <a:gd name="T18" fmla="*/ 6 w 33"/>
                <a:gd name="T19" fmla="*/ 21 h 21"/>
                <a:gd name="T20" fmla="*/ 0 w 33"/>
                <a:gd name="T21" fmla="*/ 21 h 21"/>
                <a:gd name="T22" fmla="*/ 0 w 33"/>
                <a:gd name="T23" fmla="*/ 1 h 21"/>
                <a:gd name="T24" fmla="*/ 6 w 33"/>
                <a:gd name="T25" fmla="*/ 1 h 21"/>
                <a:gd name="T26" fmla="*/ 6 w 33"/>
                <a:gd name="T27" fmla="*/ 4 h 21"/>
                <a:gd name="T28" fmla="*/ 6 w 33"/>
                <a:gd name="T29" fmla="*/ 4 h 21"/>
                <a:gd name="T30" fmla="*/ 13 w 33"/>
                <a:gd name="T31" fmla="*/ 0 h 21"/>
                <a:gd name="T32" fmla="*/ 19 w 33"/>
                <a:gd name="T33" fmla="*/ 4 h 21"/>
                <a:gd name="T34" fmla="*/ 26 w 33"/>
                <a:gd name="T35" fmla="*/ 0 h 21"/>
                <a:gd name="T36" fmla="*/ 33 w 33"/>
                <a:gd name="T37" fmla="*/ 9 h 21"/>
                <a:gd name="T38" fmla="*/ 33 w 33"/>
                <a:gd name="T39" fmla="*/ 21 h 21"/>
                <a:gd name="T40" fmla="*/ 27 w 33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1">
                  <a:moveTo>
                    <a:pt x="27" y="21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7"/>
                    <a:pt x="26" y="5"/>
                    <a:pt x="24" y="5"/>
                  </a:cubicBezTo>
                  <a:cubicBezTo>
                    <a:pt x="21" y="5"/>
                    <a:pt x="20" y="8"/>
                    <a:pt x="20" y="1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7"/>
                    <a:pt x="13" y="5"/>
                    <a:pt x="10" y="5"/>
                  </a:cubicBezTo>
                  <a:cubicBezTo>
                    <a:pt x="7" y="5"/>
                    <a:pt x="6" y="8"/>
                    <a:pt x="6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6" y="0"/>
                    <a:pt x="18" y="1"/>
                    <a:pt x="19" y="4"/>
                  </a:cubicBezTo>
                  <a:cubicBezTo>
                    <a:pt x="21" y="1"/>
                    <a:pt x="23" y="0"/>
                    <a:pt x="26" y="0"/>
                  </a:cubicBezTo>
                  <a:cubicBezTo>
                    <a:pt x="32" y="0"/>
                    <a:pt x="33" y="4"/>
                    <a:pt x="33" y="9"/>
                  </a:cubicBezTo>
                  <a:cubicBezTo>
                    <a:pt x="33" y="21"/>
                    <a:pt x="33" y="21"/>
                    <a:pt x="33" y="21"/>
                  </a:cubicBezTo>
                  <a:lnTo>
                    <a:pt x="27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1" name="Freeform 25"/>
            <p:cNvSpPr>
              <a:spLocks/>
            </p:cNvSpPr>
            <p:nvPr userDrawn="1"/>
          </p:nvSpPr>
          <p:spPr bwMode="auto">
            <a:xfrm>
              <a:off x="2000250" y="7318376"/>
              <a:ext cx="12700" cy="19050"/>
            </a:xfrm>
            <a:custGeom>
              <a:avLst/>
              <a:gdLst>
                <a:gd name="T0" fmla="*/ 7 w 16"/>
                <a:gd name="T1" fmla="*/ 22 h 22"/>
                <a:gd name="T2" fmla="*/ 0 w 16"/>
                <a:gd name="T3" fmla="*/ 21 h 22"/>
                <a:gd name="T4" fmla="*/ 0 w 16"/>
                <a:gd name="T5" fmla="*/ 16 h 22"/>
                <a:gd name="T6" fmla="*/ 6 w 16"/>
                <a:gd name="T7" fmla="*/ 17 h 22"/>
                <a:gd name="T8" fmla="*/ 10 w 16"/>
                <a:gd name="T9" fmla="*/ 15 h 22"/>
                <a:gd name="T10" fmla="*/ 0 w 16"/>
                <a:gd name="T11" fmla="*/ 7 h 22"/>
                <a:gd name="T12" fmla="*/ 8 w 16"/>
                <a:gd name="T13" fmla="*/ 0 h 22"/>
                <a:gd name="T14" fmla="*/ 15 w 16"/>
                <a:gd name="T15" fmla="*/ 1 h 22"/>
                <a:gd name="T16" fmla="*/ 15 w 16"/>
                <a:gd name="T17" fmla="*/ 6 h 22"/>
                <a:gd name="T18" fmla="*/ 9 w 16"/>
                <a:gd name="T19" fmla="*/ 5 h 22"/>
                <a:gd name="T20" fmla="*/ 6 w 16"/>
                <a:gd name="T21" fmla="*/ 6 h 22"/>
                <a:gd name="T22" fmla="*/ 16 w 16"/>
                <a:gd name="T23" fmla="*/ 15 h 22"/>
                <a:gd name="T24" fmla="*/ 7 w 1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cubicBezTo>
                    <a:pt x="4" y="22"/>
                    <a:pt x="2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7"/>
                    <a:pt x="6" y="17"/>
                  </a:cubicBezTo>
                  <a:cubicBezTo>
                    <a:pt x="8" y="17"/>
                    <a:pt x="10" y="17"/>
                    <a:pt x="10" y="15"/>
                  </a:cubicBezTo>
                  <a:cubicBezTo>
                    <a:pt x="10" y="12"/>
                    <a:pt x="0" y="14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9"/>
                    <a:pt x="16" y="7"/>
                    <a:pt x="16" y="15"/>
                  </a:cubicBezTo>
                  <a:cubicBezTo>
                    <a:pt x="16" y="20"/>
                    <a:pt x="11" y="22"/>
                    <a:pt x="7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2" name="Rectangle 26"/>
            <p:cNvSpPr>
              <a:spLocks noChangeArrowheads="1"/>
            </p:cNvSpPr>
            <p:nvPr userDrawn="1"/>
          </p:nvSpPr>
          <p:spPr bwMode="auto">
            <a:xfrm>
              <a:off x="2025650" y="7312026"/>
              <a:ext cx="4762" cy="2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3" name="Freeform 27"/>
            <p:cNvSpPr>
              <a:spLocks noEditPoints="1"/>
            </p:cNvSpPr>
            <p:nvPr userDrawn="1"/>
          </p:nvSpPr>
          <p:spPr bwMode="auto">
            <a:xfrm>
              <a:off x="2033588" y="7312026"/>
              <a:ext cx="17462" cy="25400"/>
            </a:xfrm>
            <a:custGeom>
              <a:avLst/>
              <a:gdLst>
                <a:gd name="T0" fmla="*/ 12 w 20"/>
                <a:gd name="T1" fmla="*/ 0 h 30"/>
                <a:gd name="T2" fmla="*/ 17 w 20"/>
                <a:gd name="T3" fmla="*/ 0 h 30"/>
                <a:gd name="T4" fmla="*/ 17 w 20"/>
                <a:gd name="T5" fmla="*/ 6 h 30"/>
                <a:gd name="T6" fmla="*/ 12 w 20"/>
                <a:gd name="T7" fmla="*/ 6 h 30"/>
                <a:gd name="T8" fmla="*/ 12 w 20"/>
                <a:gd name="T9" fmla="*/ 0 h 30"/>
                <a:gd name="T10" fmla="*/ 11 w 20"/>
                <a:gd name="T11" fmla="*/ 20 h 30"/>
                <a:gd name="T12" fmla="*/ 6 w 20"/>
                <a:gd name="T13" fmla="*/ 23 h 30"/>
                <a:gd name="T14" fmla="*/ 9 w 20"/>
                <a:gd name="T15" fmla="*/ 25 h 30"/>
                <a:gd name="T16" fmla="*/ 13 w 20"/>
                <a:gd name="T17" fmla="*/ 24 h 30"/>
                <a:gd name="T18" fmla="*/ 14 w 20"/>
                <a:gd name="T19" fmla="*/ 20 h 30"/>
                <a:gd name="T20" fmla="*/ 11 w 20"/>
                <a:gd name="T21" fmla="*/ 20 h 30"/>
                <a:gd name="T22" fmla="*/ 4 w 20"/>
                <a:gd name="T23" fmla="*/ 0 h 30"/>
                <a:gd name="T24" fmla="*/ 9 w 20"/>
                <a:gd name="T25" fmla="*/ 0 h 30"/>
                <a:gd name="T26" fmla="*/ 9 w 20"/>
                <a:gd name="T27" fmla="*/ 6 h 30"/>
                <a:gd name="T28" fmla="*/ 4 w 20"/>
                <a:gd name="T29" fmla="*/ 6 h 30"/>
                <a:gd name="T30" fmla="*/ 4 w 20"/>
                <a:gd name="T31" fmla="*/ 0 h 30"/>
                <a:gd name="T32" fmla="*/ 14 w 20"/>
                <a:gd name="T33" fmla="*/ 29 h 30"/>
                <a:gd name="T34" fmla="*/ 14 w 20"/>
                <a:gd name="T35" fmla="*/ 26 h 30"/>
                <a:gd name="T36" fmla="*/ 14 w 20"/>
                <a:gd name="T37" fmla="*/ 26 h 30"/>
                <a:gd name="T38" fmla="*/ 8 w 20"/>
                <a:gd name="T39" fmla="*/ 30 h 30"/>
                <a:gd name="T40" fmla="*/ 0 w 20"/>
                <a:gd name="T41" fmla="*/ 23 h 30"/>
                <a:gd name="T42" fmla="*/ 4 w 20"/>
                <a:gd name="T43" fmla="*/ 17 h 30"/>
                <a:gd name="T44" fmla="*/ 11 w 20"/>
                <a:gd name="T45" fmla="*/ 16 h 30"/>
                <a:gd name="T46" fmla="*/ 14 w 20"/>
                <a:gd name="T47" fmla="*/ 16 h 30"/>
                <a:gd name="T48" fmla="*/ 9 w 20"/>
                <a:gd name="T49" fmla="*/ 13 h 30"/>
                <a:gd name="T50" fmla="*/ 3 w 20"/>
                <a:gd name="T51" fmla="*/ 14 h 30"/>
                <a:gd name="T52" fmla="*/ 3 w 20"/>
                <a:gd name="T53" fmla="*/ 10 h 30"/>
                <a:gd name="T54" fmla="*/ 10 w 20"/>
                <a:gd name="T55" fmla="*/ 8 h 30"/>
                <a:gd name="T56" fmla="*/ 20 w 20"/>
                <a:gd name="T57" fmla="*/ 17 h 30"/>
                <a:gd name="T58" fmla="*/ 20 w 20"/>
                <a:gd name="T59" fmla="*/ 22 h 30"/>
                <a:gd name="T60" fmla="*/ 20 w 20"/>
                <a:gd name="T61" fmla="*/ 26 h 30"/>
                <a:gd name="T62" fmla="*/ 20 w 20"/>
                <a:gd name="T63" fmla="*/ 29 h 30"/>
                <a:gd name="T64" fmla="*/ 14 w 20"/>
                <a:gd name="T6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30">
                  <a:moveTo>
                    <a:pt x="1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2" y="0"/>
                  </a:lnTo>
                  <a:close/>
                  <a:moveTo>
                    <a:pt x="11" y="20"/>
                  </a:moveTo>
                  <a:cubicBezTo>
                    <a:pt x="9" y="20"/>
                    <a:pt x="6" y="20"/>
                    <a:pt x="6" y="23"/>
                  </a:cubicBezTo>
                  <a:cubicBezTo>
                    <a:pt x="6" y="24"/>
                    <a:pt x="7" y="25"/>
                    <a:pt x="9" y="25"/>
                  </a:cubicBezTo>
                  <a:cubicBezTo>
                    <a:pt x="11" y="25"/>
                    <a:pt x="12" y="25"/>
                    <a:pt x="13" y="24"/>
                  </a:cubicBezTo>
                  <a:cubicBezTo>
                    <a:pt x="13" y="23"/>
                    <a:pt x="14" y="21"/>
                    <a:pt x="14" y="20"/>
                  </a:cubicBezTo>
                  <a:cubicBezTo>
                    <a:pt x="13" y="20"/>
                    <a:pt x="11" y="20"/>
                    <a:pt x="11" y="20"/>
                  </a:cubicBezTo>
                  <a:moveTo>
                    <a:pt x="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0"/>
                  </a:lnTo>
                  <a:close/>
                  <a:moveTo>
                    <a:pt x="14" y="29"/>
                  </a:moveTo>
                  <a:cubicBezTo>
                    <a:pt x="14" y="28"/>
                    <a:pt x="14" y="27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3" y="28"/>
                    <a:pt x="10" y="30"/>
                    <a:pt x="8" y="30"/>
                  </a:cubicBezTo>
                  <a:cubicBezTo>
                    <a:pt x="4" y="30"/>
                    <a:pt x="0" y="28"/>
                    <a:pt x="0" y="23"/>
                  </a:cubicBezTo>
                  <a:cubicBezTo>
                    <a:pt x="0" y="20"/>
                    <a:pt x="2" y="18"/>
                    <a:pt x="4" y="17"/>
                  </a:cubicBezTo>
                  <a:cubicBezTo>
                    <a:pt x="6" y="16"/>
                    <a:pt x="9" y="16"/>
                    <a:pt x="11" y="16"/>
                  </a:cubicBezTo>
                  <a:cubicBezTo>
                    <a:pt x="11" y="16"/>
                    <a:pt x="13" y="16"/>
                    <a:pt x="14" y="16"/>
                  </a:cubicBezTo>
                  <a:cubicBezTo>
                    <a:pt x="14" y="13"/>
                    <a:pt x="12" y="13"/>
                    <a:pt x="9" y="13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8" y="8"/>
                    <a:pt x="10" y="8"/>
                  </a:cubicBezTo>
                  <a:cubicBezTo>
                    <a:pt x="16" y="8"/>
                    <a:pt x="20" y="11"/>
                    <a:pt x="20" y="1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4"/>
                    <a:pt x="20" y="25"/>
                    <a:pt x="20" y="26"/>
                  </a:cubicBezTo>
                  <a:cubicBezTo>
                    <a:pt x="20" y="27"/>
                    <a:pt x="20" y="28"/>
                    <a:pt x="20" y="29"/>
                  </a:cubicBezTo>
                  <a:lnTo>
                    <a:pt x="14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4" name="Freeform 28"/>
            <p:cNvSpPr>
              <a:spLocks/>
            </p:cNvSpPr>
            <p:nvPr userDrawn="1"/>
          </p:nvSpPr>
          <p:spPr bwMode="auto">
            <a:xfrm>
              <a:off x="2054225" y="7318376"/>
              <a:ext cx="17462" cy="19050"/>
            </a:xfrm>
            <a:custGeom>
              <a:avLst/>
              <a:gdLst>
                <a:gd name="T0" fmla="*/ 15 w 21"/>
                <a:gd name="T1" fmla="*/ 21 h 21"/>
                <a:gd name="T2" fmla="*/ 15 w 21"/>
                <a:gd name="T3" fmla="*/ 11 h 21"/>
                <a:gd name="T4" fmla="*/ 11 w 21"/>
                <a:gd name="T5" fmla="*/ 5 h 21"/>
                <a:gd name="T6" fmla="*/ 7 w 21"/>
                <a:gd name="T7" fmla="*/ 12 h 21"/>
                <a:gd name="T8" fmla="*/ 7 w 21"/>
                <a:gd name="T9" fmla="*/ 21 h 21"/>
                <a:gd name="T10" fmla="*/ 0 w 21"/>
                <a:gd name="T11" fmla="*/ 21 h 21"/>
                <a:gd name="T12" fmla="*/ 0 w 21"/>
                <a:gd name="T13" fmla="*/ 1 h 21"/>
                <a:gd name="T14" fmla="*/ 6 w 21"/>
                <a:gd name="T15" fmla="*/ 1 h 21"/>
                <a:gd name="T16" fmla="*/ 6 w 21"/>
                <a:gd name="T17" fmla="*/ 4 h 21"/>
                <a:gd name="T18" fmla="*/ 6 w 21"/>
                <a:gd name="T19" fmla="*/ 4 h 21"/>
                <a:gd name="T20" fmla="*/ 14 w 21"/>
                <a:gd name="T21" fmla="*/ 0 h 21"/>
                <a:gd name="T22" fmla="*/ 21 w 21"/>
                <a:gd name="T23" fmla="*/ 8 h 21"/>
                <a:gd name="T24" fmla="*/ 21 w 21"/>
                <a:gd name="T25" fmla="*/ 21 h 21"/>
                <a:gd name="T26" fmla="*/ 15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5" y="2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7"/>
                    <a:pt x="14" y="5"/>
                    <a:pt x="11" y="5"/>
                  </a:cubicBezTo>
                  <a:cubicBezTo>
                    <a:pt x="8" y="5"/>
                    <a:pt x="7" y="8"/>
                    <a:pt x="7" y="1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15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5" name="Freeform 29"/>
            <p:cNvSpPr>
              <a:spLocks/>
            </p:cNvSpPr>
            <p:nvPr userDrawn="1"/>
          </p:nvSpPr>
          <p:spPr bwMode="auto">
            <a:xfrm>
              <a:off x="2076450" y="7318376"/>
              <a:ext cx="12700" cy="19050"/>
            </a:xfrm>
            <a:custGeom>
              <a:avLst/>
              <a:gdLst>
                <a:gd name="T0" fmla="*/ 7 w 16"/>
                <a:gd name="T1" fmla="*/ 22 h 22"/>
                <a:gd name="T2" fmla="*/ 0 w 16"/>
                <a:gd name="T3" fmla="*/ 21 h 22"/>
                <a:gd name="T4" fmla="*/ 0 w 16"/>
                <a:gd name="T5" fmla="*/ 16 h 22"/>
                <a:gd name="T6" fmla="*/ 6 w 16"/>
                <a:gd name="T7" fmla="*/ 17 h 22"/>
                <a:gd name="T8" fmla="*/ 10 w 16"/>
                <a:gd name="T9" fmla="*/ 15 h 22"/>
                <a:gd name="T10" fmla="*/ 0 w 16"/>
                <a:gd name="T11" fmla="*/ 7 h 22"/>
                <a:gd name="T12" fmla="*/ 8 w 16"/>
                <a:gd name="T13" fmla="*/ 0 h 22"/>
                <a:gd name="T14" fmla="*/ 15 w 16"/>
                <a:gd name="T15" fmla="*/ 1 h 22"/>
                <a:gd name="T16" fmla="*/ 14 w 16"/>
                <a:gd name="T17" fmla="*/ 6 h 22"/>
                <a:gd name="T18" fmla="*/ 9 w 16"/>
                <a:gd name="T19" fmla="*/ 5 h 22"/>
                <a:gd name="T20" fmla="*/ 6 w 16"/>
                <a:gd name="T21" fmla="*/ 6 h 22"/>
                <a:gd name="T22" fmla="*/ 16 w 16"/>
                <a:gd name="T23" fmla="*/ 15 h 22"/>
                <a:gd name="T24" fmla="*/ 7 w 1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cubicBezTo>
                    <a:pt x="4" y="22"/>
                    <a:pt x="2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7"/>
                    <a:pt x="6" y="17"/>
                  </a:cubicBezTo>
                  <a:cubicBezTo>
                    <a:pt x="8" y="17"/>
                    <a:pt x="10" y="17"/>
                    <a:pt x="10" y="15"/>
                  </a:cubicBezTo>
                  <a:cubicBezTo>
                    <a:pt x="10" y="12"/>
                    <a:pt x="0" y="14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9"/>
                    <a:pt x="16" y="7"/>
                    <a:pt x="16" y="15"/>
                  </a:cubicBezTo>
                  <a:cubicBezTo>
                    <a:pt x="16" y="20"/>
                    <a:pt x="11" y="22"/>
                    <a:pt x="7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6" name="Rectangle 30"/>
            <p:cNvSpPr>
              <a:spLocks noChangeArrowheads="1"/>
            </p:cNvSpPr>
            <p:nvPr userDrawn="1"/>
          </p:nvSpPr>
          <p:spPr bwMode="auto">
            <a:xfrm>
              <a:off x="1882775" y="7351713"/>
              <a:ext cx="4762" cy="23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7" name="Freeform 31"/>
            <p:cNvSpPr>
              <a:spLocks noEditPoints="1"/>
            </p:cNvSpPr>
            <p:nvPr userDrawn="1"/>
          </p:nvSpPr>
          <p:spPr bwMode="auto">
            <a:xfrm>
              <a:off x="1890713" y="7358063"/>
              <a:ext cx="17462" cy="19050"/>
            </a:xfrm>
            <a:custGeom>
              <a:avLst/>
              <a:gdLst>
                <a:gd name="T0" fmla="*/ 11 w 20"/>
                <a:gd name="T1" fmla="*/ 12 h 22"/>
                <a:gd name="T2" fmla="*/ 6 w 20"/>
                <a:gd name="T3" fmla="*/ 15 h 22"/>
                <a:gd name="T4" fmla="*/ 9 w 20"/>
                <a:gd name="T5" fmla="*/ 17 h 22"/>
                <a:gd name="T6" fmla="*/ 12 w 20"/>
                <a:gd name="T7" fmla="*/ 16 h 22"/>
                <a:gd name="T8" fmla="*/ 14 w 20"/>
                <a:gd name="T9" fmla="*/ 12 h 22"/>
                <a:gd name="T10" fmla="*/ 11 w 20"/>
                <a:gd name="T11" fmla="*/ 12 h 22"/>
                <a:gd name="T12" fmla="*/ 14 w 20"/>
                <a:gd name="T13" fmla="*/ 21 h 22"/>
                <a:gd name="T14" fmla="*/ 14 w 20"/>
                <a:gd name="T15" fmla="*/ 18 h 22"/>
                <a:gd name="T16" fmla="*/ 14 w 20"/>
                <a:gd name="T17" fmla="*/ 18 h 22"/>
                <a:gd name="T18" fmla="*/ 7 w 20"/>
                <a:gd name="T19" fmla="*/ 22 h 22"/>
                <a:gd name="T20" fmla="*/ 0 w 20"/>
                <a:gd name="T21" fmla="*/ 15 h 22"/>
                <a:gd name="T22" fmla="*/ 3 w 20"/>
                <a:gd name="T23" fmla="*/ 10 h 22"/>
                <a:gd name="T24" fmla="*/ 10 w 20"/>
                <a:gd name="T25" fmla="*/ 8 h 22"/>
                <a:gd name="T26" fmla="*/ 14 w 20"/>
                <a:gd name="T27" fmla="*/ 9 h 22"/>
                <a:gd name="T28" fmla="*/ 9 w 20"/>
                <a:gd name="T29" fmla="*/ 5 h 22"/>
                <a:gd name="T30" fmla="*/ 2 w 20"/>
                <a:gd name="T31" fmla="*/ 6 h 22"/>
                <a:gd name="T32" fmla="*/ 2 w 20"/>
                <a:gd name="T33" fmla="*/ 2 h 22"/>
                <a:gd name="T34" fmla="*/ 10 w 20"/>
                <a:gd name="T35" fmla="*/ 0 h 22"/>
                <a:gd name="T36" fmla="*/ 19 w 20"/>
                <a:gd name="T37" fmla="*/ 9 h 22"/>
                <a:gd name="T38" fmla="*/ 19 w 20"/>
                <a:gd name="T39" fmla="*/ 14 h 22"/>
                <a:gd name="T40" fmla="*/ 20 w 20"/>
                <a:gd name="T41" fmla="*/ 18 h 22"/>
                <a:gd name="T42" fmla="*/ 20 w 20"/>
                <a:gd name="T43" fmla="*/ 21 h 22"/>
                <a:gd name="T44" fmla="*/ 14 w 20"/>
                <a:gd name="T4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2">
                  <a:moveTo>
                    <a:pt x="11" y="12"/>
                  </a:moveTo>
                  <a:cubicBezTo>
                    <a:pt x="8" y="12"/>
                    <a:pt x="6" y="12"/>
                    <a:pt x="6" y="15"/>
                  </a:cubicBezTo>
                  <a:cubicBezTo>
                    <a:pt x="6" y="16"/>
                    <a:pt x="7" y="17"/>
                    <a:pt x="9" y="17"/>
                  </a:cubicBezTo>
                  <a:cubicBezTo>
                    <a:pt x="10" y="17"/>
                    <a:pt x="12" y="17"/>
                    <a:pt x="12" y="16"/>
                  </a:cubicBezTo>
                  <a:cubicBezTo>
                    <a:pt x="13" y="15"/>
                    <a:pt x="14" y="13"/>
                    <a:pt x="14" y="12"/>
                  </a:cubicBezTo>
                  <a:cubicBezTo>
                    <a:pt x="13" y="12"/>
                    <a:pt x="11" y="12"/>
                    <a:pt x="11" y="12"/>
                  </a:cubicBezTo>
                  <a:moveTo>
                    <a:pt x="14" y="21"/>
                  </a:moveTo>
                  <a:cubicBezTo>
                    <a:pt x="14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21"/>
                    <a:pt x="10" y="22"/>
                    <a:pt x="7" y="22"/>
                  </a:cubicBezTo>
                  <a:cubicBezTo>
                    <a:pt x="3" y="22"/>
                    <a:pt x="0" y="20"/>
                    <a:pt x="0" y="15"/>
                  </a:cubicBezTo>
                  <a:cubicBezTo>
                    <a:pt x="0" y="12"/>
                    <a:pt x="1" y="11"/>
                    <a:pt x="3" y="10"/>
                  </a:cubicBezTo>
                  <a:cubicBezTo>
                    <a:pt x="6" y="9"/>
                    <a:pt x="8" y="8"/>
                    <a:pt x="10" y="8"/>
                  </a:cubicBezTo>
                  <a:cubicBezTo>
                    <a:pt x="10" y="8"/>
                    <a:pt x="13" y="8"/>
                    <a:pt x="14" y="9"/>
                  </a:cubicBezTo>
                  <a:cubicBezTo>
                    <a:pt x="13" y="5"/>
                    <a:pt x="12" y="5"/>
                    <a:pt x="9" y="5"/>
                  </a:cubicBezTo>
                  <a:cubicBezTo>
                    <a:pt x="7" y="5"/>
                    <a:pt x="4" y="5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6" y="0"/>
                    <a:pt x="19" y="3"/>
                    <a:pt x="19" y="9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20" y="17"/>
                    <a:pt x="20" y="18"/>
                  </a:cubicBezTo>
                  <a:cubicBezTo>
                    <a:pt x="20" y="19"/>
                    <a:pt x="20" y="20"/>
                    <a:pt x="20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8" name="Freeform 32"/>
            <p:cNvSpPr>
              <a:spLocks/>
            </p:cNvSpPr>
            <p:nvPr userDrawn="1"/>
          </p:nvSpPr>
          <p:spPr bwMode="auto">
            <a:xfrm>
              <a:off x="1911350" y="7358063"/>
              <a:ext cx="17462" cy="17463"/>
            </a:xfrm>
            <a:custGeom>
              <a:avLst/>
              <a:gdLst>
                <a:gd name="T0" fmla="*/ 14 w 21"/>
                <a:gd name="T1" fmla="*/ 21 h 21"/>
                <a:gd name="T2" fmla="*/ 14 w 21"/>
                <a:gd name="T3" fmla="*/ 11 h 21"/>
                <a:gd name="T4" fmla="*/ 11 w 21"/>
                <a:gd name="T5" fmla="*/ 5 h 21"/>
                <a:gd name="T6" fmla="*/ 6 w 21"/>
                <a:gd name="T7" fmla="*/ 12 h 21"/>
                <a:gd name="T8" fmla="*/ 6 w 21"/>
                <a:gd name="T9" fmla="*/ 21 h 21"/>
                <a:gd name="T10" fmla="*/ 0 w 21"/>
                <a:gd name="T11" fmla="*/ 21 h 21"/>
                <a:gd name="T12" fmla="*/ 0 w 21"/>
                <a:gd name="T13" fmla="*/ 1 h 21"/>
                <a:gd name="T14" fmla="*/ 6 w 21"/>
                <a:gd name="T15" fmla="*/ 1 h 21"/>
                <a:gd name="T16" fmla="*/ 6 w 21"/>
                <a:gd name="T17" fmla="*/ 4 h 21"/>
                <a:gd name="T18" fmla="*/ 6 w 21"/>
                <a:gd name="T19" fmla="*/ 4 h 21"/>
                <a:gd name="T20" fmla="*/ 13 w 21"/>
                <a:gd name="T21" fmla="*/ 0 h 21"/>
                <a:gd name="T22" fmla="*/ 21 w 21"/>
                <a:gd name="T23" fmla="*/ 8 h 21"/>
                <a:gd name="T24" fmla="*/ 21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8"/>
                    <a:pt x="14" y="5"/>
                    <a:pt x="11" y="5"/>
                  </a:cubicBezTo>
                  <a:cubicBezTo>
                    <a:pt x="8" y="5"/>
                    <a:pt x="6" y="8"/>
                    <a:pt x="6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39" name="Freeform 33"/>
            <p:cNvSpPr>
              <a:spLocks noEditPoints="1"/>
            </p:cNvSpPr>
            <p:nvPr userDrawn="1"/>
          </p:nvSpPr>
          <p:spPr bwMode="auto">
            <a:xfrm>
              <a:off x="1931988" y="7351713"/>
              <a:ext cx="17462" cy="25400"/>
            </a:xfrm>
            <a:custGeom>
              <a:avLst/>
              <a:gdLst>
                <a:gd name="T0" fmla="*/ 11 w 22"/>
                <a:gd name="T1" fmla="*/ 13 h 30"/>
                <a:gd name="T2" fmla="*/ 7 w 22"/>
                <a:gd name="T3" fmla="*/ 19 h 30"/>
                <a:gd name="T4" fmla="*/ 11 w 22"/>
                <a:gd name="T5" fmla="*/ 25 h 30"/>
                <a:gd name="T6" fmla="*/ 16 w 22"/>
                <a:gd name="T7" fmla="*/ 19 h 30"/>
                <a:gd name="T8" fmla="*/ 11 w 22"/>
                <a:gd name="T9" fmla="*/ 13 h 30"/>
                <a:gd name="T10" fmla="*/ 16 w 22"/>
                <a:gd name="T11" fmla="*/ 29 h 30"/>
                <a:gd name="T12" fmla="*/ 16 w 22"/>
                <a:gd name="T13" fmla="*/ 26 h 30"/>
                <a:gd name="T14" fmla="*/ 16 w 22"/>
                <a:gd name="T15" fmla="*/ 26 h 30"/>
                <a:gd name="T16" fmla="*/ 9 w 22"/>
                <a:gd name="T17" fmla="*/ 30 h 30"/>
                <a:gd name="T18" fmla="*/ 0 w 22"/>
                <a:gd name="T19" fmla="*/ 19 h 30"/>
                <a:gd name="T20" fmla="*/ 9 w 22"/>
                <a:gd name="T21" fmla="*/ 8 h 30"/>
                <a:gd name="T22" fmla="*/ 16 w 22"/>
                <a:gd name="T23" fmla="*/ 11 h 30"/>
                <a:gd name="T24" fmla="*/ 16 w 22"/>
                <a:gd name="T25" fmla="*/ 11 h 30"/>
                <a:gd name="T26" fmla="*/ 16 w 22"/>
                <a:gd name="T27" fmla="*/ 0 h 30"/>
                <a:gd name="T28" fmla="*/ 22 w 22"/>
                <a:gd name="T29" fmla="*/ 0 h 30"/>
                <a:gd name="T30" fmla="*/ 22 w 22"/>
                <a:gd name="T31" fmla="*/ 29 h 30"/>
                <a:gd name="T32" fmla="*/ 16 w 22"/>
                <a:gd name="T3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0">
                  <a:moveTo>
                    <a:pt x="11" y="13"/>
                  </a:moveTo>
                  <a:cubicBezTo>
                    <a:pt x="8" y="13"/>
                    <a:pt x="7" y="16"/>
                    <a:pt x="7" y="19"/>
                  </a:cubicBezTo>
                  <a:cubicBezTo>
                    <a:pt x="7" y="22"/>
                    <a:pt x="8" y="25"/>
                    <a:pt x="11" y="25"/>
                  </a:cubicBezTo>
                  <a:cubicBezTo>
                    <a:pt x="14" y="25"/>
                    <a:pt x="16" y="22"/>
                    <a:pt x="16" y="19"/>
                  </a:cubicBezTo>
                  <a:cubicBezTo>
                    <a:pt x="16" y="16"/>
                    <a:pt x="14" y="13"/>
                    <a:pt x="11" y="13"/>
                  </a:cubicBezTo>
                  <a:moveTo>
                    <a:pt x="16" y="29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2" y="30"/>
                    <a:pt x="9" y="30"/>
                  </a:cubicBezTo>
                  <a:cubicBezTo>
                    <a:pt x="3" y="30"/>
                    <a:pt x="0" y="25"/>
                    <a:pt x="0" y="19"/>
                  </a:cubicBezTo>
                  <a:cubicBezTo>
                    <a:pt x="0" y="13"/>
                    <a:pt x="3" y="8"/>
                    <a:pt x="9" y="8"/>
                  </a:cubicBezTo>
                  <a:cubicBezTo>
                    <a:pt x="12" y="8"/>
                    <a:pt x="14" y="9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16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0" name="Freeform 34"/>
            <p:cNvSpPr>
              <a:spLocks/>
            </p:cNvSpPr>
            <p:nvPr userDrawn="1"/>
          </p:nvSpPr>
          <p:spPr bwMode="auto">
            <a:xfrm>
              <a:off x="1952625" y="7358063"/>
              <a:ext cx="14287" cy="19050"/>
            </a:xfrm>
            <a:custGeom>
              <a:avLst/>
              <a:gdLst>
                <a:gd name="T0" fmla="*/ 7 w 16"/>
                <a:gd name="T1" fmla="*/ 22 h 22"/>
                <a:gd name="T2" fmla="*/ 0 w 16"/>
                <a:gd name="T3" fmla="*/ 21 h 22"/>
                <a:gd name="T4" fmla="*/ 0 w 16"/>
                <a:gd name="T5" fmla="*/ 16 h 22"/>
                <a:gd name="T6" fmla="*/ 6 w 16"/>
                <a:gd name="T7" fmla="*/ 17 h 22"/>
                <a:gd name="T8" fmla="*/ 9 w 16"/>
                <a:gd name="T9" fmla="*/ 15 h 22"/>
                <a:gd name="T10" fmla="*/ 0 w 16"/>
                <a:gd name="T11" fmla="*/ 7 h 22"/>
                <a:gd name="T12" fmla="*/ 8 w 16"/>
                <a:gd name="T13" fmla="*/ 0 h 22"/>
                <a:gd name="T14" fmla="*/ 15 w 16"/>
                <a:gd name="T15" fmla="*/ 1 h 22"/>
                <a:gd name="T16" fmla="*/ 14 w 16"/>
                <a:gd name="T17" fmla="*/ 6 h 22"/>
                <a:gd name="T18" fmla="*/ 9 w 16"/>
                <a:gd name="T19" fmla="*/ 5 h 22"/>
                <a:gd name="T20" fmla="*/ 6 w 16"/>
                <a:gd name="T21" fmla="*/ 6 h 22"/>
                <a:gd name="T22" fmla="*/ 16 w 16"/>
                <a:gd name="T23" fmla="*/ 15 h 22"/>
                <a:gd name="T24" fmla="*/ 7 w 1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cubicBezTo>
                    <a:pt x="4" y="22"/>
                    <a:pt x="2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7"/>
                    <a:pt x="6" y="17"/>
                  </a:cubicBezTo>
                  <a:cubicBezTo>
                    <a:pt x="8" y="17"/>
                    <a:pt x="9" y="17"/>
                    <a:pt x="9" y="15"/>
                  </a:cubicBezTo>
                  <a:cubicBezTo>
                    <a:pt x="9" y="12"/>
                    <a:pt x="0" y="14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1" y="0"/>
                    <a:pt x="13" y="1"/>
                    <a:pt x="15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10"/>
                    <a:pt x="16" y="7"/>
                    <a:pt x="16" y="15"/>
                  </a:cubicBezTo>
                  <a:cubicBezTo>
                    <a:pt x="16" y="20"/>
                    <a:pt x="11" y="22"/>
                    <a:pt x="7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1" name="Freeform 35"/>
            <p:cNvSpPr>
              <a:spLocks/>
            </p:cNvSpPr>
            <p:nvPr userDrawn="1"/>
          </p:nvSpPr>
          <p:spPr bwMode="auto">
            <a:xfrm>
              <a:off x="1966913" y="7353301"/>
              <a:ext cx="14287" cy="23813"/>
            </a:xfrm>
            <a:custGeom>
              <a:avLst/>
              <a:gdLst>
                <a:gd name="T0" fmla="*/ 12 w 16"/>
                <a:gd name="T1" fmla="*/ 28 h 28"/>
                <a:gd name="T2" fmla="*/ 4 w 16"/>
                <a:gd name="T3" fmla="*/ 20 h 28"/>
                <a:gd name="T4" fmla="*/ 4 w 16"/>
                <a:gd name="T5" fmla="*/ 11 h 28"/>
                <a:gd name="T6" fmla="*/ 0 w 16"/>
                <a:gd name="T7" fmla="*/ 11 h 28"/>
                <a:gd name="T8" fmla="*/ 0 w 16"/>
                <a:gd name="T9" fmla="*/ 7 h 28"/>
                <a:gd name="T10" fmla="*/ 4 w 16"/>
                <a:gd name="T11" fmla="*/ 7 h 28"/>
                <a:gd name="T12" fmla="*/ 4 w 16"/>
                <a:gd name="T13" fmla="*/ 2 h 28"/>
                <a:gd name="T14" fmla="*/ 11 w 16"/>
                <a:gd name="T15" fmla="*/ 0 h 28"/>
                <a:gd name="T16" fmla="*/ 11 w 16"/>
                <a:gd name="T17" fmla="*/ 7 h 28"/>
                <a:gd name="T18" fmla="*/ 16 w 16"/>
                <a:gd name="T19" fmla="*/ 7 h 28"/>
                <a:gd name="T20" fmla="*/ 16 w 16"/>
                <a:gd name="T21" fmla="*/ 11 h 28"/>
                <a:gd name="T22" fmla="*/ 11 w 16"/>
                <a:gd name="T23" fmla="*/ 11 h 28"/>
                <a:gd name="T24" fmla="*/ 11 w 16"/>
                <a:gd name="T25" fmla="*/ 20 h 28"/>
                <a:gd name="T26" fmla="*/ 14 w 16"/>
                <a:gd name="T27" fmla="*/ 23 h 28"/>
                <a:gd name="T28" fmla="*/ 16 w 16"/>
                <a:gd name="T29" fmla="*/ 23 h 28"/>
                <a:gd name="T30" fmla="*/ 16 w 16"/>
                <a:gd name="T31" fmla="*/ 27 h 28"/>
                <a:gd name="T32" fmla="*/ 12 w 16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8">
                  <a:moveTo>
                    <a:pt x="12" y="28"/>
                  </a:moveTo>
                  <a:cubicBezTo>
                    <a:pt x="6" y="28"/>
                    <a:pt x="4" y="25"/>
                    <a:pt x="4" y="2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3"/>
                    <a:pt x="14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3" y="28"/>
                    <a:pt x="12" y="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2" name="Freeform 36"/>
            <p:cNvSpPr>
              <a:spLocks noEditPoints="1"/>
            </p:cNvSpPr>
            <p:nvPr userDrawn="1"/>
          </p:nvSpPr>
          <p:spPr bwMode="auto">
            <a:xfrm>
              <a:off x="1984375" y="7351713"/>
              <a:ext cx="4762" cy="23813"/>
            </a:xfrm>
            <a:custGeom>
              <a:avLst/>
              <a:gdLst>
                <a:gd name="T0" fmla="*/ 0 w 3"/>
                <a:gd name="T1" fmla="*/ 5 h 15"/>
                <a:gd name="T2" fmla="*/ 3 w 3"/>
                <a:gd name="T3" fmla="*/ 5 h 15"/>
                <a:gd name="T4" fmla="*/ 3 w 3"/>
                <a:gd name="T5" fmla="*/ 15 h 15"/>
                <a:gd name="T6" fmla="*/ 0 w 3"/>
                <a:gd name="T7" fmla="*/ 15 h 15"/>
                <a:gd name="T8" fmla="*/ 0 w 3"/>
                <a:gd name="T9" fmla="*/ 5 h 15"/>
                <a:gd name="T10" fmla="*/ 0 w 3"/>
                <a:gd name="T11" fmla="*/ 0 h 15"/>
                <a:gd name="T12" fmla="*/ 3 w 3"/>
                <a:gd name="T13" fmla="*/ 0 h 15"/>
                <a:gd name="T14" fmla="*/ 3 w 3"/>
                <a:gd name="T15" fmla="*/ 2 h 15"/>
                <a:gd name="T16" fmla="*/ 0 w 3"/>
                <a:gd name="T17" fmla="*/ 2 h 15"/>
                <a:gd name="T18" fmla="*/ 0 w 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5">
                  <a:moveTo>
                    <a:pt x="0" y="5"/>
                  </a:moveTo>
                  <a:lnTo>
                    <a:pt x="3" y="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5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3" name="Freeform 37"/>
            <p:cNvSpPr>
              <a:spLocks/>
            </p:cNvSpPr>
            <p:nvPr userDrawn="1"/>
          </p:nvSpPr>
          <p:spPr bwMode="auto">
            <a:xfrm>
              <a:off x="1993900" y="7358063"/>
              <a:ext cx="17462" cy="17463"/>
            </a:xfrm>
            <a:custGeom>
              <a:avLst/>
              <a:gdLst>
                <a:gd name="T0" fmla="*/ 14 w 21"/>
                <a:gd name="T1" fmla="*/ 21 h 21"/>
                <a:gd name="T2" fmla="*/ 14 w 21"/>
                <a:gd name="T3" fmla="*/ 11 h 21"/>
                <a:gd name="T4" fmla="*/ 11 w 21"/>
                <a:gd name="T5" fmla="*/ 5 h 21"/>
                <a:gd name="T6" fmla="*/ 6 w 21"/>
                <a:gd name="T7" fmla="*/ 12 h 21"/>
                <a:gd name="T8" fmla="*/ 6 w 21"/>
                <a:gd name="T9" fmla="*/ 21 h 21"/>
                <a:gd name="T10" fmla="*/ 0 w 21"/>
                <a:gd name="T11" fmla="*/ 21 h 21"/>
                <a:gd name="T12" fmla="*/ 0 w 21"/>
                <a:gd name="T13" fmla="*/ 1 h 21"/>
                <a:gd name="T14" fmla="*/ 6 w 21"/>
                <a:gd name="T15" fmla="*/ 1 h 21"/>
                <a:gd name="T16" fmla="*/ 6 w 21"/>
                <a:gd name="T17" fmla="*/ 4 h 21"/>
                <a:gd name="T18" fmla="*/ 6 w 21"/>
                <a:gd name="T19" fmla="*/ 4 h 21"/>
                <a:gd name="T20" fmla="*/ 13 w 21"/>
                <a:gd name="T21" fmla="*/ 0 h 21"/>
                <a:gd name="T22" fmla="*/ 21 w 21"/>
                <a:gd name="T23" fmla="*/ 8 h 21"/>
                <a:gd name="T24" fmla="*/ 21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8"/>
                    <a:pt x="14" y="5"/>
                    <a:pt x="11" y="5"/>
                  </a:cubicBezTo>
                  <a:cubicBezTo>
                    <a:pt x="8" y="5"/>
                    <a:pt x="6" y="8"/>
                    <a:pt x="6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4" name="Freeform 38"/>
            <p:cNvSpPr>
              <a:spLocks noEditPoints="1"/>
            </p:cNvSpPr>
            <p:nvPr userDrawn="1"/>
          </p:nvSpPr>
          <p:spPr bwMode="auto">
            <a:xfrm>
              <a:off x="2014538" y="7358063"/>
              <a:ext cx="17462" cy="25400"/>
            </a:xfrm>
            <a:custGeom>
              <a:avLst/>
              <a:gdLst>
                <a:gd name="T0" fmla="*/ 11 w 22"/>
                <a:gd name="T1" fmla="*/ 5 h 30"/>
                <a:gd name="T2" fmla="*/ 7 w 22"/>
                <a:gd name="T3" fmla="*/ 11 h 30"/>
                <a:gd name="T4" fmla="*/ 11 w 22"/>
                <a:gd name="T5" fmla="*/ 16 h 30"/>
                <a:gd name="T6" fmla="*/ 16 w 22"/>
                <a:gd name="T7" fmla="*/ 11 h 30"/>
                <a:gd name="T8" fmla="*/ 11 w 22"/>
                <a:gd name="T9" fmla="*/ 5 h 30"/>
                <a:gd name="T10" fmla="*/ 10 w 22"/>
                <a:gd name="T11" fmla="*/ 30 h 30"/>
                <a:gd name="T12" fmla="*/ 3 w 22"/>
                <a:gd name="T13" fmla="*/ 29 h 30"/>
                <a:gd name="T14" fmla="*/ 3 w 22"/>
                <a:gd name="T15" fmla="*/ 23 h 30"/>
                <a:gd name="T16" fmla="*/ 9 w 22"/>
                <a:gd name="T17" fmla="*/ 25 h 30"/>
                <a:gd name="T18" fmla="*/ 16 w 22"/>
                <a:gd name="T19" fmla="*/ 19 h 30"/>
                <a:gd name="T20" fmla="*/ 16 w 22"/>
                <a:gd name="T21" fmla="*/ 18 h 30"/>
                <a:gd name="T22" fmla="*/ 16 w 22"/>
                <a:gd name="T23" fmla="*/ 18 h 30"/>
                <a:gd name="T24" fmla="*/ 9 w 22"/>
                <a:gd name="T25" fmla="*/ 21 h 30"/>
                <a:gd name="T26" fmla="*/ 0 w 22"/>
                <a:gd name="T27" fmla="*/ 11 h 30"/>
                <a:gd name="T28" fmla="*/ 9 w 22"/>
                <a:gd name="T29" fmla="*/ 0 h 30"/>
                <a:gd name="T30" fmla="*/ 16 w 22"/>
                <a:gd name="T31" fmla="*/ 4 h 30"/>
                <a:gd name="T32" fmla="*/ 16 w 22"/>
                <a:gd name="T33" fmla="*/ 4 h 30"/>
                <a:gd name="T34" fmla="*/ 16 w 22"/>
                <a:gd name="T35" fmla="*/ 1 h 30"/>
                <a:gd name="T36" fmla="*/ 22 w 22"/>
                <a:gd name="T37" fmla="*/ 1 h 30"/>
                <a:gd name="T38" fmla="*/ 22 w 22"/>
                <a:gd name="T39" fmla="*/ 19 h 30"/>
                <a:gd name="T40" fmla="*/ 10 w 22"/>
                <a:gd name="T4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0">
                  <a:moveTo>
                    <a:pt x="11" y="5"/>
                  </a:moveTo>
                  <a:cubicBezTo>
                    <a:pt x="8" y="5"/>
                    <a:pt x="7" y="8"/>
                    <a:pt x="7" y="11"/>
                  </a:cubicBezTo>
                  <a:cubicBezTo>
                    <a:pt x="7" y="14"/>
                    <a:pt x="8" y="16"/>
                    <a:pt x="11" y="16"/>
                  </a:cubicBezTo>
                  <a:cubicBezTo>
                    <a:pt x="14" y="16"/>
                    <a:pt x="16" y="14"/>
                    <a:pt x="16" y="11"/>
                  </a:cubicBezTo>
                  <a:cubicBezTo>
                    <a:pt x="16" y="8"/>
                    <a:pt x="14" y="5"/>
                    <a:pt x="11" y="5"/>
                  </a:cubicBezTo>
                  <a:moveTo>
                    <a:pt x="10" y="30"/>
                  </a:moveTo>
                  <a:cubicBezTo>
                    <a:pt x="7" y="30"/>
                    <a:pt x="5" y="29"/>
                    <a:pt x="3" y="2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4"/>
                    <a:pt x="7" y="25"/>
                    <a:pt x="9" y="25"/>
                  </a:cubicBezTo>
                  <a:cubicBezTo>
                    <a:pt x="14" y="25"/>
                    <a:pt x="16" y="23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20"/>
                    <a:pt x="12" y="21"/>
                    <a:pt x="9" y="21"/>
                  </a:cubicBezTo>
                  <a:cubicBezTo>
                    <a:pt x="3" y="21"/>
                    <a:pt x="0" y="17"/>
                    <a:pt x="0" y="11"/>
                  </a:cubicBezTo>
                  <a:cubicBezTo>
                    <a:pt x="0" y="5"/>
                    <a:pt x="3" y="0"/>
                    <a:pt x="9" y="0"/>
                  </a:cubicBezTo>
                  <a:cubicBezTo>
                    <a:pt x="12" y="0"/>
                    <a:pt x="14" y="2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6"/>
                    <a:pt x="18" y="30"/>
                    <a:pt x="10" y="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5" name="Freeform 39"/>
            <p:cNvSpPr>
              <a:spLocks/>
            </p:cNvSpPr>
            <p:nvPr userDrawn="1"/>
          </p:nvSpPr>
          <p:spPr bwMode="auto">
            <a:xfrm>
              <a:off x="1611313" y="7313613"/>
              <a:ext cx="19050" cy="26988"/>
            </a:xfrm>
            <a:custGeom>
              <a:avLst/>
              <a:gdLst>
                <a:gd name="T0" fmla="*/ 7 w 12"/>
                <a:gd name="T1" fmla="*/ 17 h 17"/>
                <a:gd name="T2" fmla="*/ 4 w 12"/>
                <a:gd name="T3" fmla="*/ 8 h 17"/>
                <a:gd name="T4" fmla="*/ 4 w 12"/>
                <a:gd name="T5" fmla="*/ 8 h 17"/>
                <a:gd name="T6" fmla="*/ 4 w 12"/>
                <a:gd name="T7" fmla="*/ 17 h 17"/>
                <a:gd name="T8" fmla="*/ 0 w 12"/>
                <a:gd name="T9" fmla="*/ 17 h 17"/>
                <a:gd name="T10" fmla="*/ 0 w 12"/>
                <a:gd name="T11" fmla="*/ 0 h 17"/>
                <a:gd name="T12" fmla="*/ 4 w 12"/>
                <a:gd name="T13" fmla="*/ 0 h 17"/>
                <a:gd name="T14" fmla="*/ 4 w 12"/>
                <a:gd name="T15" fmla="*/ 8 h 17"/>
                <a:gd name="T16" fmla="*/ 4 w 12"/>
                <a:gd name="T17" fmla="*/ 8 h 17"/>
                <a:gd name="T18" fmla="*/ 7 w 12"/>
                <a:gd name="T19" fmla="*/ 0 h 17"/>
                <a:gd name="T20" fmla="*/ 11 w 12"/>
                <a:gd name="T21" fmla="*/ 0 h 17"/>
                <a:gd name="T22" fmla="*/ 7 w 12"/>
                <a:gd name="T23" fmla="*/ 8 h 17"/>
                <a:gd name="T24" fmla="*/ 12 w 12"/>
                <a:gd name="T25" fmla="*/ 17 h 17"/>
                <a:gd name="T26" fmla="*/ 7 w 12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7">
                  <a:moveTo>
                    <a:pt x="7" y="17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8"/>
                  </a:lnTo>
                  <a:lnTo>
                    <a:pt x="12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6" name="Freeform 40"/>
            <p:cNvSpPr>
              <a:spLocks noEditPoints="1"/>
            </p:cNvSpPr>
            <p:nvPr userDrawn="1"/>
          </p:nvSpPr>
          <p:spPr bwMode="auto">
            <a:xfrm>
              <a:off x="1630363" y="7318376"/>
              <a:ext cx="15875" cy="23813"/>
            </a:xfrm>
            <a:custGeom>
              <a:avLst/>
              <a:gdLst>
                <a:gd name="T0" fmla="*/ 10 w 18"/>
                <a:gd name="T1" fmla="*/ 27 h 27"/>
                <a:gd name="T2" fmla="*/ 0 w 18"/>
                <a:gd name="T3" fmla="*/ 19 h 27"/>
                <a:gd name="T4" fmla="*/ 12 w 18"/>
                <a:gd name="T5" fmla="*/ 9 h 27"/>
                <a:gd name="T6" fmla="*/ 12 w 18"/>
                <a:gd name="T7" fmla="*/ 8 h 27"/>
                <a:gd name="T8" fmla="*/ 8 w 18"/>
                <a:gd name="T9" fmla="*/ 5 h 27"/>
                <a:gd name="T10" fmla="*/ 3 w 18"/>
                <a:gd name="T11" fmla="*/ 6 h 27"/>
                <a:gd name="T12" fmla="*/ 2 w 18"/>
                <a:gd name="T13" fmla="*/ 2 h 27"/>
                <a:gd name="T14" fmla="*/ 10 w 18"/>
                <a:gd name="T15" fmla="*/ 0 h 27"/>
                <a:gd name="T16" fmla="*/ 18 w 18"/>
                <a:gd name="T17" fmla="*/ 9 h 27"/>
                <a:gd name="T18" fmla="*/ 18 w 18"/>
                <a:gd name="T19" fmla="*/ 25 h 27"/>
                <a:gd name="T20" fmla="*/ 10 w 18"/>
                <a:gd name="T21" fmla="*/ 27 h 27"/>
                <a:gd name="T22" fmla="*/ 12 w 18"/>
                <a:gd name="T23" fmla="*/ 13 h 27"/>
                <a:gd name="T24" fmla="*/ 6 w 18"/>
                <a:gd name="T25" fmla="*/ 18 h 27"/>
                <a:gd name="T26" fmla="*/ 10 w 18"/>
                <a:gd name="T27" fmla="*/ 23 h 27"/>
                <a:gd name="T28" fmla="*/ 12 w 18"/>
                <a:gd name="T29" fmla="*/ 22 h 27"/>
                <a:gd name="T30" fmla="*/ 12 w 18"/>
                <a:gd name="T3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7">
                  <a:moveTo>
                    <a:pt x="10" y="27"/>
                  </a:moveTo>
                  <a:cubicBezTo>
                    <a:pt x="3" y="27"/>
                    <a:pt x="0" y="24"/>
                    <a:pt x="0" y="19"/>
                  </a:cubicBezTo>
                  <a:cubicBezTo>
                    <a:pt x="0" y="12"/>
                    <a:pt x="5" y="10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1" y="5"/>
                    <a:pt x="8" y="5"/>
                  </a:cubicBezTo>
                  <a:cubicBezTo>
                    <a:pt x="6" y="5"/>
                    <a:pt x="4" y="5"/>
                    <a:pt x="3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6" y="0"/>
                    <a:pt x="10" y="0"/>
                  </a:cubicBezTo>
                  <a:cubicBezTo>
                    <a:pt x="14" y="0"/>
                    <a:pt x="18" y="2"/>
                    <a:pt x="18" y="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6"/>
                    <a:pt x="14" y="27"/>
                    <a:pt x="10" y="27"/>
                  </a:cubicBezTo>
                  <a:moveTo>
                    <a:pt x="12" y="13"/>
                  </a:moveTo>
                  <a:cubicBezTo>
                    <a:pt x="8" y="13"/>
                    <a:pt x="6" y="15"/>
                    <a:pt x="6" y="18"/>
                  </a:cubicBezTo>
                  <a:cubicBezTo>
                    <a:pt x="6" y="21"/>
                    <a:pt x="7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7" name="Freeform 41"/>
            <p:cNvSpPr>
              <a:spLocks/>
            </p:cNvSpPr>
            <p:nvPr userDrawn="1"/>
          </p:nvSpPr>
          <p:spPr bwMode="auto">
            <a:xfrm>
              <a:off x="1651000" y="7318376"/>
              <a:ext cx="9525" cy="22225"/>
            </a:xfrm>
            <a:custGeom>
              <a:avLst/>
              <a:gdLst>
                <a:gd name="T0" fmla="*/ 10 w 11"/>
                <a:gd name="T1" fmla="*/ 5 h 26"/>
                <a:gd name="T2" fmla="*/ 6 w 11"/>
                <a:gd name="T3" fmla="*/ 5 h 26"/>
                <a:gd name="T4" fmla="*/ 6 w 11"/>
                <a:gd name="T5" fmla="*/ 26 h 26"/>
                <a:gd name="T6" fmla="*/ 0 w 11"/>
                <a:gd name="T7" fmla="*/ 26 h 26"/>
                <a:gd name="T8" fmla="*/ 0 w 11"/>
                <a:gd name="T9" fmla="*/ 2 h 26"/>
                <a:gd name="T10" fmla="*/ 11 w 11"/>
                <a:gd name="T11" fmla="*/ 0 h 26"/>
                <a:gd name="T12" fmla="*/ 10 w 11"/>
                <a:gd name="T1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6">
                  <a:moveTo>
                    <a:pt x="10" y="5"/>
                  </a:moveTo>
                  <a:cubicBezTo>
                    <a:pt x="9" y="4"/>
                    <a:pt x="7" y="4"/>
                    <a:pt x="6" y="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5" y="0"/>
                    <a:pt x="11" y="0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8" name="Freeform 42"/>
            <p:cNvSpPr>
              <a:spLocks noEditPoints="1"/>
            </p:cNvSpPr>
            <p:nvPr userDrawn="1"/>
          </p:nvSpPr>
          <p:spPr bwMode="auto">
            <a:xfrm>
              <a:off x="1662113" y="7318376"/>
              <a:ext cx="15875" cy="23813"/>
            </a:xfrm>
            <a:custGeom>
              <a:avLst/>
              <a:gdLst>
                <a:gd name="T0" fmla="*/ 9 w 19"/>
                <a:gd name="T1" fmla="*/ 27 h 27"/>
                <a:gd name="T2" fmla="*/ 0 w 19"/>
                <a:gd name="T3" fmla="*/ 13 h 27"/>
                <a:gd name="T4" fmla="*/ 9 w 19"/>
                <a:gd name="T5" fmla="*/ 0 h 27"/>
                <a:gd name="T6" fmla="*/ 19 w 19"/>
                <a:gd name="T7" fmla="*/ 13 h 27"/>
                <a:gd name="T8" fmla="*/ 9 w 19"/>
                <a:gd name="T9" fmla="*/ 27 h 27"/>
                <a:gd name="T10" fmla="*/ 9 w 19"/>
                <a:gd name="T11" fmla="*/ 5 h 27"/>
                <a:gd name="T12" fmla="*/ 6 w 19"/>
                <a:gd name="T13" fmla="*/ 13 h 27"/>
                <a:gd name="T14" fmla="*/ 9 w 19"/>
                <a:gd name="T15" fmla="*/ 22 h 27"/>
                <a:gd name="T16" fmla="*/ 13 w 19"/>
                <a:gd name="T17" fmla="*/ 13 h 27"/>
                <a:gd name="T18" fmla="*/ 9 w 19"/>
                <a:gd name="T1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7">
                  <a:moveTo>
                    <a:pt x="9" y="27"/>
                  </a:moveTo>
                  <a:cubicBezTo>
                    <a:pt x="3" y="27"/>
                    <a:pt x="0" y="21"/>
                    <a:pt x="0" y="13"/>
                  </a:cubicBezTo>
                  <a:cubicBezTo>
                    <a:pt x="0" y="6"/>
                    <a:pt x="3" y="0"/>
                    <a:pt x="9" y="0"/>
                  </a:cubicBezTo>
                  <a:cubicBezTo>
                    <a:pt x="16" y="0"/>
                    <a:pt x="19" y="6"/>
                    <a:pt x="19" y="13"/>
                  </a:cubicBezTo>
                  <a:cubicBezTo>
                    <a:pt x="19" y="21"/>
                    <a:pt x="16" y="27"/>
                    <a:pt x="9" y="27"/>
                  </a:cubicBezTo>
                  <a:moveTo>
                    <a:pt x="9" y="5"/>
                  </a:moveTo>
                  <a:cubicBezTo>
                    <a:pt x="7" y="5"/>
                    <a:pt x="6" y="8"/>
                    <a:pt x="6" y="13"/>
                  </a:cubicBezTo>
                  <a:cubicBezTo>
                    <a:pt x="6" y="18"/>
                    <a:pt x="7" y="22"/>
                    <a:pt x="9" y="22"/>
                  </a:cubicBezTo>
                  <a:cubicBezTo>
                    <a:pt x="12" y="22"/>
                    <a:pt x="13" y="18"/>
                    <a:pt x="13" y="13"/>
                  </a:cubicBezTo>
                  <a:cubicBezTo>
                    <a:pt x="13" y="9"/>
                    <a:pt x="12" y="5"/>
                    <a:pt x="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49" name="Rectangle 43"/>
            <p:cNvSpPr>
              <a:spLocks noChangeArrowheads="1"/>
            </p:cNvSpPr>
            <p:nvPr userDrawn="1"/>
          </p:nvSpPr>
          <p:spPr bwMode="auto">
            <a:xfrm>
              <a:off x="1682750" y="7310438"/>
              <a:ext cx="4762" cy="30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0" name="Freeform 44"/>
            <p:cNvSpPr>
              <a:spLocks noEditPoints="1"/>
            </p:cNvSpPr>
            <p:nvPr userDrawn="1"/>
          </p:nvSpPr>
          <p:spPr bwMode="auto">
            <a:xfrm>
              <a:off x="1690688" y="7310438"/>
              <a:ext cx="6350" cy="30163"/>
            </a:xfrm>
            <a:custGeom>
              <a:avLst/>
              <a:gdLst>
                <a:gd name="T0" fmla="*/ 4 w 7"/>
                <a:gd name="T1" fmla="*/ 7 h 37"/>
                <a:gd name="T2" fmla="*/ 0 w 7"/>
                <a:gd name="T3" fmla="*/ 4 h 37"/>
                <a:gd name="T4" fmla="*/ 4 w 7"/>
                <a:gd name="T5" fmla="*/ 0 h 37"/>
                <a:gd name="T6" fmla="*/ 7 w 7"/>
                <a:gd name="T7" fmla="*/ 4 h 37"/>
                <a:gd name="T8" fmla="*/ 4 w 7"/>
                <a:gd name="T9" fmla="*/ 7 h 37"/>
                <a:gd name="T10" fmla="*/ 1 w 7"/>
                <a:gd name="T11" fmla="*/ 11 h 37"/>
                <a:gd name="T12" fmla="*/ 7 w 7"/>
                <a:gd name="T13" fmla="*/ 11 h 37"/>
                <a:gd name="T14" fmla="*/ 7 w 7"/>
                <a:gd name="T15" fmla="*/ 37 h 37"/>
                <a:gd name="T16" fmla="*/ 1 w 7"/>
                <a:gd name="T17" fmla="*/ 37 h 37"/>
                <a:gd name="T18" fmla="*/ 1 w 7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moveTo>
                    <a:pt x="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1" name="Freeform 45"/>
            <p:cNvSpPr>
              <a:spLocks/>
            </p:cNvSpPr>
            <p:nvPr userDrawn="1"/>
          </p:nvSpPr>
          <p:spPr bwMode="auto">
            <a:xfrm>
              <a:off x="1701800" y="7318376"/>
              <a:ext cx="15875" cy="22225"/>
            </a:xfrm>
            <a:custGeom>
              <a:avLst/>
              <a:gdLst>
                <a:gd name="T0" fmla="*/ 12 w 18"/>
                <a:gd name="T1" fmla="*/ 26 h 26"/>
                <a:gd name="T2" fmla="*/ 12 w 18"/>
                <a:gd name="T3" fmla="*/ 8 h 26"/>
                <a:gd name="T4" fmla="*/ 8 w 18"/>
                <a:gd name="T5" fmla="*/ 4 h 26"/>
                <a:gd name="T6" fmla="*/ 6 w 18"/>
                <a:gd name="T7" fmla="*/ 5 h 26"/>
                <a:gd name="T8" fmla="*/ 6 w 18"/>
                <a:gd name="T9" fmla="*/ 26 h 26"/>
                <a:gd name="T10" fmla="*/ 0 w 18"/>
                <a:gd name="T11" fmla="*/ 26 h 26"/>
                <a:gd name="T12" fmla="*/ 0 w 18"/>
                <a:gd name="T13" fmla="*/ 2 h 26"/>
                <a:gd name="T14" fmla="*/ 9 w 18"/>
                <a:gd name="T15" fmla="*/ 0 h 26"/>
                <a:gd name="T16" fmla="*/ 18 w 18"/>
                <a:gd name="T17" fmla="*/ 8 h 26"/>
                <a:gd name="T18" fmla="*/ 18 w 18"/>
                <a:gd name="T19" fmla="*/ 26 h 26"/>
                <a:gd name="T20" fmla="*/ 12 w 18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6">
                  <a:moveTo>
                    <a:pt x="12" y="26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5" y="0"/>
                    <a:pt x="9" y="0"/>
                  </a:cubicBezTo>
                  <a:cubicBezTo>
                    <a:pt x="15" y="0"/>
                    <a:pt x="18" y="2"/>
                    <a:pt x="18" y="8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2" name="Freeform 46"/>
            <p:cNvSpPr>
              <a:spLocks/>
            </p:cNvSpPr>
            <p:nvPr userDrawn="1"/>
          </p:nvSpPr>
          <p:spPr bwMode="auto">
            <a:xfrm>
              <a:off x="1720850" y="7318376"/>
              <a:ext cx="12700" cy="23813"/>
            </a:xfrm>
            <a:custGeom>
              <a:avLst/>
              <a:gdLst>
                <a:gd name="T0" fmla="*/ 6 w 15"/>
                <a:gd name="T1" fmla="*/ 27 h 27"/>
                <a:gd name="T2" fmla="*/ 0 w 15"/>
                <a:gd name="T3" fmla="*/ 25 h 27"/>
                <a:gd name="T4" fmla="*/ 1 w 15"/>
                <a:gd name="T5" fmla="*/ 20 h 27"/>
                <a:gd name="T6" fmla="*/ 5 w 15"/>
                <a:gd name="T7" fmla="*/ 22 h 27"/>
                <a:gd name="T8" fmla="*/ 8 w 15"/>
                <a:gd name="T9" fmla="*/ 19 h 27"/>
                <a:gd name="T10" fmla="*/ 5 w 15"/>
                <a:gd name="T11" fmla="*/ 15 h 27"/>
                <a:gd name="T12" fmla="*/ 0 w 15"/>
                <a:gd name="T13" fmla="*/ 7 h 27"/>
                <a:gd name="T14" fmla="*/ 8 w 15"/>
                <a:gd name="T15" fmla="*/ 0 h 27"/>
                <a:gd name="T16" fmla="*/ 14 w 15"/>
                <a:gd name="T17" fmla="*/ 2 h 27"/>
                <a:gd name="T18" fmla="*/ 13 w 15"/>
                <a:gd name="T19" fmla="*/ 6 h 27"/>
                <a:gd name="T20" fmla="*/ 9 w 15"/>
                <a:gd name="T21" fmla="*/ 5 h 27"/>
                <a:gd name="T22" fmla="*/ 7 w 15"/>
                <a:gd name="T23" fmla="*/ 7 h 27"/>
                <a:gd name="T24" fmla="*/ 10 w 15"/>
                <a:gd name="T25" fmla="*/ 11 h 27"/>
                <a:gd name="T26" fmla="*/ 15 w 15"/>
                <a:gd name="T27" fmla="*/ 19 h 27"/>
                <a:gd name="T28" fmla="*/ 6 w 15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6" y="27"/>
                  </a:moveTo>
                  <a:cubicBezTo>
                    <a:pt x="3" y="27"/>
                    <a:pt x="1" y="26"/>
                    <a:pt x="0" y="25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4" y="22"/>
                    <a:pt x="5" y="22"/>
                  </a:cubicBezTo>
                  <a:cubicBezTo>
                    <a:pt x="7" y="22"/>
                    <a:pt x="8" y="21"/>
                    <a:pt x="8" y="19"/>
                  </a:cubicBezTo>
                  <a:cubicBezTo>
                    <a:pt x="8" y="17"/>
                    <a:pt x="7" y="17"/>
                    <a:pt x="5" y="15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1" y="5"/>
                    <a:pt x="9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9"/>
                    <a:pt x="8" y="10"/>
                    <a:pt x="10" y="11"/>
                  </a:cubicBezTo>
                  <a:cubicBezTo>
                    <a:pt x="13" y="13"/>
                    <a:pt x="15" y="15"/>
                    <a:pt x="15" y="19"/>
                  </a:cubicBezTo>
                  <a:cubicBezTo>
                    <a:pt x="15" y="24"/>
                    <a:pt x="11" y="27"/>
                    <a:pt x="6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3" name="Freeform 47"/>
            <p:cNvSpPr>
              <a:spLocks/>
            </p:cNvSpPr>
            <p:nvPr userDrawn="1"/>
          </p:nvSpPr>
          <p:spPr bwMode="auto">
            <a:xfrm>
              <a:off x="1736725" y="7310438"/>
              <a:ext cx="17462" cy="30163"/>
            </a:xfrm>
            <a:custGeom>
              <a:avLst/>
              <a:gdLst>
                <a:gd name="T0" fmla="*/ 7 w 11"/>
                <a:gd name="T1" fmla="*/ 19 h 19"/>
                <a:gd name="T2" fmla="*/ 3 w 11"/>
                <a:gd name="T3" fmla="*/ 12 h 19"/>
                <a:gd name="T4" fmla="*/ 3 w 11"/>
                <a:gd name="T5" fmla="*/ 12 h 19"/>
                <a:gd name="T6" fmla="*/ 3 w 11"/>
                <a:gd name="T7" fmla="*/ 19 h 19"/>
                <a:gd name="T8" fmla="*/ 0 w 11"/>
                <a:gd name="T9" fmla="*/ 19 h 19"/>
                <a:gd name="T10" fmla="*/ 0 w 11"/>
                <a:gd name="T11" fmla="*/ 0 h 19"/>
                <a:gd name="T12" fmla="*/ 3 w 11"/>
                <a:gd name="T13" fmla="*/ 0 h 19"/>
                <a:gd name="T14" fmla="*/ 3 w 11"/>
                <a:gd name="T15" fmla="*/ 12 h 19"/>
                <a:gd name="T16" fmla="*/ 3 w 11"/>
                <a:gd name="T17" fmla="*/ 12 h 19"/>
                <a:gd name="T18" fmla="*/ 7 w 11"/>
                <a:gd name="T19" fmla="*/ 5 h 19"/>
                <a:gd name="T20" fmla="*/ 10 w 11"/>
                <a:gd name="T21" fmla="*/ 5 h 19"/>
                <a:gd name="T22" fmla="*/ 7 w 11"/>
                <a:gd name="T23" fmla="*/ 12 h 19"/>
                <a:gd name="T24" fmla="*/ 11 w 11"/>
                <a:gd name="T25" fmla="*/ 19 h 19"/>
                <a:gd name="T26" fmla="*/ 7 w 11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9">
                  <a:moveTo>
                    <a:pt x="7" y="19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5"/>
                  </a:lnTo>
                  <a:lnTo>
                    <a:pt x="10" y="5"/>
                  </a:lnTo>
                  <a:lnTo>
                    <a:pt x="7" y="12"/>
                  </a:lnTo>
                  <a:lnTo>
                    <a:pt x="11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4" name="Freeform 48"/>
            <p:cNvSpPr>
              <a:spLocks noEditPoints="1"/>
            </p:cNvSpPr>
            <p:nvPr userDrawn="1"/>
          </p:nvSpPr>
          <p:spPr bwMode="auto">
            <a:xfrm>
              <a:off x="1755775" y="7318376"/>
              <a:ext cx="14287" cy="23813"/>
            </a:xfrm>
            <a:custGeom>
              <a:avLst/>
              <a:gdLst>
                <a:gd name="T0" fmla="*/ 9 w 17"/>
                <a:gd name="T1" fmla="*/ 27 h 27"/>
                <a:gd name="T2" fmla="*/ 0 w 17"/>
                <a:gd name="T3" fmla="*/ 19 h 27"/>
                <a:gd name="T4" fmla="*/ 11 w 17"/>
                <a:gd name="T5" fmla="*/ 9 h 27"/>
                <a:gd name="T6" fmla="*/ 11 w 17"/>
                <a:gd name="T7" fmla="*/ 8 h 27"/>
                <a:gd name="T8" fmla="*/ 8 w 17"/>
                <a:gd name="T9" fmla="*/ 5 h 27"/>
                <a:gd name="T10" fmla="*/ 2 w 17"/>
                <a:gd name="T11" fmla="*/ 6 h 27"/>
                <a:gd name="T12" fmla="*/ 1 w 17"/>
                <a:gd name="T13" fmla="*/ 2 h 27"/>
                <a:gd name="T14" fmla="*/ 9 w 17"/>
                <a:gd name="T15" fmla="*/ 0 h 27"/>
                <a:gd name="T16" fmla="*/ 17 w 17"/>
                <a:gd name="T17" fmla="*/ 9 h 27"/>
                <a:gd name="T18" fmla="*/ 17 w 17"/>
                <a:gd name="T19" fmla="*/ 25 h 27"/>
                <a:gd name="T20" fmla="*/ 9 w 17"/>
                <a:gd name="T21" fmla="*/ 27 h 27"/>
                <a:gd name="T22" fmla="*/ 11 w 17"/>
                <a:gd name="T23" fmla="*/ 13 h 27"/>
                <a:gd name="T24" fmla="*/ 6 w 17"/>
                <a:gd name="T25" fmla="*/ 18 h 27"/>
                <a:gd name="T26" fmla="*/ 9 w 17"/>
                <a:gd name="T27" fmla="*/ 23 h 27"/>
                <a:gd name="T28" fmla="*/ 11 w 17"/>
                <a:gd name="T29" fmla="*/ 22 h 27"/>
                <a:gd name="T30" fmla="*/ 11 w 17"/>
                <a:gd name="T3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7">
                  <a:moveTo>
                    <a:pt x="9" y="27"/>
                  </a:moveTo>
                  <a:cubicBezTo>
                    <a:pt x="3" y="27"/>
                    <a:pt x="0" y="24"/>
                    <a:pt x="0" y="19"/>
                  </a:cubicBezTo>
                  <a:cubicBezTo>
                    <a:pt x="0" y="12"/>
                    <a:pt x="5" y="10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6"/>
                    <a:pt x="10" y="5"/>
                    <a:pt x="8" y="5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5" y="0"/>
                    <a:pt x="9" y="0"/>
                  </a:cubicBezTo>
                  <a:cubicBezTo>
                    <a:pt x="14" y="0"/>
                    <a:pt x="17" y="2"/>
                    <a:pt x="17" y="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6"/>
                    <a:pt x="13" y="27"/>
                    <a:pt x="9" y="27"/>
                  </a:cubicBezTo>
                  <a:moveTo>
                    <a:pt x="11" y="13"/>
                  </a:moveTo>
                  <a:cubicBezTo>
                    <a:pt x="7" y="13"/>
                    <a:pt x="6" y="15"/>
                    <a:pt x="6" y="18"/>
                  </a:cubicBezTo>
                  <a:cubicBezTo>
                    <a:pt x="6" y="21"/>
                    <a:pt x="7" y="23"/>
                    <a:pt x="9" y="23"/>
                  </a:cubicBezTo>
                  <a:cubicBezTo>
                    <a:pt x="10" y="23"/>
                    <a:pt x="11" y="22"/>
                    <a:pt x="11" y="22"/>
                  </a:cubicBezTo>
                  <a:lnTo>
                    <a:pt x="1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5" name="Rectangle 49"/>
            <p:cNvSpPr>
              <a:spLocks noChangeArrowheads="1"/>
            </p:cNvSpPr>
            <p:nvPr userDrawn="1"/>
          </p:nvSpPr>
          <p:spPr bwMode="auto">
            <a:xfrm>
              <a:off x="1611313" y="7348538"/>
              <a:ext cx="6350" cy="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6" name="Freeform 50"/>
            <p:cNvSpPr>
              <a:spLocks/>
            </p:cNvSpPr>
            <p:nvPr userDrawn="1"/>
          </p:nvSpPr>
          <p:spPr bwMode="auto">
            <a:xfrm>
              <a:off x="1622425" y="7353301"/>
              <a:ext cx="14287" cy="22225"/>
            </a:xfrm>
            <a:custGeom>
              <a:avLst/>
              <a:gdLst>
                <a:gd name="T0" fmla="*/ 12 w 18"/>
                <a:gd name="T1" fmla="*/ 26 h 26"/>
                <a:gd name="T2" fmla="*/ 12 w 18"/>
                <a:gd name="T3" fmla="*/ 8 h 26"/>
                <a:gd name="T4" fmla="*/ 9 w 18"/>
                <a:gd name="T5" fmla="*/ 4 h 26"/>
                <a:gd name="T6" fmla="*/ 6 w 18"/>
                <a:gd name="T7" fmla="*/ 5 h 26"/>
                <a:gd name="T8" fmla="*/ 6 w 18"/>
                <a:gd name="T9" fmla="*/ 26 h 26"/>
                <a:gd name="T10" fmla="*/ 0 w 18"/>
                <a:gd name="T11" fmla="*/ 26 h 26"/>
                <a:gd name="T12" fmla="*/ 0 w 18"/>
                <a:gd name="T13" fmla="*/ 2 h 26"/>
                <a:gd name="T14" fmla="*/ 9 w 18"/>
                <a:gd name="T15" fmla="*/ 0 h 26"/>
                <a:gd name="T16" fmla="*/ 18 w 18"/>
                <a:gd name="T17" fmla="*/ 8 h 26"/>
                <a:gd name="T18" fmla="*/ 18 w 18"/>
                <a:gd name="T19" fmla="*/ 26 h 26"/>
                <a:gd name="T20" fmla="*/ 12 w 18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6">
                  <a:moveTo>
                    <a:pt x="12" y="26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5" y="0"/>
                    <a:pt x="9" y="0"/>
                  </a:cubicBezTo>
                  <a:cubicBezTo>
                    <a:pt x="15" y="0"/>
                    <a:pt x="18" y="2"/>
                    <a:pt x="18" y="8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7" name="Freeform 51"/>
            <p:cNvSpPr>
              <a:spLocks/>
            </p:cNvSpPr>
            <p:nvPr userDrawn="1"/>
          </p:nvSpPr>
          <p:spPr bwMode="auto">
            <a:xfrm>
              <a:off x="1641475" y="7353301"/>
              <a:ext cx="12700" cy="23813"/>
            </a:xfrm>
            <a:custGeom>
              <a:avLst/>
              <a:gdLst>
                <a:gd name="T0" fmla="*/ 7 w 15"/>
                <a:gd name="T1" fmla="*/ 27 h 27"/>
                <a:gd name="T2" fmla="*/ 0 w 15"/>
                <a:gd name="T3" fmla="*/ 25 h 27"/>
                <a:gd name="T4" fmla="*/ 2 w 15"/>
                <a:gd name="T5" fmla="*/ 20 h 27"/>
                <a:gd name="T6" fmla="*/ 6 w 15"/>
                <a:gd name="T7" fmla="*/ 21 h 27"/>
                <a:gd name="T8" fmla="*/ 9 w 15"/>
                <a:gd name="T9" fmla="*/ 19 h 27"/>
                <a:gd name="T10" fmla="*/ 5 w 15"/>
                <a:gd name="T11" fmla="*/ 15 h 27"/>
                <a:gd name="T12" fmla="*/ 1 w 15"/>
                <a:gd name="T13" fmla="*/ 7 h 27"/>
                <a:gd name="T14" fmla="*/ 8 w 15"/>
                <a:gd name="T15" fmla="*/ 0 h 27"/>
                <a:gd name="T16" fmla="*/ 14 w 15"/>
                <a:gd name="T17" fmla="*/ 2 h 27"/>
                <a:gd name="T18" fmla="*/ 13 w 15"/>
                <a:gd name="T19" fmla="*/ 6 h 27"/>
                <a:gd name="T20" fmla="*/ 10 w 15"/>
                <a:gd name="T21" fmla="*/ 4 h 27"/>
                <a:gd name="T22" fmla="*/ 7 w 15"/>
                <a:gd name="T23" fmla="*/ 7 h 27"/>
                <a:gd name="T24" fmla="*/ 11 w 15"/>
                <a:gd name="T25" fmla="*/ 11 h 27"/>
                <a:gd name="T26" fmla="*/ 15 w 15"/>
                <a:gd name="T27" fmla="*/ 19 h 27"/>
                <a:gd name="T28" fmla="*/ 7 w 15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7" y="27"/>
                  </a:moveTo>
                  <a:cubicBezTo>
                    <a:pt x="4" y="27"/>
                    <a:pt x="2" y="26"/>
                    <a:pt x="0" y="25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7"/>
                    <a:pt x="8" y="16"/>
                    <a:pt x="5" y="15"/>
                  </a:cubicBezTo>
                  <a:cubicBezTo>
                    <a:pt x="3" y="13"/>
                    <a:pt x="1" y="11"/>
                    <a:pt x="1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1" y="0"/>
                    <a:pt x="13" y="0"/>
                    <a:pt x="14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8" y="4"/>
                    <a:pt x="7" y="5"/>
                    <a:pt x="7" y="7"/>
                  </a:cubicBezTo>
                  <a:cubicBezTo>
                    <a:pt x="7" y="8"/>
                    <a:pt x="8" y="9"/>
                    <a:pt x="11" y="11"/>
                  </a:cubicBezTo>
                  <a:cubicBezTo>
                    <a:pt x="13" y="13"/>
                    <a:pt x="15" y="15"/>
                    <a:pt x="15" y="19"/>
                  </a:cubicBezTo>
                  <a:cubicBezTo>
                    <a:pt x="15" y="23"/>
                    <a:pt x="12" y="27"/>
                    <a:pt x="7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8" name="Freeform 52"/>
            <p:cNvSpPr>
              <a:spLocks/>
            </p:cNvSpPr>
            <p:nvPr userDrawn="1"/>
          </p:nvSpPr>
          <p:spPr bwMode="auto">
            <a:xfrm>
              <a:off x="1655763" y="7346951"/>
              <a:ext cx="11112" cy="28575"/>
            </a:xfrm>
            <a:custGeom>
              <a:avLst/>
              <a:gdLst>
                <a:gd name="T0" fmla="*/ 9 w 12"/>
                <a:gd name="T1" fmla="*/ 34 h 34"/>
                <a:gd name="T2" fmla="*/ 3 w 12"/>
                <a:gd name="T3" fmla="*/ 27 h 34"/>
                <a:gd name="T4" fmla="*/ 3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3 w 12"/>
                <a:gd name="T11" fmla="*/ 8 h 34"/>
                <a:gd name="T12" fmla="*/ 3 w 12"/>
                <a:gd name="T13" fmla="*/ 2 h 34"/>
                <a:gd name="T14" fmla="*/ 9 w 12"/>
                <a:gd name="T15" fmla="*/ 0 h 34"/>
                <a:gd name="T16" fmla="*/ 9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9 w 12"/>
                <a:gd name="T23" fmla="*/ 13 h 34"/>
                <a:gd name="T24" fmla="*/ 9 w 12"/>
                <a:gd name="T25" fmla="*/ 26 h 34"/>
                <a:gd name="T26" fmla="*/ 11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9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5" y="34"/>
                    <a:pt x="3" y="31"/>
                    <a:pt x="3" y="2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10" y="29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1" y="34"/>
                    <a:pt x="9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59" name="Freeform 53"/>
            <p:cNvSpPr>
              <a:spLocks noEditPoints="1"/>
            </p:cNvSpPr>
            <p:nvPr userDrawn="1"/>
          </p:nvSpPr>
          <p:spPr bwMode="auto">
            <a:xfrm>
              <a:off x="1670050" y="7343776"/>
              <a:ext cx="4762" cy="31750"/>
            </a:xfrm>
            <a:custGeom>
              <a:avLst/>
              <a:gdLst>
                <a:gd name="T0" fmla="*/ 3 w 6"/>
                <a:gd name="T1" fmla="*/ 7 h 37"/>
                <a:gd name="T2" fmla="*/ 0 w 6"/>
                <a:gd name="T3" fmla="*/ 3 h 37"/>
                <a:gd name="T4" fmla="*/ 3 w 6"/>
                <a:gd name="T5" fmla="*/ 0 h 37"/>
                <a:gd name="T6" fmla="*/ 6 w 6"/>
                <a:gd name="T7" fmla="*/ 3 h 37"/>
                <a:gd name="T8" fmla="*/ 3 w 6"/>
                <a:gd name="T9" fmla="*/ 7 h 37"/>
                <a:gd name="T10" fmla="*/ 0 w 6"/>
                <a:gd name="T11" fmla="*/ 11 h 37"/>
                <a:gd name="T12" fmla="*/ 6 w 6"/>
                <a:gd name="T13" fmla="*/ 11 h 37"/>
                <a:gd name="T14" fmla="*/ 6 w 6"/>
                <a:gd name="T15" fmla="*/ 37 h 37"/>
                <a:gd name="T16" fmla="*/ 0 w 6"/>
                <a:gd name="T17" fmla="*/ 37 h 37"/>
                <a:gd name="T18" fmla="*/ 0 w 6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7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7"/>
                    <a:pt x="3" y="7"/>
                  </a:cubicBezTo>
                  <a:moveTo>
                    <a:pt x="0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0" name="Freeform 54"/>
            <p:cNvSpPr>
              <a:spLocks/>
            </p:cNvSpPr>
            <p:nvPr userDrawn="1"/>
          </p:nvSpPr>
          <p:spPr bwMode="auto">
            <a:xfrm>
              <a:off x="1679575" y="7346951"/>
              <a:ext cx="9525" cy="28575"/>
            </a:xfrm>
            <a:custGeom>
              <a:avLst/>
              <a:gdLst>
                <a:gd name="T0" fmla="*/ 8 w 12"/>
                <a:gd name="T1" fmla="*/ 34 h 34"/>
                <a:gd name="T2" fmla="*/ 2 w 12"/>
                <a:gd name="T3" fmla="*/ 27 h 34"/>
                <a:gd name="T4" fmla="*/ 2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2 w 12"/>
                <a:gd name="T11" fmla="*/ 8 h 34"/>
                <a:gd name="T12" fmla="*/ 2 w 12"/>
                <a:gd name="T13" fmla="*/ 2 h 34"/>
                <a:gd name="T14" fmla="*/ 8 w 12"/>
                <a:gd name="T15" fmla="*/ 0 h 34"/>
                <a:gd name="T16" fmla="*/ 8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8 w 12"/>
                <a:gd name="T23" fmla="*/ 13 h 34"/>
                <a:gd name="T24" fmla="*/ 8 w 12"/>
                <a:gd name="T25" fmla="*/ 26 h 34"/>
                <a:gd name="T26" fmla="*/ 10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8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8" y="34"/>
                  </a:moveTo>
                  <a:cubicBezTo>
                    <a:pt x="4" y="34"/>
                    <a:pt x="2" y="31"/>
                    <a:pt x="2" y="2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9"/>
                    <a:pt x="9" y="29"/>
                    <a:pt x="10" y="29"/>
                  </a:cubicBezTo>
                  <a:cubicBezTo>
                    <a:pt x="11" y="29"/>
                    <a:pt x="11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0" y="34"/>
                    <a:pt x="8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1" name="Freeform 55"/>
            <p:cNvSpPr>
              <a:spLocks/>
            </p:cNvSpPr>
            <p:nvPr userDrawn="1"/>
          </p:nvSpPr>
          <p:spPr bwMode="auto">
            <a:xfrm>
              <a:off x="1693863" y="7353301"/>
              <a:ext cx="14287" cy="23813"/>
            </a:xfrm>
            <a:custGeom>
              <a:avLst/>
              <a:gdLst>
                <a:gd name="T0" fmla="*/ 9 w 18"/>
                <a:gd name="T1" fmla="*/ 27 h 27"/>
                <a:gd name="T2" fmla="*/ 0 w 18"/>
                <a:gd name="T3" fmla="*/ 18 h 27"/>
                <a:gd name="T4" fmla="*/ 0 w 18"/>
                <a:gd name="T5" fmla="*/ 0 h 27"/>
                <a:gd name="T6" fmla="*/ 6 w 18"/>
                <a:gd name="T7" fmla="*/ 0 h 27"/>
                <a:gd name="T8" fmla="*/ 6 w 18"/>
                <a:gd name="T9" fmla="*/ 18 h 27"/>
                <a:gd name="T10" fmla="*/ 9 w 18"/>
                <a:gd name="T11" fmla="*/ 22 h 27"/>
                <a:gd name="T12" fmla="*/ 12 w 18"/>
                <a:gd name="T13" fmla="*/ 21 h 27"/>
                <a:gd name="T14" fmla="*/ 12 w 18"/>
                <a:gd name="T15" fmla="*/ 0 h 27"/>
                <a:gd name="T16" fmla="*/ 18 w 18"/>
                <a:gd name="T17" fmla="*/ 0 h 27"/>
                <a:gd name="T18" fmla="*/ 18 w 18"/>
                <a:gd name="T19" fmla="*/ 24 h 27"/>
                <a:gd name="T20" fmla="*/ 9 w 18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7">
                  <a:moveTo>
                    <a:pt x="9" y="27"/>
                  </a:moveTo>
                  <a:cubicBezTo>
                    <a:pt x="3" y="27"/>
                    <a:pt x="0" y="24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7" y="22"/>
                    <a:pt x="9" y="22"/>
                  </a:cubicBezTo>
                  <a:cubicBezTo>
                    <a:pt x="10" y="22"/>
                    <a:pt x="11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3" y="27"/>
                    <a:pt x="9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2" name="Freeform 56"/>
            <p:cNvSpPr>
              <a:spLocks/>
            </p:cNvSpPr>
            <p:nvPr userDrawn="1"/>
          </p:nvSpPr>
          <p:spPr bwMode="auto">
            <a:xfrm>
              <a:off x="1711325" y="7346951"/>
              <a:ext cx="11112" cy="28575"/>
            </a:xfrm>
            <a:custGeom>
              <a:avLst/>
              <a:gdLst>
                <a:gd name="T0" fmla="*/ 9 w 12"/>
                <a:gd name="T1" fmla="*/ 34 h 34"/>
                <a:gd name="T2" fmla="*/ 3 w 12"/>
                <a:gd name="T3" fmla="*/ 27 h 34"/>
                <a:gd name="T4" fmla="*/ 3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3 w 12"/>
                <a:gd name="T11" fmla="*/ 8 h 34"/>
                <a:gd name="T12" fmla="*/ 3 w 12"/>
                <a:gd name="T13" fmla="*/ 2 h 34"/>
                <a:gd name="T14" fmla="*/ 9 w 12"/>
                <a:gd name="T15" fmla="*/ 0 h 34"/>
                <a:gd name="T16" fmla="*/ 9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9 w 12"/>
                <a:gd name="T23" fmla="*/ 13 h 34"/>
                <a:gd name="T24" fmla="*/ 9 w 12"/>
                <a:gd name="T25" fmla="*/ 26 h 34"/>
                <a:gd name="T26" fmla="*/ 11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9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5" y="34"/>
                    <a:pt x="3" y="31"/>
                    <a:pt x="3" y="2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1" y="34"/>
                    <a:pt x="9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3" name="Freeform 57"/>
            <p:cNvSpPr>
              <a:spLocks noEditPoints="1"/>
            </p:cNvSpPr>
            <p:nvPr userDrawn="1"/>
          </p:nvSpPr>
          <p:spPr bwMode="auto">
            <a:xfrm>
              <a:off x="1724025" y="7353301"/>
              <a:ext cx="17462" cy="23813"/>
            </a:xfrm>
            <a:custGeom>
              <a:avLst/>
              <a:gdLst>
                <a:gd name="T0" fmla="*/ 7 w 20"/>
                <a:gd name="T1" fmla="*/ 16 h 27"/>
                <a:gd name="T2" fmla="*/ 12 w 20"/>
                <a:gd name="T3" fmla="*/ 22 h 27"/>
                <a:gd name="T4" fmla="*/ 17 w 20"/>
                <a:gd name="T5" fmla="*/ 20 h 27"/>
                <a:gd name="T6" fmla="*/ 18 w 20"/>
                <a:gd name="T7" fmla="*/ 25 h 27"/>
                <a:gd name="T8" fmla="*/ 11 w 20"/>
                <a:gd name="T9" fmla="*/ 27 h 27"/>
                <a:gd name="T10" fmla="*/ 0 w 20"/>
                <a:gd name="T11" fmla="*/ 13 h 27"/>
                <a:gd name="T12" fmla="*/ 10 w 20"/>
                <a:gd name="T13" fmla="*/ 0 h 27"/>
                <a:gd name="T14" fmla="*/ 19 w 20"/>
                <a:gd name="T15" fmla="*/ 14 h 27"/>
                <a:gd name="T16" fmla="*/ 7 w 20"/>
                <a:gd name="T17" fmla="*/ 16 h 27"/>
                <a:gd name="T18" fmla="*/ 10 w 20"/>
                <a:gd name="T19" fmla="*/ 4 h 27"/>
                <a:gd name="T20" fmla="*/ 6 w 20"/>
                <a:gd name="T21" fmla="*/ 12 h 27"/>
                <a:gd name="T22" fmla="*/ 13 w 20"/>
                <a:gd name="T23" fmla="*/ 11 h 27"/>
                <a:gd name="T24" fmla="*/ 10 w 20"/>
                <a:gd name="T2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7">
                  <a:moveTo>
                    <a:pt x="7" y="16"/>
                  </a:moveTo>
                  <a:cubicBezTo>
                    <a:pt x="7" y="20"/>
                    <a:pt x="9" y="22"/>
                    <a:pt x="12" y="22"/>
                  </a:cubicBezTo>
                  <a:cubicBezTo>
                    <a:pt x="14" y="22"/>
                    <a:pt x="16" y="21"/>
                    <a:pt x="17" y="2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4" y="27"/>
                    <a:pt x="11" y="27"/>
                  </a:cubicBezTo>
                  <a:cubicBezTo>
                    <a:pt x="4" y="27"/>
                    <a:pt x="0" y="21"/>
                    <a:pt x="0" y="13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7" y="0"/>
                    <a:pt x="20" y="5"/>
                    <a:pt x="19" y="14"/>
                  </a:cubicBezTo>
                  <a:lnTo>
                    <a:pt x="7" y="16"/>
                  </a:lnTo>
                  <a:close/>
                  <a:moveTo>
                    <a:pt x="10" y="4"/>
                  </a:moveTo>
                  <a:cubicBezTo>
                    <a:pt x="8" y="4"/>
                    <a:pt x="6" y="7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"/>
                    <a:pt x="12" y="4"/>
                    <a:pt x="10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4" name="Freeform 58"/>
            <p:cNvSpPr>
              <a:spLocks/>
            </p:cNvSpPr>
            <p:nvPr userDrawn="1"/>
          </p:nvSpPr>
          <p:spPr bwMode="auto">
            <a:xfrm>
              <a:off x="1743075" y="7346951"/>
              <a:ext cx="11112" cy="28575"/>
            </a:xfrm>
            <a:custGeom>
              <a:avLst/>
              <a:gdLst>
                <a:gd name="T0" fmla="*/ 9 w 12"/>
                <a:gd name="T1" fmla="*/ 34 h 34"/>
                <a:gd name="T2" fmla="*/ 2 w 12"/>
                <a:gd name="T3" fmla="*/ 27 h 34"/>
                <a:gd name="T4" fmla="*/ 2 w 12"/>
                <a:gd name="T5" fmla="*/ 13 h 34"/>
                <a:gd name="T6" fmla="*/ 0 w 12"/>
                <a:gd name="T7" fmla="*/ 13 h 34"/>
                <a:gd name="T8" fmla="*/ 0 w 12"/>
                <a:gd name="T9" fmla="*/ 8 h 34"/>
                <a:gd name="T10" fmla="*/ 2 w 12"/>
                <a:gd name="T11" fmla="*/ 8 h 34"/>
                <a:gd name="T12" fmla="*/ 2 w 12"/>
                <a:gd name="T13" fmla="*/ 2 h 34"/>
                <a:gd name="T14" fmla="*/ 8 w 12"/>
                <a:gd name="T15" fmla="*/ 0 h 34"/>
                <a:gd name="T16" fmla="*/ 8 w 12"/>
                <a:gd name="T17" fmla="*/ 8 h 34"/>
                <a:gd name="T18" fmla="*/ 12 w 12"/>
                <a:gd name="T19" fmla="*/ 8 h 34"/>
                <a:gd name="T20" fmla="*/ 12 w 12"/>
                <a:gd name="T21" fmla="*/ 13 h 34"/>
                <a:gd name="T22" fmla="*/ 8 w 12"/>
                <a:gd name="T23" fmla="*/ 13 h 34"/>
                <a:gd name="T24" fmla="*/ 8 w 12"/>
                <a:gd name="T25" fmla="*/ 26 h 34"/>
                <a:gd name="T26" fmla="*/ 10 w 12"/>
                <a:gd name="T27" fmla="*/ 29 h 34"/>
                <a:gd name="T28" fmla="*/ 12 w 12"/>
                <a:gd name="T29" fmla="*/ 29 h 34"/>
                <a:gd name="T30" fmla="*/ 12 w 12"/>
                <a:gd name="T31" fmla="*/ 34 h 34"/>
                <a:gd name="T32" fmla="*/ 9 w 1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4" y="34"/>
                    <a:pt x="2" y="31"/>
                    <a:pt x="2" y="2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9"/>
                    <a:pt x="9" y="29"/>
                    <a:pt x="10" y="29"/>
                  </a:cubicBezTo>
                  <a:cubicBezTo>
                    <a:pt x="11" y="29"/>
                    <a:pt x="11" y="29"/>
                    <a:pt x="12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0" y="34"/>
                    <a:pt x="9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5" name="Freeform 59"/>
            <p:cNvSpPr>
              <a:spLocks noEditPoints="1"/>
            </p:cNvSpPr>
            <p:nvPr userDrawn="1"/>
          </p:nvSpPr>
          <p:spPr bwMode="auto">
            <a:xfrm>
              <a:off x="1487488" y="7327901"/>
              <a:ext cx="31750" cy="34925"/>
            </a:xfrm>
            <a:custGeom>
              <a:avLst/>
              <a:gdLst>
                <a:gd name="T0" fmla="*/ 7 w 39"/>
                <a:gd name="T1" fmla="*/ 8 h 41"/>
                <a:gd name="T2" fmla="*/ 27 w 39"/>
                <a:gd name="T3" fmla="*/ 6 h 41"/>
                <a:gd name="T4" fmla="*/ 29 w 39"/>
                <a:gd name="T5" fmla="*/ 5 h 41"/>
                <a:gd name="T6" fmla="*/ 26 w 39"/>
                <a:gd name="T7" fmla="*/ 4 h 41"/>
                <a:gd name="T8" fmla="*/ 21 w 39"/>
                <a:gd name="T9" fmla="*/ 2 h 41"/>
                <a:gd name="T10" fmla="*/ 3 w 39"/>
                <a:gd name="T11" fmla="*/ 14 h 41"/>
                <a:gd name="T12" fmla="*/ 15 w 39"/>
                <a:gd name="T13" fmla="*/ 24 h 41"/>
                <a:gd name="T14" fmla="*/ 20 w 39"/>
                <a:gd name="T15" fmla="*/ 27 h 41"/>
                <a:gd name="T16" fmla="*/ 20 w 39"/>
                <a:gd name="T17" fmla="*/ 36 h 41"/>
                <a:gd name="T18" fmla="*/ 14 w 39"/>
                <a:gd name="T19" fmla="*/ 41 h 41"/>
                <a:gd name="T20" fmla="*/ 26 w 39"/>
                <a:gd name="T21" fmla="*/ 38 h 41"/>
                <a:gd name="T22" fmla="*/ 26 w 39"/>
                <a:gd name="T23" fmla="*/ 31 h 41"/>
                <a:gd name="T24" fmla="*/ 32 w 39"/>
                <a:gd name="T25" fmla="*/ 17 h 41"/>
                <a:gd name="T26" fmla="*/ 39 w 39"/>
                <a:gd name="T27" fmla="*/ 8 h 41"/>
                <a:gd name="T28" fmla="*/ 14 w 39"/>
                <a:gd name="T29" fmla="*/ 10 h 41"/>
                <a:gd name="T30" fmla="*/ 13 w 39"/>
                <a:gd name="T31" fmla="*/ 8 h 41"/>
                <a:gd name="T32" fmla="*/ 12 w 39"/>
                <a:gd name="T33" fmla="*/ 8 h 41"/>
                <a:gd name="T34" fmla="*/ 11 w 39"/>
                <a:gd name="T35" fmla="*/ 8 h 41"/>
                <a:gd name="T36" fmla="*/ 10 w 39"/>
                <a:gd name="T37" fmla="*/ 8 h 41"/>
                <a:gd name="T38" fmla="*/ 9 w 39"/>
                <a:gd name="T39" fmla="*/ 10 h 41"/>
                <a:gd name="T40" fmla="*/ 10 w 39"/>
                <a:gd name="T41" fmla="*/ 11 h 41"/>
                <a:gd name="T42" fmla="*/ 8 w 39"/>
                <a:gd name="T43" fmla="*/ 11 h 41"/>
                <a:gd name="T44" fmla="*/ 6 w 39"/>
                <a:gd name="T45" fmla="*/ 3 h 41"/>
                <a:gd name="T46" fmla="*/ 25 w 39"/>
                <a:gd name="T47" fmla="*/ 3 h 41"/>
                <a:gd name="T48" fmla="*/ 24 w 39"/>
                <a:gd name="T49" fmla="*/ 4 h 41"/>
                <a:gd name="T50" fmla="*/ 18 w 39"/>
                <a:gd name="T51" fmla="*/ 3 h 41"/>
                <a:gd name="T52" fmla="*/ 12 w 39"/>
                <a:gd name="T53" fmla="*/ 16 h 41"/>
                <a:gd name="T54" fmla="*/ 16 w 39"/>
                <a:gd name="T55" fmla="*/ 24 h 41"/>
                <a:gd name="T56" fmla="*/ 16 w 39"/>
                <a:gd name="T57" fmla="*/ 24 h 41"/>
                <a:gd name="T58" fmla="*/ 17 w 39"/>
                <a:gd name="T59" fmla="*/ 18 h 41"/>
                <a:gd name="T60" fmla="*/ 16 w 39"/>
                <a:gd name="T61" fmla="*/ 20 h 41"/>
                <a:gd name="T62" fmla="*/ 21 w 39"/>
                <a:gd name="T63" fmla="*/ 24 h 41"/>
                <a:gd name="T64" fmla="*/ 19 w 39"/>
                <a:gd name="T65" fmla="*/ 26 h 41"/>
                <a:gd name="T66" fmla="*/ 26 w 39"/>
                <a:gd name="T67" fmla="*/ 26 h 41"/>
                <a:gd name="T68" fmla="*/ 23 w 39"/>
                <a:gd name="T69" fmla="*/ 24 h 41"/>
                <a:gd name="T70" fmla="*/ 24 w 39"/>
                <a:gd name="T71" fmla="*/ 24 h 41"/>
                <a:gd name="T72" fmla="*/ 25 w 39"/>
                <a:gd name="T73" fmla="*/ 24 h 41"/>
                <a:gd name="T74" fmla="*/ 21 w 39"/>
                <a:gd name="T75" fmla="*/ 29 h 41"/>
                <a:gd name="T76" fmla="*/ 26 w 39"/>
                <a:gd name="T77" fmla="*/ 38 h 41"/>
                <a:gd name="T78" fmla="*/ 16 w 39"/>
                <a:gd name="T79" fmla="*/ 40 h 41"/>
                <a:gd name="T80" fmla="*/ 21 w 39"/>
                <a:gd name="T81" fmla="*/ 39 h 41"/>
                <a:gd name="T82" fmla="*/ 20 w 39"/>
                <a:gd name="T83" fmla="*/ 31 h 41"/>
                <a:gd name="T84" fmla="*/ 20 w 39"/>
                <a:gd name="T85" fmla="*/ 35 h 41"/>
                <a:gd name="T86" fmla="*/ 30 w 39"/>
                <a:gd name="T87" fmla="*/ 19 h 41"/>
                <a:gd name="T88" fmla="*/ 31 w 39"/>
                <a:gd name="T89" fmla="*/ 17 h 41"/>
                <a:gd name="T90" fmla="*/ 26 w 39"/>
                <a:gd name="T91" fmla="*/ 18 h 41"/>
                <a:gd name="T92" fmla="*/ 20 w 39"/>
                <a:gd name="T93" fmla="*/ 17 h 41"/>
                <a:gd name="T94" fmla="*/ 15 w 39"/>
                <a:gd name="T95" fmla="*/ 18 h 41"/>
                <a:gd name="T96" fmla="*/ 13 w 39"/>
                <a:gd name="T97" fmla="*/ 12 h 41"/>
                <a:gd name="T98" fmla="*/ 15 w 39"/>
                <a:gd name="T99" fmla="*/ 12 h 41"/>
                <a:gd name="T100" fmla="*/ 18 w 39"/>
                <a:gd name="T101" fmla="*/ 15 h 41"/>
                <a:gd name="T102" fmla="*/ 20 w 39"/>
                <a:gd name="T103" fmla="*/ 14 h 41"/>
                <a:gd name="T104" fmla="*/ 34 w 39"/>
                <a:gd name="T105" fmla="*/ 11 h 41"/>
                <a:gd name="T106" fmla="*/ 17 w 39"/>
                <a:gd name="T107" fmla="*/ 10 h 41"/>
                <a:gd name="T108" fmla="*/ 38 w 39"/>
                <a:gd name="T10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" h="41">
                  <a:moveTo>
                    <a:pt x="39" y="8"/>
                  </a:moveTo>
                  <a:cubicBezTo>
                    <a:pt x="38" y="7"/>
                    <a:pt x="21" y="7"/>
                    <a:pt x="14" y="8"/>
                  </a:cubicBezTo>
                  <a:cubicBezTo>
                    <a:pt x="12" y="8"/>
                    <a:pt x="7" y="8"/>
                    <a:pt x="7" y="8"/>
                  </a:cubicBezTo>
                  <a:cubicBezTo>
                    <a:pt x="7" y="8"/>
                    <a:pt x="9" y="2"/>
                    <a:pt x="17" y="4"/>
                  </a:cubicBezTo>
                  <a:cubicBezTo>
                    <a:pt x="21" y="4"/>
                    <a:pt x="23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5" y="5"/>
                    <a:pt x="25" y="4"/>
                  </a:cubicBezTo>
                  <a:cubicBezTo>
                    <a:pt x="26" y="4"/>
                    <a:pt x="30" y="6"/>
                    <a:pt x="31" y="6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9" y="5"/>
                    <a:pt x="30" y="4"/>
                    <a:pt x="31" y="5"/>
                  </a:cubicBezTo>
                  <a:cubicBezTo>
                    <a:pt x="30" y="4"/>
                    <a:pt x="29" y="5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7" y="4"/>
                    <a:pt x="27" y="4"/>
                    <a:pt x="28" y="4"/>
                  </a:cubicBezTo>
                  <a:cubicBezTo>
                    <a:pt x="27" y="2"/>
                    <a:pt x="23" y="1"/>
                    <a:pt x="21" y="2"/>
                  </a:cubicBezTo>
                  <a:cubicBezTo>
                    <a:pt x="20" y="2"/>
                    <a:pt x="18" y="1"/>
                    <a:pt x="17" y="1"/>
                  </a:cubicBezTo>
                  <a:cubicBezTo>
                    <a:pt x="13" y="0"/>
                    <a:pt x="8" y="0"/>
                    <a:pt x="5" y="2"/>
                  </a:cubicBezTo>
                  <a:cubicBezTo>
                    <a:pt x="2" y="4"/>
                    <a:pt x="0" y="9"/>
                    <a:pt x="3" y="14"/>
                  </a:cubicBezTo>
                  <a:cubicBezTo>
                    <a:pt x="5" y="16"/>
                    <a:pt x="8" y="17"/>
                    <a:pt x="12" y="17"/>
                  </a:cubicBezTo>
                  <a:cubicBezTo>
                    <a:pt x="11" y="18"/>
                    <a:pt x="11" y="18"/>
                    <a:pt x="12" y="19"/>
                  </a:cubicBezTo>
                  <a:cubicBezTo>
                    <a:pt x="12" y="21"/>
                    <a:pt x="13" y="23"/>
                    <a:pt x="15" y="24"/>
                  </a:cubicBezTo>
                  <a:cubicBezTo>
                    <a:pt x="15" y="25"/>
                    <a:pt x="17" y="25"/>
                    <a:pt x="17" y="25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27"/>
                    <a:pt x="19" y="27"/>
                    <a:pt x="20" y="27"/>
                  </a:cubicBezTo>
                  <a:cubicBezTo>
                    <a:pt x="20" y="27"/>
                    <a:pt x="20" y="29"/>
                    <a:pt x="20" y="29"/>
                  </a:cubicBezTo>
                  <a:cubicBezTo>
                    <a:pt x="20" y="29"/>
                    <a:pt x="18" y="30"/>
                    <a:pt x="17" y="31"/>
                  </a:cubicBezTo>
                  <a:cubicBezTo>
                    <a:pt x="17" y="31"/>
                    <a:pt x="16" y="34"/>
                    <a:pt x="20" y="36"/>
                  </a:cubicBezTo>
                  <a:cubicBezTo>
                    <a:pt x="19" y="37"/>
                    <a:pt x="18" y="38"/>
                    <a:pt x="16" y="39"/>
                  </a:cubicBezTo>
                  <a:cubicBezTo>
                    <a:pt x="16" y="39"/>
                    <a:pt x="15" y="39"/>
                    <a:pt x="14" y="39"/>
                  </a:cubicBezTo>
                  <a:cubicBezTo>
                    <a:pt x="14" y="40"/>
                    <a:pt x="14" y="41"/>
                    <a:pt x="14" y="41"/>
                  </a:cubicBezTo>
                  <a:cubicBezTo>
                    <a:pt x="19" y="41"/>
                    <a:pt x="25" y="41"/>
                    <a:pt x="30" y="41"/>
                  </a:cubicBezTo>
                  <a:cubicBezTo>
                    <a:pt x="30" y="40"/>
                    <a:pt x="30" y="39"/>
                    <a:pt x="29" y="39"/>
                  </a:cubicBezTo>
                  <a:cubicBezTo>
                    <a:pt x="27" y="38"/>
                    <a:pt x="27" y="39"/>
                    <a:pt x="26" y="38"/>
                  </a:cubicBezTo>
                  <a:cubicBezTo>
                    <a:pt x="28" y="36"/>
                    <a:pt x="26" y="34"/>
                    <a:pt x="24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6" y="31"/>
                    <a:pt x="26" y="31"/>
                  </a:cubicBezTo>
                  <a:cubicBezTo>
                    <a:pt x="28" y="30"/>
                    <a:pt x="29" y="29"/>
                    <a:pt x="30" y="28"/>
                  </a:cubicBezTo>
                  <a:cubicBezTo>
                    <a:pt x="31" y="27"/>
                    <a:pt x="31" y="25"/>
                    <a:pt x="30" y="24"/>
                  </a:cubicBezTo>
                  <a:cubicBezTo>
                    <a:pt x="34" y="19"/>
                    <a:pt x="32" y="18"/>
                    <a:pt x="32" y="17"/>
                  </a:cubicBezTo>
                  <a:cubicBezTo>
                    <a:pt x="33" y="15"/>
                    <a:pt x="34" y="12"/>
                    <a:pt x="36" y="11"/>
                  </a:cubicBezTo>
                  <a:cubicBezTo>
                    <a:pt x="37" y="11"/>
                    <a:pt x="39" y="11"/>
                    <a:pt x="39" y="11"/>
                  </a:cubicBezTo>
                  <a:cubicBezTo>
                    <a:pt x="39" y="10"/>
                    <a:pt x="39" y="9"/>
                    <a:pt x="39" y="8"/>
                  </a:cubicBezTo>
                  <a:moveTo>
                    <a:pt x="16" y="8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8"/>
                  </a:cubicBezTo>
                  <a:lnTo>
                    <a:pt x="16" y="8"/>
                  </a:lnTo>
                  <a:close/>
                  <a:moveTo>
                    <a:pt x="13" y="8"/>
                  </a:moveTo>
                  <a:cubicBezTo>
                    <a:pt x="13" y="9"/>
                    <a:pt x="13" y="9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moveTo>
                    <a:pt x="10" y="8"/>
                  </a:moveTo>
                  <a:cubicBezTo>
                    <a:pt x="10" y="8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moveTo>
                    <a:pt x="8" y="9"/>
                  </a:moveTo>
                  <a:cubicBezTo>
                    <a:pt x="8" y="9"/>
                    <a:pt x="9" y="8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moveTo>
                    <a:pt x="10" y="11"/>
                  </a:moveTo>
                  <a:cubicBezTo>
                    <a:pt x="10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8" y="11"/>
                  </a:cubicBezTo>
                  <a:lnTo>
                    <a:pt x="10" y="11"/>
                  </a:lnTo>
                  <a:close/>
                  <a:moveTo>
                    <a:pt x="4" y="9"/>
                  </a:moveTo>
                  <a:cubicBezTo>
                    <a:pt x="4" y="7"/>
                    <a:pt x="5" y="5"/>
                    <a:pt x="6" y="3"/>
                  </a:cubicBezTo>
                  <a:cubicBezTo>
                    <a:pt x="9" y="1"/>
                    <a:pt x="12" y="0"/>
                    <a:pt x="20" y="2"/>
                  </a:cubicBezTo>
                  <a:cubicBezTo>
                    <a:pt x="22" y="3"/>
                    <a:pt x="23" y="2"/>
                    <a:pt x="24" y="2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23" y="3"/>
                    <a:pt x="23" y="3"/>
                    <a:pt x="24" y="4"/>
                  </a:cubicBezTo>
                  <a:cubicBezTo>
                    <a:pt x="24" y="3"/>
                    <a:pt x="25" y="4"/>
                    <a:pt x="25" y="4"/>
                  </a:cubicBezTo>
                  <a:cubicBezTo>
                    <a:pt x="24" y="4"/>
                    <a:pt x="25" y="5"/>
                    <a:pt x="25" y="5"/>
                  </a:cubicBezTo>
                  <a:cubicBezTo>
                    <a:pt x="22" y="5"/>
                    <a:pt x="20" y="4"/>
                    <a:pt x="18" y="3"/>
                  </a:cubicBezTo>
                  <a:cubicBezTo>
                    <a:pt x="16" y="2"/>
                    <a:pt x="12" y="2"/>
                    <a:pt x="9" y="3"/>
                  </a:cubicBezTo>
                  <a:cubicBezTo>
                    <a:pt x="5" y="5"/>
                    <a:pt x="4" y="13"/>
                    <a:pt x="11" y="13"/>
                  </a:cubicBezTo>
                  <a:cubicBezTo>
                    <a:pt x="11" y="14"/>
                    <a:pt x="11" y="15"/>
                    <a:pt x="12" y="16"/>
                  </a:cubicBezTo>
                  <a:cubicBezTo>
                    <a:pt x="5" y="16"/>
                    <a:pt x="4" y="10"/>
                    <a:pt x="4" y="9"/>
                  </a:cubicBezTo>
                  <a:moveTo>
                    <a:pt x="16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5" y="23"/>
                    <a:pt x="14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4" y="17"/>
                    <a:pt x="15" y="22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16" y="20"/>
                  </a:moveTo>
                  <a:cubicBezTo>
                    <a:pt x="16" y="19"/>
                    <a:pt x="16" y="18"/>
                    <a:pt x="17" y="18"/>
                  </a:cubicBezTo>
                  <a:cubicBezTo>
                    <a:pt x="19" y="18"/>
                    <a:pt x="19" y="22"/>
                    <a:pt x="20" y="24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9" y="24"/>
                    <a:pt x="17" y="24"/>
                    <a:pt x="16" y="20"/>
                  </a:cubicBezTo>
                  <a:moveTo>
                    <a:pt x="19" y="20"/>
                  </a:moveTo>
                  <a:cubicBezTo>
                    <a:pt x="19" y="18"/>
                    <a:pt x="21" y="17"/>
                    <a:pt x="21" y="18"/>
                  </a:cubicBezTo>
                  <a:cubicBezTo>
                    <a:pt x="22" y="18"/>
                    <a:pt x="22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9" y="21"/>
                    <a:pt x="19" y="20"/>
                  </a:cubicBezTo>
                  <a:moveTo>
                    <a:pt x="19" y="26"/>
                  </a:moveTo>
                  <a:cubicBezTo>
                    <a:pt x="19" y="26"/>
                    <a:pt x="19" y="25"/>
                    <a:pt x="19" y="25"/>
                  </a:cubicBezTo>
                  <a:cubicBezTo>
                    <a:pt x="21" y="25"/>
                    <a:pt x="24" y="25"/>
                    <a:pt x="27" y="25"/>
                  </a:cubicBezTo>
                  <a:cubicBezTo>
                    <a:pt x="27" y="25"/>
                    <a:pt x="26" y="26"/>
                    <a:pt x="26" y="26"/>
                  </a:cubicBezTo>
                  <a:cubicBezTo>
                    <a:pt x="25" y="27"/>
                    <a:pt x="19" y="26"/>
                    <a:pt x="19" y="26"/>
                  </a:cubicBezTo>
                  <a:moveTo>
                    <a:pt x="24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3" y="22"/>
                    <a:pt x="22" y="20"/>
                    <a:pt x="23" y="19"/>
                  </a:cubicBezTo>
                  <a:cubicBezTo>
                    <a:pt x="23" y="18"/>
                    <a:pt x="25" y="17"/>
                    <a:pt x="25" y="18"/>
                  </a:cubicBezTo>
                  <a:cubicBezTo>
                    <a:pt x="26" y="19"/>
                    <a:pt x="25" y="22"/>
                    <a:pt x="24" y="24"/>
                  </a:cubicBezTo>
                  <a:moveTo>
                    <a:pt x="28" y="18"/>
                  </a:moveTo>
                  <a:cubicBezTo>
                    <a:pt x="29" y="18"/>
                    <a:pt x="29" y="23"/>
                    <a:pt x="26" y="24"/>
                  </a:cubicBezTo>
                  <a:cubicBezTo>
                    <a:pt x="26" y="24"/>
                    <a:pt x="25" y="24"/>
                    <a:pt x="25" y="24"/>
                  </a:cubicBezTo>
                  <a:cubicBezTo>
                    <a:pt x="26" y="22"/>
                    <a:pt x="26" y="18"/>
                    <a:pt x="28" y="18"/>
                  </a:cubicBezTo>
                  <a:moveTo>
                    <a:pt x="25" y="27"/>
                  </a:moveTo>
                  <a:cubicBezTo>
                    <a:pt x="25" y="27"/>
                    <a:pt x="23" y="28"/>
                    <a:pt x="21" y="29"/>
                  </a:cubicBezTo>
                  <a:cubicBezTo>
                    <a:pt x="21" y="28"/>
                    <a:pt x="21" y="27"/>
                    <a:pt x="21" y="27"/>
                  </a:cubicBezTo>
                  <a:lnTo>
                    <a:pt x="25" y="27"/>
                  </a:lnTo>
                  <a:close/>
                  <a:moveTo>
                    <a:pt x="26" y="38"/>
                  </a:moveTo>
                  <a:cubicBezTo>
                    <a:pt x="26" y="39"/>
                    <a:pt x="30" y="40"/>
                    <a:pt x="29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2" y="38"/>
                    <a:pt x="19" y="34"/>
                    <a:pt x="24" y="32"/>
                  </a:cubicBezTo>
                  <a:cubicBezTo>
                    <a:pt x="24" y="32"/>
                    <a:pt x="24" y="36"/>
                    <a:pt x="24" y="36"/>
                  </a:cubicBezTo>
                  <a:cubicBezTo>
                    <a:pt x="24" y="37"/>
                    <a:pt x="24" y="38"/>
                    <a:pt x="21" y="39"/>
                  </a:cubicBezTo>
                  <a:cubicBezTo>
                    <a:pt x="21" y="39"/>
                    <a:pt x="25" y="39"/>
                    <a:pt x="26" y="38"/>
                  </a:cubicBezTo>
                  <a:moveTo>
                    <a:pt x="20" y="35"/>
                  </a:moveTo>
                  <a:cubicBezTo>
                    <a:pt x="20" y="35"/>
                    <a:pt x="18" y="33"/>
                    <a:pt x="20" y="31"/>
                  </a:cubicBezTo>
                  <a:cubicBezTo>
                    <a:pt x="22" y="29"/>
                    <a:pt x="27" y="29"/>
                    <a:pt x="28" y="25"/>
                  </a:cubicBezTo>
                  <a:cubicBezTo>
                    <a:pt x="28" y="25"/>
                    <a:pt x="30" y="24"/>
                    <a:pt x="30" y="24"/>
                  </a:cubicBezTo>
                  <a:cubicBezTo>
                    <a:pt x="31" y="30"/>
                    <a:pt x="21" y="30"/>
                    <a:pt x="20" y="35"/>
                  </a:cubicBezTo>
                  <a:moveTo>
                    <a:pt x="28" y="24"/>
                  </a:moveTo>
                  <a:cubicBezTo>
                    <a:pt x="28" y="25"/>
                    <a:pt x="27" y="24"/>
                    <a:pt x="27" y="24"/>
                  </a:cubicBezTo>
                  <a:cubicBezTo>
                    <a:pt x="27" y="24"/>
                    <a:pt x="29" y="23"/>
                    <a:pt x="30" y="19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3" y="19"/>
                    <a:pt x="30" y="24"/>
                    <a:pt x="28" y="24"/>
                  </a:cubicBezTo>
                  <a:moveTo>
                    <a:pt x="31" y="17"/>
                  </a:moveTo>
                  <a:cubicBezTo>
                    <a:pt x="31" y="17"/>
                    <a:pt x="30" y="17"/>
                    <a:pt x="30" y="18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6" y="17"/>
                    <a:pt x="25" y="17"/>
                    <a:pt x="24" y="17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8"/>
                    <a:pt x="22" y="17"/>
                    <a:pt x="20" y="17"/>
                  </a:cubicBezTo>
                  <a:cubicBezTo>
                    <a:pt x="19" y="17"/>
                    <a:pt x="19" y="17"/>
                    <a:pt x="18" y="18"/>
                  </a:cubicBezTo>
                  <a:cubicBezTo>
                    <a:pt x="18" y="18"/>
                    <a:pt x="18" y="17"/>
                    <a:pt x="17" y="17"/>
                  </a:cubicBezTo>
                  <a:cubicBezTo>
                    <a:pt x="16" y="17"/>
                    <a:pt x="15" y="17"/>
                    <a:pt x="15" y="18"/>
                  </a:cubicBezTo>
                  <a:cubicBezTo>
                    <a:pt x="15" y="18"/>
                    <a:pt x="14" y="17"/>
                    <a:pt x="13" y="17"/>
                  </a:cubicBezTo>
                  <a:cubicBezTo>
                    <a:pt x="13" y="17"/>
                    <a:pt x="13" y="13"/>
                    <a:pt x="12" y="12"/>
                  </a:cubicBezTo>
                  <a:cubicBezTo>
                    <a:pt x="12" y="11"/>
                    <a:pt x="12" y="11"/>
                    <a:pt x="13" y="12"/>
                  </a:cubicBezTo>
                  <a:cubicBezTo>
                    <a:pt x="14" y="12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3"/>
                    <a:pt x="15" y="12"/>
                  </a:cubicBezTo>
                  <a:cubicBezTo>
                    <a:pt x="15" y="12"/>
                    <a:pt x="16" y="11"/>
                    <a:pt x="16" y="12"/>
                  </a:cubicBezTo>
                  <a:cubicBezTo>
                    <a:pt x="17" y="13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3"/>
                    <a:pt x="18" y="11"/>
                  </a:cubicBezTo>
                  <a:cubicBezTo>
                    <a:pt x="18" y="11"/>
                    <a:pt x="19" y="11"/>
                    <a:pt x="19" y="12"/>
                  </a:cubicBezTo>
                  <a:cubicBezTo>
                    <a:pt x="19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26" y="11"/>
                    <a:pt x="33" y="11"/>
                    <a:pt x="34" y="11"/>
                  </a:cubicBezTo>
                  <a:cubicBezTo>
                    <a:pt x="34" y="11"/>
                    <a:pt x="32" y="13"/>
                    <a:pt x="31" y="17"/>
                  </a:cubicBezTo>
                  <a:moveTo>
                    <a:pt x="38" y="10"/>
                  </a:moveTo>
                  <a:cubicBezTo>
                    <a:pt x="37" y="10"/>
                    <a:pt x="24" y="9"/>
                    <a:pt x="17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6" y="8"/>
                    <a:pt x="38" y="9"/>
                    <a:pt x="38" y="9"/>
                  </a:cubicBezTo>
                  <a:cubicBezTo>
                    <a:pt x="38" y="9"/>
                    <a:pt x="38" y="9"/>
                    <a:pt x="38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6" name="Freeform 60"/>
            <p:cNvSpPr>
              <a:spLocks/>
            </p:cNvSpPr>
            <p:nvPr userDrawn="1"/>
          </p:nvSpPr>
          <p:spPr bwMode="auto">
            <a:xfrm>
              <a:off x="1552575" y="7319963"/>
              <a:ext cx="26987" cy="23813"/>
            </a:xfrm>
            <a:custGeom>
              <a:avLst/>
              <a:gdLst>
                <a:gd name="T0" fmla="*/ 30 w 32"/>
                <a:gd name="T1" fmla="*/ 17 h 28"/>
                <a:gd name="T2" fmla="*/ 18 w 32"/>
                <a:gd name="T3" fmla="*/ 13 h 28"/>
                <a:gd name="T4" fmla="*/ 12 w 32"/>
                <a:gd name="T5" fmla="*/ 22 h 28"/>
                <a:gd name="T6" fmla="*/ 10 w 32"/>
                <a:gd name="T7" fmla="*/ 9 h 28"/>
                <a:gd name="T8" fmla="*/ 10 w 32"/>
                <a:gd name="T9" fmla="*/ 7 h 28"/>
                <a:gd name="T10" fmla="*/ 12 w 32"/>
                <a:gd name="T11" fmla="*/ 6 h 28"/>
                <a:gd name="T12" fmla="*/ 11 w 32"/>
                <a:gd name="T13" fmla="*/ 4 h 28"/>
                <a:gd name="T14" fmla="*/ 9 w 32"/>
                <a:gd name="T15" fmla="*/ 3 h 28"/>
                <a:gd name="T16" fmla="*/ 7 w 32"/>
                <a:gd name="T17" fmla="*/ 2 h 28"/>
                <a:gd name="T18" fmla="*/ 4 w 32"/>
                <a:gd name="T19" fmla="*/ 3 h 28"/>
                <a:gd name="T20" fmla="*/ 0 w 32"/>
                <a:gd name="T21" fmla="*/ 3 h 28"/>
                <a:gd name="T22" fmla="*/ 2 w 32"/>
                <a:gd name="T23" fmla="*/ 4 h 28"/>
                <a:gd name="T24" fmla="*/ 0 w 32"/>
                <a:gd name="T25" fmla="*/ 5 h 28"/>
                <a:gd name="T26" fmla="*/ 3 w 32"/>
                <a:gd name="T27" fmla="*/ 5 h 28"/>
                <a:gd name="T28" fmla="*/ 2 w 32"/>
                <a:gd name="T29" fmla="*/ 3 h 28"/>
                <a:gd name="T30" fmla="*/ 5 w 32"/>
                <a:gd name="T31" fmla="*/ 4 h 28"/>
                <a:gd name="T32" fmla="*/ 9 w 32"/>
                <a:gd name="T33" fmla="*/ 8 h 28"/>
                <a:gd name="T34" fmla="*/ 9 w 32"/>
                <a:gd name="T35" fmla="*/ 11 h 28"/>
                <a:gd name="T36" fmla="*/ 9 w 32"/>
                <a:gd name="T37" fmla="*/ 18 h 28"/>
                <a:gd name="T38" fmla="*/ 13 w 32"/>
                <a:gd name="T39" fmla="*/ 24 h 28"/>
                <a:gd name="T40" fmla="*/ 15 w 32"/>
                <a:gd name="T41" fmla="*/ 18 h 28"/>
                <a:gd name="T42" fmla="*/ 24 w 32"/>
                <a:gd name="T43" fmla="*/ 13 h 28"/>
                <a:gd name="T44" fmla="*/ 31 w 32"/>
                <a:gd name="T45" fmla="*/ 22 h 28"/>
                <a:gd name="T46" fmla="*/ 30 w 32"/>
                <a:gd name="T47" fmla="*/ 23 h 28"/>
                <a:gd name="T48" fmla="*/ 27 w 32"/>
                <a:gd name="T49" fmla="*/ 17 h 28"/>
                <a:gd name="T50" fmla="*/ 27 w 32"/>
                <a:gd name="T51" fmla="*/ 25 h 28"/>
                <a:gd name="T52" fmla="*/ 23 w 32"/>
                <a:gd name="T53" fmla="*/ 16 h 28"/>
                <a:gd name="T54" fmla="*/ 24 w 32"/>
                <a:gd name="T55" fmla="*/ 24 h 28"/>
                <a:gd name="T56" fmla="*/ 20 w 32"/>
                <a:gd name="T57" fmla="*/ 17 h 28"/>
                <a:gd name="T58" fmla="*/ 22 w 32"/>
                <a:gd name="T59" fmla="*/ 28 h 28"/>
                <a:gd name="T60" fmla="*/ 25 w 32"/>
                <a:gd name="T61" fmla="*/ 18 h 28"/>
                <a:gd name="T62" fmla="*/ 25 w 32"/>
                <a:gd name="T63" fmla="*/ 27 h 28"/>
                <a:gd name="T64" fmla="*/ 29 w 32"/>
                <a:gd name="T65" fmla="*/ 19 h 28"/>
                <a:gd name="T66" fmla="*/ 29 w 32"/>
                <a:gd name="T67" fmla="*/ 25 h 28"/>
                <a:gd name="T68" fmla="*/ 31 w 32"/>
                <a:gd name="T69" fmla="*/ 22 h 28"/>
                <a:gd name="T70" fmla="*/ 30 w 32"/>
                <a:gd name="T71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28">
                  <a:moveTo>
                    <a:pt x="30" y="17"/>
                  </a:moveTo>
                  <a:cubicBezTo>
                    <a:pt x="27" y="10"/>
                    <a:pt x="19" y="12"/>
                    <a:pt x="18" y="13"/>
                  </a:cubicBezTo>
                  <a:cubicBezTo>
                    <a:pt x="15" y="13"/>
                    <a:pt x="12" y="18"/>
                    <a:pt x="12" y="22"/>
                  </a:cubicBezTo>
                  <a:cubicBezTo>
                    <a:pt x="8" y="18"/>
                    <a:pt x="10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1" y="7"/>
                    <a:pt x="12" y="6"/>
                  </a:cubicBezTo>
                  <a:cubicBezTo>
                    <a:pt x="14" y="2"/>
                    <a:pt x="12" y="2"/>
                    <a:pt x="11" y="4"/>
                  </a:cubicBezTo>
                  <a:cubicBezTo>
                    <a:pt x="11" y="1"/>
                    <a:pt x="10" y="2"/>
                    <a:pt x="9" y="3"/>
                  </a:cubicBezTo>
                  <a:cubicBezTo>
                    <a:pt x="9" y="1"/>
                    <a:pt x="8" y="2"/>
                    <a:pt x="7" y="2"/>
                  </a:cubicBezTo>
                  <a:cubicBezTo>
                    <a:pt x="7" y="0"/>
                    <a:pt x="5" y="2"/>
                    <a:pt x="4" y="3"/>
                  </a:cubicBezTo>
                  <a:cubicBezTo>
                    <a:pt x="2" y="2"/>
                    <a:pt x="0" y="3"/>
                    <a:pt x="0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2" y="5"/>
                    <a:pt x="0" y="5"/>
                  </a:cubicBezTo>
                  <a:cubicBezTo>
                    <a:pt x="0" y="5"/>
                    <a:pt x="2" y="6"/>
                    <a:pt x="3" y="5"/>
                  </a:cubicBezTo>
                  <a:cubicBezTo>
                    <a:pt x="4" y="4"/>
                    <a:pt x="2" y="3"/>
                    <a:pt x="2" y="3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7" y="4"/>
                    <a:pt x="9" y="5"/>
                    <a:pt x="9" y="8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8" y="13"/>
                    <a:pt x="8" y="16"/>
                    <a:pt x="9" y="18"/>
                  </a:cubicBezTo>
                  <a:cubicBezTo>
                    <a:pt x="9" y="20"/>
                    <a:pt x="12" y="26"/>
                    <a:pt x="13" y="24"/>
                  </a:cubicBezTo>
                  <a:cubicBezTo>
                    <a:pt x="14" y="23"/>
                    <a:pt x="14" y="21"/>
                    <a:pt x="15" y="18"/>
                  </a:cubicBezTo>
                  <a:cubicBezTo>
                    <a:pt x="16" y="15"/>
                    <a:pt x="20" y="12"/>
                    <a:pt x="24" y="13"/>
                  </a:cubicBezTo>
                  <a:cubicBezTo>
                    <a:pt x="32" y="15"/>
                    <a:pt x="31" y="21"/>
                    <a:pt x="31" y="22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30" y="23"/>
                    <a:pt x="31" y="18"/>
                    <a:pt x="27" y="17"/>
                  </a:cubicBezTo>
                  <a:cubicBezTo>
                    <a:pt x="28" y="18"/>
                    <a:pt x="29" y="23"/>
                    <a:pt x="27" y="25"/>
                  </a:cubicBezTo>
                  <a:cubicBezTo>
                    <a:pt x="29" y="21"/>
                    <a:pt x="27" y="17"/>
                    <a:pt x="23" y="16"/>
                  </a:cubicBezTo>
                  <a:cubicBezTo>
                    <a:pt x="25" y="17"/>
                    <a:pt x="27" y="21"/>
                    <a:pt x="24" y="24"/>
                  </a:cubicBezTo>
                  <a:cubicBezTo>
                    <a:pt x="25" y="22"/>
                    <a:pt x="25" y="18"/>
                    <a:pt x="20" y="17"/>
                  </a:cubicBezTo>
                  <a:cubicBezTo>
                    <a:pt x="27" y="21"/>
                    <a:pt x="22" y="28"/>
                    <a:pt x="22" y="28"/>
                  </a:cubicBezTo>
                  <a:cubicBezTo>
                    <a:pt x="28" y="23"/>
                    <a:pt x="25" y="18"/>
                    <a:pt x="25" y="18"/>
                  </a:cubicBezTo>
                  <a:cubicBezTo>
                    <a:pt x="25" y="18"/>
                    <a:pt x="28" y="21"/>
                    <a:pt x="25" y="27"/>
                  </a:cubicBezTo>
                  <a:cubicBezTo>
                    <a:pt x="30" y="24"/>
                    <a:pt x="29" y="19"/>
                    <a:pt x="29" y="19"/>
                  </a:cubicBezTo>
                  <a:cubicBezTo>
                    <a:pt x="31" y="21"/>
                    <a:pt x="29" y="25"/>
                    <a:pt x="29" y="25"/>
                  </a:cubicBezTo>
                  <a:cubicBezTo>
                    <a:pt x="29" y="25"/>
                    <a:pt x="31" y="23"/>
                    <a:pt x="31" y="22"/>
                  </a:cubicBezTo>
                  <a:cubicBezTo>
                    <a:pt x="32" y="20"/>
                    <a:pt x="31" y="18"/>
                    <a:pt x="30" y="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7" name="Freeform 61"/>
            <p:cNvSpPr>
              <a:spLocks/>
            </p:cNvSpPr>
            <p:nvPr userDrawn="1"/>
          </p:nvSpPr>
          <p:spPr bwMode="auto">
            <a:xfrm>
              <a:off x="1555750" y="7324726"/>
              <a:ext cx="1587" cy="158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8" name="Freeform 62"/>
            <p:cNvSpPr>
              <a:spLocks/>
            </p:cNvSpPr>
            <p:nvPr userDrawn="1"/>
          </p:nvSpPr>
          <p:spPr bwMode="auto">
            <a:xfrm>
              <a:off x="1546225" y="7326313"/>
              <a:ext cx="19050" cy="36513"/>
            </a:xfrm>
            <a:custGeom>
              <a:avLst/>
              <a:gdLst>
                <a:gd name="T0" fmla="*/ 16 w 22"/>
                <a:gd name="T1" fmla="*/ 42 h 44"/>
                <a:gd name="T2" fmla="*/ 17 w 22"/>
                <a:gd name="T3" fmla="*/ 42 h 44"/>
                <a:gd name="T4" fmla="*/ 17 w 22"/>
                <a:gd name="T5" fmla="*/ 40 h 44"/>
                <a:gd name="T6" fmla="*/ 17 w 22"/>
                <a:gd name="T7" fmla="*/ 36 h 44"/>
                <a:gd name="T8" fmla="*/ 18 w 22"/>
                <a:gd name="T9" fmla="*/ 29 h 44"/>
                <a:gd name="T10" fmla="*/ 14 w 22"/>
                <a:gd name="T11" fmla="*/ 27 h 44"/>
                <a:gd name="T12" fmla="*/ 6 w 22"/>
                <a:gd name="T13" fmla="*/ 12 h 44"/>
                <a:gd name="T14" fmla="*/ 8 w 22"/>
                <a:gd name="T15" fmla="*/ 0 h 44"/>
                <a:gd name="T16" fmla="*/ 6 w 22"/>
                <a:gd name="T17" fmla="*/ 5 h 44"/>
                <a:gd name="T18" fmla="*/ 4 w 22"/>
                <a:gd name="T19" fmla="*/ 14 h 44"/>
                <a:gd name="T20" fmla="*/ 7 w 22"/>
                <a:gd name="T21" fmla="*/ 30 h 44"/>
                <a:gd name="T22" fmla="*/ 2 w 22"/>
                <a:gd name="T23" fmla="*/ 30 h 44"/>
                <a:gd name="T24" fmla="*/ 2 w 22"/>
                <a:gd name="T25" fmla="*/ 31 h 44"/>
                <a:gd name="T26" fmla="*/ 2 w 22"/>
                <a:gd name="T27" fmla="*/ 32 h 44"/>
                <a:gd name="T28" fmla="*/ 4 w 22"/>
                <a:gd name="T29" fmla="*/ 31 h 44"/>
                <a:gd name="T30" fmla="*/ 3 w 22"/>
                <a:gd name="T31" fmla="*/ 34 h 44"/>
                <a:gd name="T32" fmla="*/ 5 w 22"/>
                <a:gd name="T33" fmla="*/ 32 h 44"/>
                <a:gd name="T34" fmla="*/ 9 w 22"/>
                <a:gd name="T35" fmla="*/ 32 h 44"/>
                <a:gd name="T36" fmla="*/ 13 w 22"/>
                <a:gd name="T37" fmla="*/ 30 h 44"/>
                <a:gd name="T38" fmla="*/ 14 w 22"/>
                <a:gd name="T39" fmla="*/ 40 h 44"/>
                <a:gd name="T40" fmla="*/ 15 w 22"/>
                <a:gd name="T41" fmla="*/ 40 h 44"/>
                <a:gd name="T42" fmla="*/ 15 w 22"/>
                <a:gd name="T43" fmla="*/ 31 h 44"/>
                <a:gd name="T44" fmla="*/ 10 w 22"/>
                <a:gd name="T45" fmla="*/ 26 h 44"/>
                <a:gd name="T46" fmla="*/ 16 w 22"/>
                <a:gd name="T47" fmla="*/ 34 h 44"/>
                <a:gd name="T48" fmla="*/ 16 w 22"/>
                <a:gd name="T49" fmla="*/ 38 h 44"/>
                <a:gd name="T50" fmla="*/ 15 w 22"/>
                <a:gd name="T51" fmla="*/ 40 h 44"/>
                <a:gd name="T52" fmla="*/ 14 w 22"/>
                <a:gd name="T53" fmla="*/ 40 h 44"/>
                <a:gd name="T54" fmla="*/ 14 w 22"/>
                <a:gd name="T55" fmla="*/ 40 h 44"/>
                <a:gd name="T56" fmla="*/ 11 w 22"/>
                <a:gd name="T57" fmla="*/ 41 h 44"/>
                <a:gd name="T58" fmla="*/ 4 w 22"/>
                <a:gd name="T59" fmla="*/ 43 h 44"/>
                <a:gd name="T60" fmla="*/ 7 w 22"/>
                <a:gd name="T61" fmla="*/ 44 h 44"/>
                <a:gd name="T62" fmla="*/ 14 w 22"/>
                <a:gd name="T63" fmla="*/ 44 h 44"/>
                <a:gd name="T64" fmla="*/ 7 w 22"/>
                <a:gd name="T65" fmla="*/ 43 h 44"/>
                <a:gd name="T66" fmla="*/ 11 w 22"/>
                <a:gd name="T67" fmla="*/ 42 h 44"/>
                <a:gd name="T68" fmla="*/ 13 w 22"/>
                <a:gd name="T69" fmla="*/ 41 h 44"/>
                <a:gd name="T70" fmla="*/ 14 w 22"/>
                <a:gd name="T71" fmla="*/ 43 h 44"/>
                <a:gd name="T72" fmla="*/ 15 w 22"/>
                <a:gd name="T7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44"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ubicBezTo>
                    <a:pt x="17" y="43"/>
                    <a:pt x="17" y="43"/>
                    <a:pt x="17" y="42"/>
                  </a:cubicBezTo>
                  <a:cubicBezTo>
                    <a:pt x="17" y="41"/>
                    <a:pt x="17" y="41"/>
                    <a:pt x="16" y="41"/>
                  </a:cubicBezTo>
                  <a:cubicBezTo>
                    <a:pt x="16" y="41"/>
                    <a:pt x="17" y="40"/>
                    <a:pt x="17" y="40"/>
                  </a:cubicBezTo>
                  <a:cubicBezTo>
                    <a:pt x="17" y="39"/>
                    <a:pt x="16" y="38"/>
                    <a:pt x="16" y="37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3"/>
                    <a:pt x="18" y="32"/>
                    <a:pt x="18" y="29"/>
                  </a:cubicBezTo>
                  <a:cubicBezTo>
                    <a:pt x="20" y="30"/>
                    <a:pt x="21" y="29"/>
                    <a:pt x="22" y="29"/>
                  </a:cubicBezTo>
                  <a:cubicBezTo>
                    <a:pt x="20" y="29"/>
                    <a:pt x="16" y="28"/>
                    <a:pt x="14" y="27"/>
                  </a:cubicBezTo>
                  <a:cubicBezTo>
                    <a:pt x="12" y="26"/>
                    <a:pt x="8" y="21"/>
                    <a:pt x="7" y="20"/>
                  </a:cubicBezTo>
                  <a:cubicBezTo>
                    <a:pt x="6" y="18"/>
                    <a:pt x="5" y="15"/>
                    <a:pt x="6" y="12"/>
                  </a:cubicBezTo>
                  <a:cubicBezTo>
                    <a:pt x="6" y="9"/>
                    <a:pt x="10" y="3"/>
                    <a:pt x="10" y="2"/>
                  </a:cubicBezTo>
                  <a:cubicBezTo>
                    <a:pt x="10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5" y="5"/>
                    <a:pt x="6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7"/>
                    <a:pt x="4" y="11"/>
                    <a:pt x="4" y="14"/>
                  </a:cubicBezTo>
                  <a:cubicBezTo>
                    <a:pt x="4" y="22"/>
                    <a:pt x="8" y="24"/>
                    <a:pt x="9" y="25"/>
                  </a:cubicBezTo>
                  <a:cubicBezTo>
                    <a:pt x="11" y="28"/>
                    <a:pt x="8" y="30"/>
                    <a:pt x="7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3" y="30"/>
                    <a:pt x="3" y="30"/>
                    <a:pt x="2" y="30"/>
                  </a:cubicBezTo>
                  <a:cubicBezTo>
                    <a:pt x="1" y="30"/>
                    <a:pt x="1" y="31"/>
                    <a:pt x="0" y="31"/>
                  </a:cubicBezTo>
                  <a:cubicBezTo>
                    <a:pt x="0" y="31"/>
                    <a:pt x="2" y="30"/>
                    <a:pt x="2" y="31"/>
                  </a:cubicBezTo>
                  <a:cubicBezTo>
                    <a:pt x="2" y="31"/>
                    <a:pt x="1" y="32"/>
                    <a:pt x="1" y="33"/>
                  </a:cubicBezTo>
                  <a:cubicBezTo>
                    <a:pt x="2" y="33"/>
                    <a:pt x="1" y="33"/>
                    <a:pt x="2" y="32"/>
                  </a:cubicBezTo>
                  <a:cubicBezTo>
                    <a:pt x="2" y="32"/>
                    <a:pt x="3" y="32"/>
                    <a:pt x="3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4" y="33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5" y="33"/>
                    <a:pt x="5" y="32"/>
                  </a:cubicBezTo>
                  <a:cubicBezTo>
                    <a:pt x="7" y="32"/>
                    <a:pt x="8" y="32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6" y="33"/>
                    <a:pt x="14" y="39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3"/>
                    <a:pt x="15" y="31"/>
                  </a:cubicBezTo>
                  <a:cubicBezTo>
                    <a:pt x="14" y="30"/>
                    <a:pt x="11" y="27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4" y="29"/>
                    <a:pt x="17" y="29"/>
                  </a:cubicBezTo>
                  <a:cubicBezTo>
                    <a:pt x="17" y="31"/>
                    <a:pt x="16" y="33"/>
                    <a:pt x="16" y="34"/>
                  </a:cubicBezTo>
                  <a:cubicBezTo>
                    <a:pt x="16" y="34"/>
                    <a:pt x="16" y="35"/>
                    <a:pt x="16" y="36"/>
                  </a:cubicBezTo>
                  <a:cubicBezTo>
                    <a:pt x="16" y="37"/>
                    <a:pt x="16" y="38"/>
                    <a:pt x="16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3" y="40"/>
                    <a:pt x="12" y="40"/>
                  </a:cubicBezTo>
                  <a:cubicBezTo>
                    <a:pt x="12" y="40"/>
                    <a:pt x="12" y="40"/>
                    <a:pt x="11" y="41"/>
                  </a:cubicBezTo>
                  <a:cubicBezTo>
                    <a:pt x="10" y="41"/>
                    <a:pt x="9" y="40"/>
                    <a:pt x="8" y="40"/>
                  </a:cubicBezTo>
                  <a:cubicBezTo>
                    <a:pt x="6" y="41"/>
                    <a:pt x="4" y="43"/>
                    <a:pt x="4" y="43"/>
                  </a:cubicBezTo>
                  <a:cubicBezTo>
                    <a:pt x="4" y="43"/>
                    <a:pt x="4" y="44"/>
                    <a:pt x="4" y="44"/>
                  </a:cubicBezTo>
                  <a:cubicBezTo>
                    <a:pt x="4" y="44"/>
                    <a:pt x="6" y="44"/>
                    <a:pt x="7" y="44"/>
                  </a:cubicBezTo>
                  <a:cubicBezTo>
                    <a:pt x="8" y="44"/>
                    <a:pt x="11" y="44"/>
                    <a:pt x="12" y="44"/>
                  </a:cubicBezTo>
                  <a:cubicBezTo>
                    <a:pt x="13" y="44"/>
                    <a:pt x="15" y="44"/>
                    <a:pt x="14" y="44"/>
                  </a:cubicBezTo>
                  <a:cubicBezTo>
                    <a:pt x="14" y="43"/>
                    <a:pt x="10" y="43"/>
                    <a:pt x="10" y="43"/>
                  </a:cubicBezTo>
                  <a:cubicBezTo>
                    <a:pt x="9" y="43"/>
                    <a:pt x="7" y="43"/>
                    <a:pt x="7" y="43"/>
                  </a:cubicBezTo>
                  <a:cubicBezTo>
                    <a:pt x="8" y="41"/>
                    <a:pt x="11" y="41"/>
                    <a:pt x="11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2"/>
                    <a:pt x="14" y="43"/>
                    <a:pt x="14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16" y="41"/>
                    <a:pt x="16" y="42"/>
                    <a:pt x="16" y="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69" name="Freeform 63"/>
            <p:cNvSpPr>
              <a:spLocks/>
            </p:cNvSpPr>
            <p:nvPr userDrawn="1"/>
          </p:nvSpPr>
          <p:spPr bwMode="auto">
            <a:xfrm>
              <a:off x="1566863" y="7337426"/>
              <a:ext cx="4762" cy="7938"/>
            </a:xfrm>
            <a:custGeom>
              <a:avLst/>
              <a:gdLst>
                <a:gd name="T0" fmla="*/ 0 w 6"/>
                <a:gd name="T1" fmla="*/ 2 h 10"/>
                <a:gd name="T2" fmla="*/ 3 w 6"/>
                <a:gd name="T3" fmla="*/ 4 h 10"/>
                <a:gd name="T4" fmla="*/ 2 w 6"/>
                <a:gd name="T5" fmla="*/ 10 h 10"/>
                <a:gd name="T6" fmla="*/ 1 w 6"/>
                <a:gd name="T7" fmla="*/ 0 h 10"/>
                <a:gd name="T8" fmla="*/ 4 w 6"/>
                <a:gd name="T9" fmla="*/ 4 h 10"/>
                <a:gd name="T10" fmla="*/ 0 w 6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2" y="3"/>
                    <a:pt x="2" y="3"/>
                    <a:pt x="3" y="4"/>
                  </a:cubicBezTo>
                  <a:cubicBezTo>
                    <a:pt x="4" y="7"/>
                    <a:pt x="2" y="10"/>
                    <a:pt x="2" y="10"/>
                  </a:cubicBezTo>
                  <a:cubicBezTo>
                    <a:pt x="6" y="7"/>
                    <a:pt x="5" y="1"/>
                    <a:pt x="1" y="0"/>
                  </a:cubicBezTo>
                  <a:cubicBezTo>
                    <a:pt x="2" y="1"/>
                    <a:pt x="3" y="1"/>
                    <a:pt x="4" y="4"/>
                  </a:cubicBezTo>
                  <a:cubicBezTo>
                    <a:pt x="4" y="4"/>
                    <a:pt x="2" y="2"/>
                    <a:pt x="0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0" name="Freeform 64"/>
            <p:cNvSpPr>
              <a:spLocks/>
            </p:cNvSpPr>
            <p:nvPr userDrawn="1"/>
          </p:nvSpPr>
          <p:spPr bwMode="auto">
            <a:xfrm>
              <a:off x="1550988" y="7335838"/>
              <a:ext cx="4762" cy="6350"/>
            </a:xfrm>
            <a:custGeom>
              <a:avLst/>
              <a:gdLst>
                <a:gd name="T0" fmla="*/ 5 w 5"/>
                <a:gd name="T1" fmla="*/ 8 h 8"/>
                <a:gd name="T2" fmla="*/ 3 w 5"/>
                <a:gd name="T3" fmla="*/ 0 h 8"/>
                <a:gd name="T4" fmla="*/ 5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2" y="5"/>
                    <a:pt x="3" y="0"/>
                  </a:cubicBezTo>
                  <a:cubicBezTo>
                    <a:pt x="3" y="0"/>
                    <a:pt x="0" y="5"/>
                    <a:pt x="5" y="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1" name="Freeform 65"/>
            <p:cNvSpPr>
              <a:spLocks/>
            </p:cNvSpPr>
            <p:nvPr userDrawn="1"/>
          </p:nvSpPr>
          <p:spPr bwMode="auto">
            <a:xfrm>
              <a:off x="1557338" y="7345363"/>
              <a:ext cx="6350" cy="4763"/>
            </a:xfrm>
            <a:custGeom>
              <a:avLst/>
              <a:gdLst>
                <a:gd name="T0" fmla="*/ 7 w 7"/>
                <a:gd name="T1" fmla="*/ 4 h 6"/>
                <a:gd name="T2" fmla="*/ 0 w 7"/>
                <a:gd name="T3" fmla="*/ 0 h 6"/>
                <a:gd name="T4" fmla="*/ 7 w 7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cubicBezTo>
                    <a:pt x="7" y="4"/>
                    <a:pt x="4" y="5"/>
                    <a:pt x="0" y="0"/>
                  </a:cubicBezTo>
                  <a:cubicBezTo>
                    <a:pt x="0" y="1"/>
                    <a:pt x="2" y="6"/>
                    <a:pt x="7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2" name="Freeform 66"/>
            <p:cNvSpPr>
              <a:spLocks/>
            </p:cNvSpPr>
            <p:nvPr userDrawn="1"/>
          </p:nvSpPr>
          <p:spPr bwMode="auto">
            <a:xfrm>
              <a:off x="1563688" y="7348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3" name="Freeform 67"/>
            <p:cNvSpPr>
              <a:spLocks/>
            </p:cNvSpPr>
            <p:nvPr userDrawn="1"/>
          </p:nvSpPr>
          <p:spPr bwMode="auto">
            <a:xfrm>
              <a:off x="1557338" y="7343776"/>
              <a:ext cx="7937" cy="6350"/>
            </a:xfrm>
            <a:custGeom>
              <a:avLst/>
              <a:gdLst>
                <a:gd name="T0" fmla="*/ 0 w 8"/>
                <a:gd name="T1" fmla="*/ 0 h 7"/>
                <a:gd name="T2" fmla="*/ 8 w 8"/>
                <a:gd name="T3" fmla="*/ 5 h 7"/>
                <a:gd name="T4" fmla="*/ 0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2" y="7"/>
                    <a:pt x="8" y="5"/>
                  </a:cubicBezTo>
                  <a:cubicBezTo>
                    <a:pt x="8" y="5"/>
                    <a:pt x="4" y="5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4" name="Freeform 68"/>
            <p:cNvSpPr>
              <a:spLocks/>
            </p:cNvSpPr>
            <p:nvPr userDrawn="1"/>
          </p:nvSpPr>
          <p:spPr bwMode="auto">
            <a:xfrm>
              <a:off x="1565275" y="7348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5" name="Freeform 69"/>
            <p:cNvSpPr>
              <a:spLocks/>
            </p:cNvSpPr>
            <p:nvPr userDrawn="1"/>
          </p:nvSpPr>
          <p:spPr bwMode="auto">
            <a:xfrm>
              <a:off x="1563688" y="7345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6" name="Freeform 70"/>
            <p:cNvSpPr>
              <a:spLocks/>
            </p:cNvSpPr>
            <p:nvPr userDrawn="1"/>
          </p:nvSpPr>
          <p:spPr bwMode="auto">
            <a:xfrm>
              <a:off x="1563688" y="7345363"/>
              <a:ext cx="4762" cy="7938"/>
            </a:xfrm>
            <a:custGeom>
              <a:avLst/>
              <a:gdLst>
                <a:gd name="T0" fmla="*/ 0 w 6"/>
                <a:gd name="T1" fmla="*/ 0 h 9"/>
                <a:gd name="T2" fmla="*/ 2 w 6"/>
                <a:gd name="T3" fmla="*/ 9 h 9"/>
                <a:gd name="T4" fmla="*/ 0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1" y="0"/>
                    <a:pt x="4" y="3"/>
                    <a:pt x="2" y="9"/>
                  </a:cubicBezTo>
                  <a:cubicBezTo>
                    <a:pt x="3" y="9"/>
                    <a:pt x="6" y="3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7" name="Freeform 71"/>
            <p:cNvSpPr>
              <a:spLocks/>
            </p:cNvSpPr>
            <p:nvPr userDrawn="1"/>
          </p:nvSpPr>
          <p:spPr bwMode="auto">
            <a:xfrm>
              <a:off x="1565275" y="73437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8" name="Freeform 72"/>
            <p:cNvSpPr>
              <a:spLocks/>
            </p:cNvSpPr>
            <p:nvPr userDrawn="1"/>
          </p:nvSpPr>
          <p:spPr bwMode="auto">
            <a:xfrm>
              <a:off x="1565275" y="7343776"/>
              <a:ext cx="4762" cy="7938"/>
            </a:xfrm>
            <a:custGeom>
              <a:avLst/>
              <a:gdLst>
                <a:gd name="T0" fmla="*/ 0 w 6"/>
                <a:gd name="T1" fmla="*/ 0 h 9"/>
                <a:gd name="T2" fmla="*/ 4 w 6"/>
                <a:gd name="T3" fmla="*/ 9 h 9"/>
                <a:gd name="T4" fmla="*/ 0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1" y="0"/>
                    <a:pt x="4" y="2"/>
                    <a:pt x="4" y="9"/>
                  </a:cubicBezTo>
                  <a:cubicBezTo>
                    <a:pt x="4" y="9"/>
                    <a:pt x="6" y="2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79" name="Freeform 73"/>
            <p:cNvSpPr>
              <a:spLocks/>
            </p:cNvSpPr>
            <p:nvPr userDrawn="1"/>
          </p:nvSpPr>
          <p:spPr bwMode="auto">
            <a:xfrm>
              <a:off x="1565275" y="73437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0" name="Freeform 74"/>
            <p:cNvSpPr>
              <a:spLocks/>
            </p:cNvSpPr>
            <p:nvPr userDrawn="1"/>
          </p:nvSpPr>
          <p:spPr bwMode="auto">
            <a:xfrm>
              <a:off x="1565275" y="7343776"/>
              <a:ext cx="4762" cy="6350"/>
            </a:xfrm>
            <a:custGeom>
              <a:avLst/>
              <a:gdLst>
                <a:gd name="T0" fmla="*/ 0 w 7"/>
                <a:gd name="T1" fmla="*/ 0 h 8"/>
                <a:gd name="T2" fmla="*/ 6 w 7"/>
                <a:gd name="T3" fmla="*/ 8 h 8"/>
                <a:gd name="T4" fmla="*/ 0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1" y="0"/>
                    <a:pt x="5" y="2"/>
                    <a:pt x="6" y="8"/>
                  </a:cubicBezTo>
                  <a:cubicBezTo>
                    <a:pt x="6" y="8"/>
                    <a:pt x="7" y="1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1" name="Freeform 75"/>
            <p:cNvSpPr>
              <a:spLocks/>
            </p:cNvSpPr>
            <p:nvPr userDrawn="1"/>
          </p:nvSpPr>
          <p:spPr bwMode="auto">
            <a:xfrm>
              <a:off x="1554163" y="7337426"/>
              <a:ext cx="1587" cy="4763"/>
            </a:xfrm>
            <a:custGeom>
              <a:avLst/>
              <a:gdLst>
                <a:gd name="T0" fmla="*/ 3 w 3"/>
                <a:gd name="T1" fmla="*/ 5 h 5"/>
                <a:gd name="T2" fmla="*/ 2 w 3"/>
                <a:gd name="T3" fmla="*/ 0 h 5"/>
                <a:gd name="T4" fmla="*/ 3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3" y="5"/>
                    <a:pt x="1" y="3"/>
                    <a:pt x="2" y="0"/>
                  </a:cubicBezTo>
                  <a:cubicBezTo>
                    <a:pt x="2" y="0"/>
                    <a:pt x="0" y="3"/>
                    <a:pt x="3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2" name="Freeform 76"/>
            <p:cNvSpPr>
              <a:spLocks/>
            </p:cNvSpPr>
            <p:nvPr userDrawn="1"/>
          </p:nvSpPr>
          <p:spPr bwMode="auto">
            <a:xfrm>
              <a:off x="1563688" y="7361238"/>
              <a:ext cx="3175" cy="1588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4 w 4"/>
                <a:gd name="T7" fmla="*/ 2 h 2"/>
                <a:gd name="T8" fmla="*/ 1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2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3" name="Freeform 77"/>
            <p:cNvSpPr>
              <a:spLocks/>
            </p:cNvSpPr>
            <p:nvPr userDrawn="1"/>
          </p:nvSpPr>
          <p:spPr bwMode="auto">
            <a:xfrm>
              <a:off x="1558925" y="7362826"/>
              <a:ext cx="7937" cy="0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3 w 9"/>
                <a:gd name="T5" fmla="*/ 1 h 1"/>
                <a:gd name="T6" fmla="*/ 9 w 9"/>
                <a:gd name="T7" fmla="*/ 1 h 1"/>
                <a:gd name="T8" fmla="*/ 9 w 9"/>
                <a:gd name="T9" fmla="*/ 0 h 1"/>
                <a:gd name="T10" fmla="*/ 6 w 9"/>
                <a:gd name="T11" fmla="*/ 0 h 1"/>
                <a:gd name="T12" fmla="*/ 0 w 9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5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1" y="0"/>
                    <a:pt x="0" y="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4" name="Freeform 78"/>
            <p:cNvSpPr>
              <a:spLocks/>
            </p:cNvSpPr>
            <p:nvPr userDrawn="1"/>
          </p:nvSpPr>
          <p:spPr bwMode="auto">
            <a:xfrm>
              <a:off x="1558925" y="73596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5" name="Freeform 79"/>
            <p:cNvSpPr>
              <a:spLocks noEditPoints="1"/>
            </p:cNvSpPr>
            <p:nvPr userDrawn="1"/>
          </p:nvSpPr>
          <p:spPr bwMode="auto">
            <a:xfrm>
              <a:off x="1519238" y="7299326"/>
              <a:ext cx="28575" cy="87313"/>
            </a:xfrm>
            <a:custGeom>
              <a:avLst/>
              <a:gdLst>
                <a:gd name="T0" fmla="*/ 21 w 33"/>
                <a:gd name="T1" fmla="*/ 42 h 104"/>
                <a:gd name="T2" fmla="*/ 18 w 33"/>
                <a:gd name="T3" fmla="*/ 12 h 104"/>
                <a:gd name="T4" fmla="*/ 10 w 33"/>
                <a:gd name="T5" fmla="*/ 17 h 104"/>
                <a:gd name="T6" fmla="*/ 12 w 33"/>
                <a:gd name="T7" fmla="*/ 5 h 104"/>
                <a:gd name="T8" fmla="*/ 11 w 33"/>
                <a:gd name="T9" fmla="*/ 4 h 104"/>
                <a:gd name="T10" fmla="*/ 6 w 33"/>
                <a:gd name="T11" fmla="*/ 16 h 104"/>
                <a:gd name="T12" fmla="*/ 3 w 33"/>
                <a:gd name="T13" fmla="*/ 37 h 104"/>
                <a:gd name="T14" fmla="*/ 2 w 33"/>
                <a:gd name="T15" fmla="*/ 59 h 104"/>
                <a:gd name="T16" fmla="*/ 6 w 33"/>
                <a:gd name="T17" fmla="*/ 81 h 104"/>
                <a:gd name="T18" fmla="*/ 16 w 33"/>
                <a:gd name="T19" fmla="*/ 103 h 104"/>
                <a:gd name="T20" fmla="*/ 21 w 33"/>
                <a:gd name="T21" fmla="*/ 91 h 104"/>
                <a:gd name="T22" fmla="*/ 30 w 33"/>
                <a:gd name="T23" fmla="*/ 75 h 104"/>
                <a:gd name="T24" fmla="*/ 19 w 33"/>
                <a:gd name="T25" fmla="*/ 22 h 104"/>
                <a:gd name="T26" fmla="*/ 12 w 33"/>
                <a:gd name="T27" fmla="*/ 26 h 104"/>
                <a:gd name="T28" fmla="*/ 7 w 33"/>
                <a:gd name="T29" fmla="*/ 23 h 104"/>
                <a:gd name="T30" fmla="*/ 6 w 33"/>
                <a:gd name="T31" fmla="*/ 19 h 104"/>
                <a:gd name="T32" fmla="*/ 10 w 33"/>
                <a:gd name="T33" fmla="*/ 7 h 104"/>
                <a:gd name="T34" fmla="*/ 11 w 33"/>
                <a:gd name="T35" fmla="*/ 12 h 104"/>
                <a:gd name="T36" fmla="*/ 9 w 33"/>
                <a:gd name="T37" fmla="*/ 17 h 104"/>
                <a:gd name="T38" fmla="*/ 12 w 33"/>
                <a:gd name="T39" fmla="*/ 26 h 104"/>
                <a:gd name="T40" fmla="*/ 8 w 33"/>
                <a:gd name="T41" fmla="*/ 42 h 104"/>
                <a:gd name="T42" fmla="*/ 11 w 33"/>
                <a:gd name="T43" fmla="*/ 38 h 104"/>
                <a:gd name="T44" fmla="*/ 18 w 33"/>
                <a:gd name="T45" fmla="*/ 37 h 104"/>
                <a:gd name="T46" fmla="*/ 26 w 33"/>
                <a:gd name="T47" fmla="*/ 31 h 104"/>
                <a:gd name="T48" fmla="*/ 20 w 33"/>
                <a:gd name="T49" fmla="*/ 23 h 104"/>
                <a:gd name="T50" fmla="*/ 12 w 33"/>
                <a:gd name="T51" fmla="*/ 43 h 104"/>
                <a:gd name="T52" fmla="*/ 14 w 33"/>
                <a:gd name="T53" fmla="*/ 53 h 104"/>
                <a:gd name="T54" fmla="*/ 16 w 33"/>
                <a:gd name="T55" fmla="*/ 53 h 104"/>
                <a:gd name="T56" fmla="*/ 10 w 33"/>
                <a:gd name="T57" fmla="*/ 70 h 104"/>
                <a:gd name="T58" fmla="*/ 3 w 33"/>
                <a:gd name="T59" fmla="*/ 63 h 104"/>
                <a:gd name="T60" fmla="*/ 8 w 33"/>
                <a:gd name="T61" fmla="*/ 57 h 104"/>
                <a:gd name="T62" fmla="*/ 14 w 33"/>
                <a:gd name="T63" fmla="*/ 55 h 104"/>
                <a:gd name="T64" fmla="*/ 20 w 33"/>
                <a:gd name="T65" fmla="*/ 54 h 104"/>
                <a:gd name="T66" fmla="*/ 22 w 33"/>
                <a:gd name="T67" fmla="*/ 50 h 104"/>
                <a:gd name="T68" fmla="*/ 28 w 33"/>
                <a:gd name="T69" fmla="*/ 47 h 104"/>
                <a:gd name="T70" fmla="*/ 12 w 33"/>
                <a:gd name="T71" fmla="*/ 69 h 104"/>
                <a:gd name="T72" fmla="*/ 16 w 33"/>
                <a:gd name="T73" fmla="*/ 75 h 104"/>
                <a:gd name="T74" fmla="*/ 15 w 33"/>
                <a:gd name="T75" fmla="*/ 75 h 104"/>
                <a:gd name="T76" fmla="*/ 15 w 33"/>
                <a:gd name="T77" fmla="*/ 75 h 104"/>
                <a:gd name="T78" fmla="*/ 14 w 33"/>
                <a:gd name="T79" fmla="*/ 92 h 104"/>
                <a:gd name="T80" fmla="*/ 15 w 33"/>
                <a:gd name="T81" fmla="*/ 82 h 104"/>
                <a:gd name="T82" fmla="*/ 20 w 33"/>
                <a:gd name="T83" fmla="*/ 92 h 104"/>
                <a:gd name="T84" fmla="*/ 21 w 33"/>
                <a:gd name="T85" fmla="*/ 87 h 104"/>
                <a:gd name="T86" fmla="*/ 24 w 33"/>
                <a:gd name="T87" fmla="*/ 86 h 104"/>
                <a:gd name="T88" fmla="*/ 18 w 33"/>
                <a:gd name="T89" fmla="*/ 93 h 104"/>
                <a:gd name="T90" fmla="*/ 21 w 33"/>
                <a:gd name="T91" fmla="*/ 89 h 104"/>
                <a:gd name="T92" fmla="*/ 16 w 33"/>
                <a:gd name="T93" fmla="*/ 92 h 104"/>
                <a:gd name="T94" fmla="*/ 12 w 33"/>
                <a:gd name="T95" fmla="*/ 85 h 104"/>
                <a:gd name="T96" fmla="*/ 8 w 33"/>
                <a:gd name="T97" fmla="*/ 84 h 104"/>
                <a:gd name="T98" fmla="*/ 9 w 33"/>
                <a:gd name="T99" fmla="*/ 79 h 104"/>
                <a:gd name="T100" fmla="*/ 14 w 33"/>
                <a:gd name="T101" fmla="*/ 77 h 104"/>
                <a:gd name="T102" fmla="*/ 21 w 33"/>
                <a:gd name="T103" fmla="*/ 76 h 104"/>
                <a:gd name="T104" fmla="*/ 21 w 33"/>
                <a:gd name="T105" fmla="*/ 72 h 104"/>
                <a:gd name="T106" fmla="*/ 28 w 33"/>
                <a:gd name="T107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" h="104">
                  <a:moveTo>
                    <a:pt x="21" y="65"/>
                  </a:moveTo>
                  <a:cubicBezTo>
                    <a:pt x="20" y="64"/>
                    <a:pt x="20" y="62"/>
                    <a:pt x="21" y="60"/>
                  </a:cubicBezTo>
                  <a:cubicBezTo>
                    <a:pt x="25" y="60"/>
                    <a:pt x="28" y="57"/>
                    <a:pt x="29" y="54"/>
                  </a:cubicBezTo>
                  <a:cubicBezTo>
                    <a:pt x="33" y="43"/>
                    <a:pt x="22" y="42"/>
                    <a:pt x="21" y="42"/>
                  </a:cubicBezTo>
                  <a:cubicBezTo>
                    <a:pt x="21" y="41"/>
                    <a:pt x="21" y="40"/>
                    <a:pt x="21" y="39"/>
                  </a:cubicBezTo>
                  <a:cubicBezTo>
                    <a:pt x="28" y="38"/>
                    <a:pt x="30" y="31"/>
                    <a:pt x="26" y="26"/>
                  </a:cubicBezTo>
                  <a:cubicBezTo>
                    <a:pt x="25" y="23"/>
                    <a:pt x="20" y="22"/>
                    <a:pt x="20" y="22"/>
                  </a:cubicBezTo>
                  <a:cubicBezTo>
                    <a:pt x="20" y="19"/>
                    <a:pt x="19" y="14"/>
                    <a:pt x="18" y="12"/>
                  </a:cubicBezTo>
                  <a:cubicBezTo>
                    <a:pt x="17" y="12"/>
                    <a:pt x="17" y="12"/>
                    <a:pt x="16" y="12"/>
                  </a:cubicBezTo>
                  <a:cubicBezTo>
                    <a:pt x="12" y="12"/>
                    <a:pt x="13" y="21"/>
                    <a:pt x="13" y="22"/>
                  </a:cubicBezTo>
                  <a:cubicBezTo>
                    <a:pt x="11" y="22"/>
                    <a:pt x="10" y="21"/>
                    <a:pt x="9" y="19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2" y="17"/>
                    <a:pt x="13" y="14"/>
                    <a:pt x="13" y="11"/>
                  </a:cubicBezTo>
                  <a:cubicBezTo>
                    <a:pt x="13" y="10"/>
                    <a:pt x="12" y="9"/>
                    <a:pt x="13" y="8"/>
                  </a:cubicBezTo>
                  <a:cubicBezTo>
                    <a:pt x="13" y="7"/>
                    <a:pt x="12" y="7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4" y="3"/>
                    <a:pt x="15" y="3"/>
                  </a:cubicBezTo>
                  <a:cubicBezTo>
                    <a:pt x="14" y="3"/>
                    <a:pt x="12" y="5"/>
                    <a:pt x="12" y="5"/>
                  </a:cubicBezTo>
                  <a:cubicBezTo>
                    <a:pt x="11" y="5"/>
                    <a:pt x="12" y="0"/>
                    <a:pt x="12" y="0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1" y="5"/>
                    <a:pt x="12" y="5"/>
                    <a:pt x="11" y="6"/>
                  </a:cubicBezTo>
                  <a:cubicBezTo>
                    <a:pt x="11" y="7"/>
                    <a:pt x="10" y="6"/>
                    <a:pt x="10" y="7"/>
                  </a:cubicBezTo>
                  <a:cubicBezTo>
                    <a:pt x="10" y="7"/>
                    <a:pt x="4" y="11"/>
                    <a:pt x="6" y="15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6" y="17"/>
                    <a:pt x="5" y="18"/>
                    <a:pt x="5" y="19"/>
                  </a:cubicBezTo>
                  <a:cubicBezTo>
                    <a:pt x="3" y="25"/>
                    <a:pt x="8" y="27"/>
                    <a:pt x="13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8" y="32"/>
                    <a:pt x="5" y="34"/>
                    <a:pt x="3" y="37"/>
                  </a:cubicBezTo>
                  <a:cubicBezTo>
                    <a:pt x="2" y="39"/>
                    <a:pt x="2" y="42"/>
                    <a:pt x="3" y="43"/>
                  </a:cubicBezTo>
                  <a:cubicBezTo>
                    <a:pt x="5" y="47"/>
                    <a:pt x="8" y="48"/>
                    <a:pt x="12" y="50"/>
                  </a:cubicBezTo>
                  <a:cubicBezTo>
                    <a:pt x="12" y="51"/>
                    <a:pt x="12" y="54"/>
                    <a:pt x="12" y="54"/>
                  </a:cubicBezTo>
                  <a:cubicBezTo>
                    <a:pt x="8" y="55"/>
                    <a:pt x="4" y="56"/>
                    <a:pt x="2" y="59"/>
                  </a:cubicBezTo>
                  <a:cubicBezTo>
                    <a:pt x="0" y="61"/>
                    <a:pt x="0" y="65"/>
                    <a:pt x="2" y="67"/>
                  </a:cubicBezTo>
                  <a:cubicBezTo>
                    <a:pt x="3" y="69"/>
                    <a:pt x="8" y="72"/>
                    <a:pt x="11" y="72"/>
                  </a:cubicBezTo>
                  <a:cubicBezTo>
                    <a:pt x="11" y="73"/>
                    <a:pt x="12" y="76"/>
                    <a:pt x="11" y="76"/>
                  </a:cubicBezTo>
                  <a:cubicBezTo>
                    <a:pt x="10" y="76"/>
                    <a:pt x="7" y="78"/>
                    <a:pt x="6" y="81"/>
                  </a:cubicBezTo>
                  <a:cubicBezTo>
                    <a:pt x="4" y="86"/>
                    <a:pt x="8" y="88"/>
                    <a:pt x="11" y="90"/>
                  </a:cubicBezTo>
                  <a:cubicBezTo>
                    <a:pt x="11" y="94"/>
                    <a:pt x="11" y="99"/>
                    <a:pt x="11" y="102"/>
                  </a:cubicBezTo>
                  <a:cubicBezTo>
                    <a:pt x="11" y="103"/>
                    <a:pt x="12" y="103"/>
                    <a:pt x="13" y="104"/>
                  </a:cubicBezTo>
                  <a:cubicBezTo>
                    <a:pt x="13" y="104"/>
                    <a:pt x="15" y="103"/>
                    <a:pt x="16" y="103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7" y="104"/>
                    <a:pt x="21" y="103"/>
                    <a:pt x="21" y="102"/>
                  </a:cubicBezTo>
                  <a:cubicBezTo>
                    <a:pt x="21" y="102"/>
                    <a:pt x="21" y="100"/>
                    <a:pt x="21" y="99"/>
                  </a:cubicBezTo>
                  <a:cubicBezTo>
                    <a:pt x="21" y="96"/>
                    <a:pt x="21" y="94"/>
                    <a:pt x="21" y="91"/>
                  </a:cubicBezTo>
                  <a:cubicBezTo>
                    <a:pt x="22" y="91"/>
                    <a:pt x="23" y="89"/>
                    <a:pt x="24" y="88"/>
                  </a:cubicBezTo>
                  <a:cubicBezTo>
                    <a:pt x="27" y="83"/>
                    <a:pt x="21" y="83"/>
                    <a:pt x="21" y="83"/>
                  </a:cubicBezTo>
                  <a:cubicBezTo>
                    <a:pt x="21" y="83"/>
                    <a:pt x="20" y="82"/>
                    <a:pt x="21" y="82"/>
                  </a:cubicBezTo>
                  <a:cubicBezTo>
                    <a:pt x="25" y="81"/>
                    <a:pt x="29" y="80"/>
                    <a:pt x="30" y="75"/>
                  </a:cubicBezTo>
                  <a:cubicBezTo>
                    <a:pt x="32" y="67"/>
                    <a:pt x="24" y="65"/>
                    <a:pt x="21" y="65"/>
                  </a:cubicBezTo>
                  <a:moveTo>
                    <a:pt x="15" y="13"/>
                  </a:moveTo>
                  <a:cubicBezTo>
                    <a:pt x="16" y="12"/>
                    <a:pt x="17" y="12"/>
                    <a:pt x="17" y="12"/>
                  </a:cubicBezTo>
                  <a:cubicBezTo>
                    <a:pt x="19" y="13"/>
                    <a:pt x="19" y="20"/>
                    <a:pt x="19" y="22"/>
                  </a:cubicBezTo>
                  <a:cubicBezTo>
                    <a:pt x="19" y="23"/>
                    <a:pt x="19" y="29"/>
                    <a:pt x="19" y="31"/>
                  </a:cubicBezTo>
                  <a:cubicBezTo>
                    <a:pt x="18" y="31"/>
                    <a:pt x="15" y="31"/>
                    <a:pt x="15" y="31"/>
                  </a:cubicBezTo>
                  <a:cubicBezTo>
                    <a:pt x="15" y="31"/>
                    <a:pt x="14" y="16"/>
                    <a:pt x="15" y="13"/>
                  </a:cubicBezTo>
                  <a:moveTo>
                    <a:pt x="12" y="26"/>
                  </a:moveTo>
                  <a:cubicBezTo>
                    <a:pt x="12" y="25"/>
                    <a:pt x="13" y="24"/>
                    <a:pt x="13" y="24"/>
                  </a:cubicBezTo>
                  <a:cubicBezTo>
                    <a:pt x="12" y="24"/>
                    <a:pt x="10" y="25"/>
                    <a:pt x="10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1" y="23"/>
                    <a:pt x="8" y="23"/>
                    <a:pt x="7" y="23"/>
                  </a:cubicBezTo>
                  <a:cubicBezTo>
                    <a:pt x="7" y="23"/>
                    <a:pt x="9" y="22"/>
                    <a:pt x="9" y="22"/>
                  </a:cubicBezTo>
                  <a:cubicBezTo>
                    <a:pt x="9" y="22"/>
                    <a:pt x="6" y="21"/>
                    <a:pt x="6" y="21"/>
                  </a:cubicBezTo>
                  <a:cubicBezTo>
                    <a:pt x="6" y="21"/>
                    <a:pt x="8" y="20"/>
                    <a:pt x="8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6" y="18"/>
                    <a:pt x="8" y="18"/>
                    <a:pt x="8" y="18"/>
                  </a:cubicBezTo>
                  <a:cubicBezTo>
                    <a:pt x="8" y="17"/>
                    <a:pt x="7" y="17"/>
                    <a:pt x="7" y="16"/>
                  </a:cubicBezTo>
                  <a:cubicBezTo>
                    <a:pt x="7" y="16"/>
                    <a:pt x="8" y="15"/>
                    <a:pt x="8" y="14"/>
                  </a:cubicBezTo>
                  <a:cubicBezTo>
                    <a:pt x="5" y="13"/>
                    <a:pt x="10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9"/>
                    <a:pt x="11" y="9"/>
                    <a:pt x="11" y="10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1"/>
                    <a:pt x="12" y="11"/>
                    <a:pt x="12" y="10"/>
                  </a:cubicBezTo>
                  <a:cubicBezTo>
                    <a:pt x="13" y="14"/>
                    <a:pt x="11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8" y="19"/>
                    <a:pt x="9" y="22"/>
                    <a:pt x="13" y="22"/>
                  </a:cubicBezTo>
                  <a:cubicBezTo>
                    <a:pt x="13" y="23"/>
                    <a:pt x="13" y="25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moveTo>
                    <a:pt x="8" y="46"/>
                  </a:moveTo>
                  <a:cubicBezTo>
                    <a:pt x="8" y="46"/>
                    <a:pt x="10" y="44"/>
                    <a:pt x="10" y="44"/>
                  </a:cubicBezTo>
                  <a:cubicBezTo>
                    <a:pt x="10" y="43"/>
                    <a:pt x="5" y="43"/>
                    <a:pt x="5" y="43"/>
                  </a:cubicBezTo>
                  <a:cubicBezTo>
                    <a:pt x="4" y="42"/>
                    <a:pt x="8" y="42"/>
                    <a:pt x="8" y="42"/>
                  </a:cubicBezTo>
                  <a:cubicBezTo>
                    <a:pt x="8" y="41"/>
                    <a:pt x="5" y="39"/>
                    <a:pt x="5" y="39"/>
                  </a:cubicBezTo>
                  <a:cubicBezTo>
                    <a:pt x="6" y="39"/>
                    <a:pt x="8" y="41"/>
                    <a:pt x="9" y="40"/>
                  </a:cubicBezTo>
                  <a:cubicBezTo>
                    <a:pt x="9" y="40"/>
                    <a:pt x="7" y="35"/>
                    <a:pt x="7" y="35"/>
                  </a:cubicBezTo>
                  <a:cubicBezTo>
                    <a:pt x="8" y="37"/>
                    <a:pt x="10" y="39"/>
                    <a:pt x="11" y="38"/>
                  </a:cubicBezTo>
                  <a:cubicBezTo>
                    <a:pt x="11" y="38"/>
                    <a:pt x="10" y="34"/>
                    <a:pt x="10" y="34"/>
                  </a:cubicBezTo>
                  <a:cubicBezTo>
                    <a:pt x="11" y="34"/>
                    <a:pt x="13" y="37"/>
                    <a:pt x="14" y="37"/>
                  </a:cubicBezTo>
                  <a:cubicBezTo>
                    <a:pt x="14" y="37"/>
                    <a:pt x="13" y="34"/>
                    <a:pt x="13" y="34"/>
                  </a:cubicBezTo>
                  <a:cubicBezTo>
                    <a:pt x="14" y="34"/>
                    <a:pt x="18" y="37"/>
                    <a:pt x="18" y="37"/>
                  </a:cubicBezTo>
                  <a:cubicBezTo>
                    <a:pt x="19" y="37"/>
                    <a:pt x="16" y="33"/>
                    <a:pt x="16" y="33"/>
                  </a:cubicBezTo>
                  <a:cubicBezTo>
                    <a:pt x="18" y="34"/>
                    <a:pt x="23" y="36"/>
                    <a:pt x="24" y="35"/>
                  </a:cubicBezTo>
                  <a:cubicBezTo>
                    <a:pt x="24" y="35"/>
                    <a:pt x="19" y="32"/>
                    <a:pt x="19" y="32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0"/>
                    <a:pt x="21" y="29"/>
                    <a:pt x="21" y="29"/>
                  </a:cubicBezTo>
                  <a:cubicBezTo>
                    <a:pt x="24" y="28"/>
                    <a:pt x="25" y="27"/>
                    <a:pt x="25" y="27"/>
                  </a:cubicBezTo>
                  <a:cubicBezTo>
                    <a:pt x="24" y="27"/>
                    <a:pt x="21" y="27"/>
                    <a:pt x="20" y="27"/>
                  </a:cubicBezTo>
                  <a:cubicBezTo>
                    <a:pt x="20" y="26"/>
                    <a:pt x="20" y="25"/>
                    <a:pt x="20" y="23"/>
                  </a:cubicBezTo>
                  <a:cubicBezTo>
                    <a:pt x="23" y="23"/>
                    <a:pt x="26" y="26"/>
                    <a:pt x="27" y="28"/>
                  </a:cubicBezTo>
                  <a:cubicBezTo>
                    <a:pt x="28" y="32"/>
                    <a:pt x="27" y="35"/>
                    <a:pt x="24" y="37"/>
                  </a:cubicBezTo>
                  <a:cubicBezTo>
                    <a:pt x="21" y="38"/>
                    <a:pt x="15" y="38"/>
                    <a:pt x="14" y="39"/>
                  </a:cubicBezTo>
                  <a:cubicBezTo>
                    <a:pt x="11" y="40"/>
                    <a:pt x="11" y="41"/>
                    <a:pt x="12" y="43"/>
                  </a:cubicBezTo>
                  <a:cubicBezTo>
                    <a:pt x="12" y="44"/>
                    <a:pt x="12" y="44"/>
                    <a:pt x="12" y="45"/>
                  </a:cubicBezTo>
                  <a:cubicBezTo>
                    <a:pt x="12" y="46"/>
                    <a:pt x="8" y="46"/>
                    <a:pt x="8" y="46"/>
                  </a:cubicBezTo>
                  <a:moveTo>
                    <a:pt x="15" y="53"/>
                  </a:moveTo>
                  <a:cubicBezTo>
                    <a:pt x="15" y="53"/>
                    <a:pt x="14" y="53"/>
                    <a:pt x="14" y="53"/>
                  </a:cubicBezTo>
                  <a:cubicBezTo>
                    <a:pt x="14" y="51"/>
                    <a:pt x="14" y="41"/>
                    <a:pt x="14" y="40"/>
                  </a:cubicBezTo>
                  <a:cubicBezTo>
                    <a:pt x="15" y="40"/>
                    <a:pt x="18" y="40"/>
                    <a:pt x="20" y="39"/>
                  </a:cubicBezTo>
                  <a:cubicBezTo>
                    <a:pt x="20" y="42"/>
                    <a:pt x="20" y="51"/>
                    <a:pt x="20" y="52"/>
                  </a:cubicBezTo>
                  <a:cubicBezTo>
                    <a:pt x="20" y="52"/>
                    <a:pt x="16" y="53"/>
                    <a:pt x="16" y="53"/>
                  </a:cubicBezTo>
                  <a:cubicBezTo>
                    <a:pt x="15" y="52"/>
                    <a:pt x="15" y="44"/>
                    <a:pt x="15" y="44"/>
                  </a:cubicBezTo>
                  <a:cubicBezTo>
                    <a:pt x="15" y="44"/>
                    <a:pt x="15" y="46"/>
                    <a:pt x="15" y="46"/>
                  </a:cubicBezTo>
                  <a:cubicBezTo>
                    <a:pt x="15" y="48"/>
                    <a:pt x="15" y="53"/>
                    <a:pt x="15" y="53"/>
                  </a:cubicBezTo>
                  <a:moveTo>
                    <a:pt x="10" y="70"/>
                  </a:moveTo>
                  <a:cubicBezTo>
                    <a:pt x="10" y="69"/>
                    <a:pt x="10" y="68"/>
                    <a:pt x="10" y="67"/>
                  </a:cubicBezTo>
                  <a:cubicBezTo>
                    <a:pt x="10" y="67"/>
                    <a:pt x="4" y="67"/>
                    <a:pt x="4" y="67"/>
                  </a:cubicBezTo>
                  <a:cubicBezTo>
                    <a:pt x="5" y="67"/>
                    <a:pt x="7" y="66"/>
                    <a:pt x="7" y="66"/>
                  </a:cubicBezTo>
                  <a:cubicBezTo>
                    <a:pt x="7" y="65"/>
                    <a:pt x="3" y="63"/>
                    <a:pt x="3" y="63"/>
                  </a:cubicBezTo>
                  <a:cubicBezTo>
                    <a:pt x="4" y="63"/>
                    <a:pt x="7" y="64"/>
                    <a:pt x="7" y="63"/>
                  </a:cubicBezTo>
                  <a:cubicBezTo>
                    <a:pt x="7" y="63"/>
                    <a:pt x="5" y="59"/>
                    <a:pt x="5" y="59"/>
                  </a:cubicBezTo>
                  <a:cubicBezTo>
                    <a:pt x="6" y="60"/>
                    <a:pt x="9" y="62"/>
                    <a:pt x="9" y="62"/>
                  </a:cubicBezTo>
                  <a:cubicBezTo>
                    <a:pt x="9" y="62"/>
                    <a:pt x="8" y="58"/>
                    <a:pt x="8" y="57"/>
                  </a:cubicBezTo>
                  <a:cubicBezTo>
                    <a:pt x="9" y="58"/>
                    <a:pt x="11" y="60"/>
                    <a:pt x="11" y="60"/>
                  </a:cubicBezTo>
                  <a:cubicBezTo>
                    <a:pt x="11" y="60"/>
                    <a:pt x="11" y="56"/>
                    <a:pt x="11" y="56"/>
                  </a:cubicBezTo>
                  <a:cubicBezTo>
                    <a:pt x="12" y="57"/>
                    <a:pt x="14" y="59"/>
                    <a:pt x="14" y="59"/>
                  </a:cubicBezTo>
                  <a:cubicBezTo>
                    <a:pt x="14" y="59"/>
                    <a:pt x="14" y="55"/>
                    <a:pt x="14" y="55"/>
                  </a:cubicBezTo>
                  <a:cubicBezTo>
                    <a:pt x="15" y="56"/>
                    <a:pt x="17" y="59"/>
                    <a:pt x="18" y="59"/>
                  </a:cubicBezTo>
                  <a:cubicBezTo>
                    <a:pt x="18" y="58"/>
                    <a:pt x="17" y="55"/>
                    <a:pt x="17" y="55"/>
                  </a:cubicBezTo>
                  <a:cubicBezTo>
                    <a:pt x="18" y="56"/>
                    <a:pt x="22" y="58"/>
                    <a:pt x="22" y="58"/>
                  </a:cubicBezTo>
                  <a:cubicBezTo>
                    <a:pt x="23" y="57"/>
                    <a:pt x="20" y="54"/>
                    <a:pt x="20" y="54"/>
                  </a:cubicBezTo>
                  <a:cubicBezTo>
                    <a:pt x="22" y="55"/>
                    <a:pt x="26" y="55"/>
                    <a:pt x="26" y="55"/>
                  </a:cubicBezTo>
                  <a:cubicBezTo>
                    <a:pt x="26" y="54"/>
                    <a:pt x="22" y="52"/>
                    <a:pt x="22" y="52"/>
                  </a:cubicBezTo>
                  <a:cubicBezTo>
                    <a:pt x="23" y="52"/>
                    <a:pt x="27" y="51"/>
                    <a:pt x="27" y="50"/>
                  </a:cubicBezTo>
                  <a:cubicBezTo>
                    <a:pt x="26" y="49"/>
                    <a:pt x="21" y="50"/>
                    <a:pt x="22" y="50"/>
                  </a:cubicBezTo>
                  <a:cubicBezTo>
                    <a:pt x="22" y="49"/>
                    <a:pt x="25" y="48"/>
                    <a:pt x="24" y="47"/>
                  </a:cubicBezTo>
                  <a:cubicBezTo>
                    <a:pt x="24" y="46"/>
                    <a:pt x="22" y="47"/>
                    <a:pt x="21" y="47"/>
                  </a:cubicBezTo>
                  <a:cubicBezTo>
                    <a:pt x="21" y="46"/>
                    <a:pt x="21" y="44"/>
                    <a:pt x="21" y="43"/>
                  </a:cubicBezTo>
                  <a:cubicBezTo>
                    <a:pt x="24" y="43"/>
                    <a:pt x="27" y="45"/>
                    <a:pt x="28" y="47"/>
                  </a:cubicBezTo>
                  <a:cubicBezTo>
                    <a:pt x="31" y="52"/>
                    <a:pt x="28" y="57"/>
                    <a:pt x="24" y="58"/>
                  </a:cubicBezTo>
                  <a:cubicBezTo>
                    <a:pt x="21" y="60"/>
                    <a:pt x="16" y="59"/>
                    <a:pt x="13" y="60"/>
                  </a:cubicBezTo>
                  <a:cubicBezTo>
                    <a:pt x="10" y="61"/>
                    <a:pt x="11" y="64"/>
                    <a:pt x="12" y="65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1" y="69"/>
                    <a:pt x="10" y="70"/>
                    <a:pt x="10" y="70"/>
                  </a:cubicBezTo>
                  <a:moveTo>
                    <a:pt x="20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19" y="75"/>
                    <a:pt x="17" y="75"/>
                    <a:pt x="16" y="75"/>
                  </a:cubicBezTo>
                  <a:cubicBezTo>
                    <a:pt x="16" y="72"/>
                    <a:pt x="16" y="61"/>
                    <a:pt x="16" y="61"/>
                  </a:cubicBezTo>
                  <a:cubicBezTo>
                    <a:pt x="17" y="61"/>
                    <a:pt x="20" y="60"/>
                    <a:pt x="20" y="60"/>
                  </a:cubicBezTo>
                  <a:cubicBezTo>
                    <a:pt x="20" y="63"/>
                    <a:pt x="20" y="74"/>
                    <a:pt x="20" y="74"/>
                  </a:cubicBezTo>
                  <a:moveTo>
                    <a:pt x="15" y="75"/>
                  </a:moveTo>
                  <a:cubicBezTo>
                    <a:pt x="15" y="75"/>
                    <a:pt x="14" y="75"/>
                    <a:pt x="14" y="75"/>
                  </a:cubicBezTo>
                  <a:cubicBezTo>
                    <a:pt x="14" y="73"/>
                    <a:pt x="14" y="62"/>
                    <a:pt x="14" y="61"/>
                  </a:cubicBezTo>
                  <a:cubicBezTo>
                    <a:pt x="14" y="61"/>
                    <a:pt x="15" y="61"/>
                    <a:pt x="15" y="61"/>
                  </a:cubicBezTo>
                  <a:cubicBezTo>
                    <a:pt x="15" y="66"/>
                    <a:pt x="15" y="70"/>
                    <a:pt x="15" y="75"/>
                  </a:cubicBezTo>
                  <a:moveTo>
                    <a:pt x="15" y="102"/>
                  </a:moveTo>
                  <a:cubicBezTo>
                    <a:pt x="15" y="102"/>
                    <a:pt x="14" y="103"/>
                    <a:pt x="14" y="103"/>
                  </a:cubicBezTo>
                  <a:cubicBezTo>
                    <a:pt x="14" y="100"/>
                    <a:pt x="14" y="97"/>
                    <a:pt x="13" y="94"/>
                  </a:cubicBezTo>
                  <a:cubicBezTo>
                    <a:pt x="13" y="94"/>
                    <a:pt x="14" y="92"/>
                    <a:pt x="14" y="92"/>
                  </a:cubicBezTo>
                  <a:cubicBezTo>
                    <a:pt x="13" y="91"/>
                    <a:pt x="13" y="91"/>
                    <a:pt x="13" y="90"/>
                  </a:cubicBezTo>
                  <a:cubicBezTo>
                    <a:pt x="13" y="90"/>
                    <a:pt x="13" y="89"/>
                    <a:pt x="13" y="89"/>
                  </a:cubicBezTo>
                  <a:cubicBezTo>
                    <a:pt x="14" y="88"/>
                    <a:pt x="14" y="83"/>
                    <a:pt x="14" y="83"/>
                  </a:cubicBezTo>
                  <a:cubicBezTo>
                    <a:pt x="14" y="83"/>
                    <a:pt x="14" y="82"/>
                    <a:pt x="15" y="82"/>
                  </a:cubicBezTo>
                  <a:cubicBezTo>
                    <a:pt x="15" y="82"/>
                    <a:pt x="16" y="96"/>
                    <a:pt x="15" y="102"/>
                  </a:cubicBezTo>
                  <a:moveTo>
                    <a:pt x="17" y="103"/>
                  </a:moveTo>
                  <a:cubicBezTo>
                    <a:pt x="16" y="103"/>
                    <a:pt x="16" y="98"/>
                    <a:pt x="16" y="96"/>
                  </a:cubicBezTo>
                  <a:cubicBezTo>
                    <a:pt x="17" y="95"/>
                    <a:pt x="20" y="92"/>
                    <a:pt x="20" y="92"/>
                  </a:cubicBezTo>
                  <a:cubicBezTo>
                    <a:pt x="20" y="92"/>
                    <a:pt x="20" y="99"/>
                    <a:pt x="20" y="102"/>
                  </a:cubicBezTo>
                  <a:cubicBezTo>
                    <a:pt x="19" y="103"/>
                    <a:pt x="17" y="103"/>
                    <a:pt x="17" y="103"/>
                  </a:cubicBezTo>
                  <a:moveTo>
                    <a:pt x="21" y="89"/>
                  </a:moveTo>
                  <a:cubicBezTo>
                    <a:pt x="21" y="88"/>
                    <a:pt x="21" y="88"/>
                    <a:pt x="21" y="87"/>
                  </a:cubicBezTo>
                  <a:cubicBezTo>
                    <a:pt x="21" y="87"/>
                    <a:pt x="22" y="86"/>
                    <a:pt x="22" y="85"/>
                  </a:cubicBezTo>
                  <a:cubicBezTo>
                    <a:pt x="22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4"/>
                  </a:cubicBezTo>
                  <a:cubicBezTo>
                    <a:pt x="22" y="84"/>
                    <a:pt x="24" y="84"/>
                    <a:pt x="24" y="86"/>
                  </a:cubicBezTo>
                  <a:cubicBezTo>
                    <a:pt x="24" y="87"/>
                    <a:pt x="21" y="90"/>
                    <a:pt x="19" y="92"/>
                  </a:cubicBezTo>
                  <a:cubicBezTo>
                    <a:pt x="18" y="93"/>
                    <a:pt x="16" y="95"/>
                    <a:pt x="16" y="95"/>
                  </a:cubicBezTo>
                  <a:cubicBezTo>
                    <a:pt x="16" y="95"/>
                    <a:pt x="16" y="94"/>
                    <a:pt x="16" y="94"/>
                  </a:cubicBezTo>
                  <a:cubicBezTo>
                    <a:pt x="16" y="93"/>
                    <a:pt x="17" y="93"/>
                    <a:pt x="18" y="93"/>
                  </a:cubicBezTo>
                  <a:cubicBezTo>
                    <a:pt x="18" y="92"/>
                    <a:pt x="17" y="92"/>
                    <a:pt x="17" y="92"/>
                  </a:cubicBezTo>
                  <a:cubicBezTo>
                    <a:pt x="18" y="92"/>
                    <a:pt x="19" y="91"/>
                    <a:pt x="19" y="91"/>
                  </a:cubicBezTo>
                  <a:cubicBezTo>
                    <a:pt x="20" y="90"/>
                    <a:pt x="19" y="90"/>
                    <a:pt x="19" y="90"/>
                  </a:cubicBezTo>
                  <a:cubicBezTo>
                    <a:pt x="20" y="89"/>
                    <a:pt x="21" y="89"/>
                    <a:pt x="21" y="89"/>
                  </a:cubicBezTo>
                  <a:moveTo>
                    <a:pt x="16" y="82"/>
                  </a:moveTo>
                  <a:cubicBezTo>
                    <a:pt x="16" y="82"/>
                    <a:pt x="20" y="82"/>
                    <a:pt x="20" y="82"/>
                  </a:cubicBezTo>
                  <a:cubicBezTo>
                    <a:pt x="20" y="83"/>
                    <a:pt x="20" y="87"/>
                    <a:pt x="20" y="88"/>
                  </a:cubicBezTo>
                  <a:cubicBezTo>
                    <a:pt x="19" y="89"/>
                    <a:pt x="16" y="92"/>
                    <a:pt x="16" y="92"/>
                  </a:cubicBezTo>
                  <a:cubicBezTo>
                    <a:pt x="16" y="90"/>
                    <a:pt x="16" y="82"/>
                    <a:pt x="16" y="82"/>
                  </a:cubicBezTo>
                  <a:moveTo>
                    <a:pt x="27" y="78"/>
                  </a:moveTo>
                  <a:cubicBezTo>
                    <a:pt x="25" y="80"/>
                    <a:pt x="21" y="81"/>
                    <a:pt x="16" y="81"/>
                  </a:cubicBezTo>
                  <a:cubicBezTo>
                    <a:pt x="11" y="81"/>
                    <a:pt x="11" y="84"/>
                    <a:pt x="12" y="85"/>
                  </a:cubicBezTo>
                  <a:cubicBezTo>
                    <a:pt x="12" y="86"/>
                    <a:pt x="12" y="85"/>
                    <a:pt x="12" y="87"/>
                  </a:cubicBezTo>
                  <a:cubicBezTo>
                    <a:pt x="11" y="87"/>
                    <a:pt x="9" y="87"/>
                    <a:pt x="9" y="87"/>
                  </a:cubicBezTo>
                  <a:cubicBezTo>
                    <a:pt x="9" y="87"/>
                    <a:pt x="10" y="86"/>
                    <a:pt x="10" y="85"/>
                  </a:cubicBezTo>
                  <a:cubicBezTo>
                    <a:pt x="10" y="85"/>
                    <a:pt x="8" y="85"/>
                    <a:pt x="8" y="84"/>
                  </a:cubicBezTo>
                  <a:cubicBezTo>
                    <a:pt x="8" y="84"/>
                    <a:pt x="10" y="84"/>
                    <a:pt x="10" y="83"/>
                  </a:cubicBezTo>
                  <a:cubicBezTo>
                    <a:pt x="10" y="83"/>
                    <a:pt x="7" y="82"/>
                    <a:pt x="7" y="82"/>
                  </a:cubicBezTo>
                  <a:cubicBezTo>
                    <a:pt x="8" y="81"/>
                    <a:pt x="11" y="82"/>
                    <a:pt x="11" y="82"/>
                  </a:cubicBezTo>
                  <a:cubicBezTo>
                    <a:pt x="11" y="81"/>
                    <a:pt x="9" y="79"/>
                    <a:pt x="9" y="79"/>
                  </a:cubicBezTo>
                  <a:cubicBezTo>
                    <a:pt x="10" y="80"/>
                    <a:pt x="12" y="81"/>
                    <a:pt x="13" y="80"/>
                  </a:cubicBezTo>
                  <a:cubicBezTo>
                    <a:pt x="13" y="80"/>
                    <a:pt x="12" y="78"/>
                    <a:pt x="12" y="78"/>
                  </a:cubicBezTo>
                  <a:cubicBezTo>
                    <a:pt x="12" y="78"/>
                    <a:pt x="15" y="80"/>
                    <a:pt x="15" y="80"/>
                  </a:cubicBezTo>
                  <a:cubicBezTo>
                    <a:pt x="16" y="80"/>
                    <a:pt x="14" y="77"/>
                    <a:pt x="14" y="77"/>
                  </a:cubicBezTo>
                  <a:cubicBezTo>
                    <a:pt x="15" y="78"/>
                    <a:pt x="19" y="80"/>
                    <a:pt x="19" y="80"/>
                  </a:cubicBezTo>
                  <a:cubicBezTo>
                    <a:pt x="20" y="80"/>
                    <a:pt x="17" y="77"/>
                    <a:pt x="17" y="77"/>
                  </a:cubicBezTo>
                  <a:cubicBezTo>
                    <a:pt x="18" y="77"/>
                    <a:pt x="23" y="79"/>
                    <a:pt x="23" y="79"/>
                  </a:cubicBezTo>
                  <a:cubicBezTo>
                    <a:pt x="23" y="78"/>
                    <a:pt x="21" y="76"/>
                    <a:pt x="21" y="76"/>
                  </a:cubicBezTo>
                  <a:cubicBezTo>
                    <a:pt x="22" y="76"/>
                    <a:pt x="26" y="76"/>
                    <a:pt x="26" y="76"/>
                  </a:cubicBezTo>
                  <a:cubicBezTo>
                    <a:pt x="26" y="75"/>
                    <a:pt x="22" y="74"/>
                    <a:pt x="22" y="74"/>
                  </a:cubicBezTo>
                  <a:cubicBezTo>
                    <a:pt x="22" y="74"/>
                    <a:pt x="27" y="72"/>
                    <a:pt x="27" y="72"/>
                  </a:cubicBezTo>
                  <a:cubicBezTo>
                    <a:pt x="26" y="71"/>
                    <a:pt x="22" y="72"/>
                    <a:pt x="21" y="72"/>
                  </a:cubicBezTo>
                  <a:cubicBezTo>
                    <a:pt x="22" y="71"/>
                    <a:pt x="25" y="69"/>
                    <a:pt x="25" y="69"/>
                  </a:cubicBezTo>
                  <a:cubicBezTo>
                    <a:pt x="25" y="69"/>
                    <a:pt x="21" y="69"/>
                    <a:pt x="21" y="69"/>
                  </a:cubicBezTo>
                  <a:cubicBezTo>
                    <a:pt x="21" y="69"/>
                    <a:pt x="21" y="67"/>
                    <a:pt x="21" y="66"/>
                  </a:cubicBezTo>
                  <a:cubicBezTo>
                    <a:pt x="23" y="66"/>
                    <a:pt x="27" y="67"/>
                    <a:pt x="28" y="69"/>
                  </a:cubicBezTo>
                  <a:cubicBezTo>
                    <a:pt x="30" y="72"/>
                    <a:pt x="29" y="77"/>
                    <a:pt x="27" y="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6" name="Freeform 80"/>
            <p:cNvSpPr>
              <a:spLocks noEditPoints="1"/>
            </p:cNvSpPr>
            <p:nvPr userDrawn="1"/>
          </p:nvSpPr>
          <p:spPr bwMode="auto">
            <a:xfrm>
              <a:off x="1485900" y="7375526"/>
              <a:ext cx="6350" cy="7938"/>
            </a:xfrm>
            <a:custGeom>
              <a:avLst/>
              <a:gdLst>
                <a:gd name="T0" fmla="*/ 2 w 8"/>
                <a:gd name="T1" fmla="*/ 4 h 9"/>
                <a:gd name="T2" fmla="*/ 0 w 8"/>
                <a:gd name="T3" fmla="*/ 5 h 9"/>
                <a:gd name="T4" fmla="*/ 0 w 8"/>
                <a:gd name="T5" fmla="*/ 5 h 9"/>
                <a:gd name="T6" fmla="*/ 0 w 8"/>
                <a:gd name="T7" fmla="*/ 4 h 9"/>
                <a:gd name="T8" fmla="*/ 0 w 8"/>
                <a:gd name="T9" fmla="*/ 4 h 9"/>
                <a:gd name="T10" fmla="*/ 1 w 8"/>
                <a:gd name="T11" fmla="*/ 4 h 9"/>
                <a:gd name="T12" fmla="*/ 2 w 8"/>
                <a:gd name="T13" fmla="*/ 4 h 9"/>
                <a:gd name="T14" fmla="*/ 3 w 8"/>
                <a:gd name="T15" fmla="*/ 3 h 9"/>
                <a:gd name="T16" fmla="*/ 1 w 8"/>
                <a:gd name="T17" fmla="*/ 2 h 9"/>
                <a:gd name="T18" fmla="*/ 1 w 8"/>
                <a:gd name="T19" fmla="*/ 1 h 9"/>
                <a:gd name="T20" fmla="*/ 1 w 8"/>
                <a:gd name="T21" fmla="*/ 1 h 9"/>
                <a:gd name="T22" fmla="*/ 2 w 8"/>
                <a:gd name="T23" fmla="*/ 1 h 9"/>
                <a:gd name="T24" fmla="*/ 3 w 8"/>
                <a:gd name="T25" fmla="*/ 3 h 9"/>
                <a:gd name="T26" fmla="*/ 3 w 8"/>
                <a:gd name="T27" fmla="*/ 5 h 9"/>
                <a:gd name="T28" fmla="*/ 2 w 8"/>
                <a:gd name="T29" fmla="*/ 7 h 9"/>
                <a:gd name="T30" fmla="*/ 1 w 8"/>
                <a:gd name="T31" fmla="*/ 7 h 9"/>
                <a:gd name="T32" fmla="*/ 1 w 8"/>
                <a:gd name="T33" fmla="*/ 7 h 9"/>
                <a:gd name="T34" fmla="*/ 1 w 8"/>
                <a:gd name="T35" fmla="*/ 6 h 9"/>
                <a:gd name="T36" fmla="*/ 3 w 8"/>
                <a:gd name="T37" fmla="*/ 5 h 9"/>
                <a:gd name="T38" fmla="*/ 4 w 8"/>
                <a:gd name="T39" fmla="*/ 5 h 9"/>
                <a:gd name="T40" fmla="*/ 3 w 8"/>
                <a:gd name="T41" fmla="*/ 4 h 9"/>
                <a:gd name="T42" fmla="*/ 4 w 8"/>
                <a:gd name="T43" fmla="*/ 3 h 9"/>
                <a:gd name="T44" fmla="*/ 5 w 8"/>
                <a:gd name="T45" fmla="*/ 4 h 9"/>
                <a:gd name="T46" fmla="*/ 4 w 8"/>
                <a:gd name="T47" fmla="*/ 5 h 9"/>
                <a:gd name="T48" fmla="*/ 4 w 8"/>
                <a:gd name="T49" fmla="*/ 3 h 9"/>
                <a:gd name="T50" fmla="*/ 3 w 8"/>
                <a:gd name="T51" fmla="*/ 1 h 9"/>
                <a:gd name="T52" fmla="*/ 3 w 8"/>
                <a:gd name="T53" fmla="*/ 0 h 9"/>
                <a:gd name="T54" fmla="*/ 4 w 8"/>
                <a:gd name="T55" fmla="*/ 0 h 9"/>
                <a:gd name="T56" fmla="*/ 4 w 8"/>
                <a:gd name="T57" fmla="*/ 0 h 9"/>
                <a:gd name="T58" fmla="*/ 4 w 8"/>
                <a:gd name="T59" fmla="*/ 1 h 9"/>
                <a:gd name="T60" fmla="*/ 4 w 8"/>
                <a:gd name="T61" fmla="*/ 3 h 9"/>
                <a:gd name="T62" fmla="*/ 4 w 8"/>
                <a:gd name="T63" fmla="*/ 6 h 9"/>
                <a:gd name="T64" fmla="*/ 4 w 8"/>
                <a:gd name="T65" fmla="*/ 7 h 9"/>
                <a:gd name="T66" fmla="*/ 5 w 8"/>
                <a:gd name="T67" fmla="*/ 8 h 9"/>
                <a:gd name="T68" fmla="*/ 4 w 8"/>
                <a:gd name="T69" fmla="*/ 9 h 9"/>
                <a:gd name="T70" fmla="*/ 3 w 8"/>
                <a:gd name="T71" fmla="*/ 8 h 9"/>
                <a:gd name="T72" fmla="*/ 3 w 8"/>
                <a:gd name="T73" fmla="*/ 7 h 9"/>
                <a:gd name="T74" fmla="*/ 4 w 8"/>
                <a:gd name="T75" fmla="*/ 6 h 9"/>
                <a:gd name="T76" fmla="*/ 5 w 8"/>
                <a:gd name="T77" fmla="*/ 3 h 9"/>
                <a:gd name="T78" fmla="*/ 6 w 8"/>
                <a:gd name="T79" fmla="*/ 1 h 9"/>
                <a:gd name="T80" fmla="*/ 7 w 8"/>
                <a:gd name="T81" fmla="*/ 1 h 9"/>
                <a:gd name="T82" fmla="*/ 7 w 8"/>
                <a:gd name="T83" fmla="*/ 1 h 9"/>
                <a:gd name="T84" fmla="*/ 7 w 8"/>
                <a:gd name="T85" fmla="*/ 2 h 9"/>
                <a:gd name="T86" fmla="*/ 5 w 8"/>
                <a:gd name="T87" fmla="*/ 3 h 9"/>
                <a:gd name="T88" fmla="*/ 5 w 8"/>
                <a:gd name="T89" fmla="*/ 5 h 9"/>
                <a:gd name="T90" fmla="*/ 7 w 8"/>
                <a:gd name="T91" fmla="*/ 6 h 9"/>
                <a:gd name="T92" fmla="*/ 7 w 8"/>
                <a:gd name="T93" fmla="*/ 7 h 9"/>
                <a:gd name="T94" fmla="*/ 7 w 8"/>
                <a:gd name="T95" fmla="*/ 7 h 9"/>
                <a:gd name="T96" fmla="*/ 6 w 8"/>
                <a:gd name="T97" fmla="*/ 7 h 9"/>
                <a:gd name="T98" fmla="*/ 5 w 8"/>
                <a:gd name="T99" fmla="*/ 5 h 9"/>
                <a:gd name="T100" fmla="*/ 6 w 8"/>
                <a:gd name="T101" fmla="*/ 4 h 9"/>
                <a:gd name="T102" fmla="*/ 7 w 8"/>
                <a:gd name="T103" fmla="*/ 4 h 9"/>
                <a:gd name="T104" fmla="*/ 8 w 8"/>
                <a:gd name="T105" fmla="*/ 4 h 9"/>
                <a:gd name="T106" fmla="*/ 8 w 8"/>
                <a:gd name="T107" fmla="*/ 4 h 9"/>
                <a:gd name="T108" fmla="*/ 8 w 8"/>
                <a:gd name="T109" fmla="*/ 5 h 9"/>
                <a:gd name="T110" fmla="*/ 7 w 8"/>
                <a:gd name="T111" fmla="*/ 5 h 9"/>
                <a:gd name="T112" fmla="*/ 6 w 8"/>
                <a:gd name="T1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" h="9">
                  <a:moveTo>
                    <a:pt x="2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lose/>
                  <a:moveTo>
                    <a:pt x="3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3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4" y="5"/>
                  </a:move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moveTo>
                    <a:pt x="4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6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4" y="9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5" y="3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5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6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7" name="Freeform 81"/>
            <p:cNvSpPr>
              <a:spLocks noEditPoints="1"/>
            </p:cNvSpPr>
            <p:nvPr userDrawn="1"/>
          </p:nvSpPr>
          <p:spPr bwMode="auto">
            <a:xfrm>
              <a:off x="1571625" y="7375526"/>
              <a:ext cx="7937" cy="7938"/>
            </a:xfrm>
            <a:custGeom>
              <a:avLst/>
              <a:gdLst>
                <a:gd name="T0" fmla="*/ 3 w 9"/>
                <a:gd name="T1" fmla="*/ 4 h 8"/>
                <a:gd name="T2" fmla="*/ 1 w 9"/>
                <a:gd name="T3" fmla="*/ 5 h 8"/>
                <a:gd name="T4" fmla="*/ 0 w 9"/>
                <a:gd name="T5" fmla="*/ 5 h 8"/>
                <a:gd name="T6" fmla="*/ 0 w 9"/>
                <a:gd name="T7" fmla="*/ 4 h 8"/>
                <a:gd name="T8" fmla="*/ 1 w 9"/>
                <a:gd name="T9" fmla="*/ 4 h 8"/>
                <a:gd name="T10" fmla="*/ 1 w 9"/>
                <a:gd name="T11" fmla="*/ 4 h 8"/>
                <a:gd name="T12" fmla="*/ 3 w 9"/>
                <a:gd name="T13" fmla="*/ 4 h 8"/>
                <a:gd name="T14" fmla="*/ 3 w 9"/>
                <a:gd name="T15" fmla="*/ 3 h 8"/>
                <a:gd name="T16" fmla="*/ 2 w 9"/>
                <a:gd name="T17" fmla="*/ 2 h 8"/>
                <a:gd name="T18" fmla="*/ 1 w 9"/>
                <a:gd name="T19" fmla="*/ 1 h 8"/>
                <a:gd name="T20" fmla="*/ 2 w 9"/>
                <a:gd name="T21" fmla="*/ 1 h 8"/>
                <a:gd name="T22" fmla="*/ 2 w 9"/>
                <a:gd name="T23" fmla="*/ 1 h 8"/>
                <a:gd name="T24" fmla="*/ 3 w 9"/>
                <a:gd name="T25" fmla="*/ 3 h 8"/>
                <a:gd name="T26" fmla="*/ 3 w 9"/>
                <a:gd name="T27" fmla="*/ 5 h 8"/>
                <a:gd name="T28" fmla="*/ 2 w 9"/>
                <a:gd name="T29" fmla="*/ 7 h 8"/>
                <a:gd name="T30" fmla="*/ 2 w 9"/>
                <a:gd name="T31" fmla="*/ 7 h 8"/>
                <a:gd name="T32" fmla="*/ 1 w 9"/>
                <a:gd name="T33" fmla="*/ 7 h 8"/>
                <a:gd name="T34" fmla="*/ 2 w 9"/>
                <a:gd name="T35" fmla="*/ 6 h 8"/>
                <a:gd name="T36" fmla="*/ 3 w 9"/>
                <a:gd name="T37" fmla="*/ 5 h 8"/>
                <a:gd name="T38" fmla="*/ 4 w 9"/>
                <a:gd name="T39" fmla="*/ 5 h 8"/>
                <a:gd name="T40" fmla="*/ 3 w 9"/>
                <a:gd name="T41" fmla="*/ 4 h 8"/>
                <a:gd name="T42" fmla="*/ 4 w 9"/>
                <a:gd name="T43" fmla="*/ 3 h 8"/>
                <a:gd name="T44" fmla="*/ 6 w 9"/>
                <a:gd name="T45" fmla="*/ 4 h 8"/>
                <a:gd name="T46" fmla="*/ 4 w 9"/>
                <a:gd name="T47" fmla="*/ 5 h 8"/>
                <a:gd name="T48" fmla="*/ 4 w 9"/>
                <a:gd name="T49" fmla="*/ 3 h 8"/>
                <a:gd name="T50" fmla="*/ 4 w 9"/>
                <a:gd name="T51" fmla="*/ 1 h 8"/>
                <a:gd name="T52" fmla="*/ 4 w 9"/>
                <a:gd name="T53" fmla="*/ 0 h 8"/>
                <a:gd name="T54" fmla="*/ 4 w 9"/>
                <a:gd name="T55" fmla="*/ 0 h 8"/>
                <a:gd name="T56" fmla="*/ 5 w 9"/>
                <a:gd name="T57" fmla="*/ 0 h 8"/>
                <a:gd name="T58" fmla="*/ 5 w 9"/>
                <a:gd name="T59" fmla="*/ 1 h 8"/>
                <a:gd name="T60" fmla="*/ 4 w 9"/>
                <a:gd name="T61" fmla="*/ 3 h 8"/>
                <a:gd name="T62" fmla="*/ 4 w 9"/>
                <a:gd name="T63" fmla="*/ 6 h 8"/>
                <a:gd name="T64" fmla="*/ 5 w 9"/>
                <a:gd name="T65" fmla="*/ 7 h 8"/>
                <a:gd name="T66" fmla="*/ 5 w 9"/>
                <a:gd name="T67" fmla="*/ 8 h 8"/>
                <a:gd name="T68" fmla="*/ 4 w 9"/>
                <a:gd name="T69" fmla="*/ 8 h 8"/>
                <a:gd name="T70" fmla="*/ 4 w 9"/>
                <a:gd name="T71" fmla="*/ 8 h 8"/>
                <a:gd name="T72" fmla="*/ 4 w 9"/>
                <a:gd name="T73" fmla="*/ 7 h 8"/>
                <a:gd name="T74" fmla="*/ 4 w 9"/>
                <a:gd name="T75" fmla="*/ 6 h 8"/>
                <a:gd name="T76" fmla="*/ 5 w 9"/>
                <a:gd name="T77" fmla="*/ 3 h 8"/>
                <a:gd name="T78" fmla="*/ 6 w 9"/>
                <a:gd name="T79" fmla="*/ 1 h 8"/>
                <a:gd name="T80" fmla="*/ 7 w 9"/>
                <a:gd name="T81" fmla="*/ 1 h 8"/>
                <a:gd name="T82" fmla="*/ 8 w 9"/>
                <a:gd name="T83" fmla="*/ 1 h 8"/>
                <a:gd name="T84" fmla="*/ 7 w 9"/>
                <a:gd name="T85" fmla="*/ 2 h 8"/>
                <a:gd name="T86" fmla="*/ 6 w 9"/>
                <a:gd name="T87" fmla="*/ 3 h 8"/>
                <a:gd name="T88" fmla="*/ 5 w 9"/>
                <a:gd name="T89" fmla="*/ 3 h 8"/>
                <a:gd name="T90" fmla="*/ 6 w 9"/>
                <a:gd name="T91" fmla="*/ 5 h 8"/>
                <a:gd name="T92" fmla="*/ 7 w 9"/>
                <a:gd name="T93" fmla="*/ 6 h 8"/>
                <a:gd name="T94" fmla="*/ 8 w 9"/>
                <a:gd name="T95" fmla="*/ 7 h 8"/>
                <a:gd name="T96" fmla="*/ 7 w 9"/>
                <a:gd name="T97" fmla="*/ 7 h 8"/>
                <a:gd name="T98" fmla="*/ 7 w 9"/>
                <a:gd name="T99" fmla="*/ 7 h 8"/>
                <a:gd name="T100" fmla="*/ 5 w 9"/>
                <a:gd name="T101" fmla="*/ 5 h 8"/>
                <a:gd name="T102" fmla="*/ 6 w 9"/>
                <a:gd name="T103" fmla="*/ 5 h 8"/>
                <a:gd name="T104" fmla="*/ 6 w 9"/>
                <a:gd name="T105" fmla="*/ 4 h 8"/>
                <a:gd name="T106" fmla="*/ 8 w 9"/>
                <a:gd name="T107" fmla="*/ 4 h 8"/>
                <a:gd name="T108" fmla="*/ 8 w 9"/>
                <a:gd name="T109" fmla="*/ 4 h 8"/>
                <a:gd name="T110" fmla="*/ 9 w 9"/>
                <a:gd name="T111" fmla="*/ 4 h 8"/>
                <a:gd name="T112" fmla="*/ 8 w 9"/>
                <a:gd name="T113" fmla="*/ 5 h 8"/>
                <a:gd name="T114" fmla="*/ 8 w 9"/>
                <a:gd name="T115" fmla="*/ 5 h 8"/>
                <a:gd name="T116" fmla="*/ 6 w 9"/>
                <a:gd name="T1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3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4" y="5"/>
                  </a:moveTo>
                  <a:cubicBezTo>
                    <a:pt x="4" y="5"/>
                    <a:pt x="3" y="5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5"/>
                    <a:pt x="5" y="5"/>
                    <a:pt x="4" y="5"/>
                  </a:cubicBezTo>
                  <a:moveTo>
                    <a:pt x="4" y="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6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5" y="3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lnTo>
                    <a:pt x="5" y="3"/>
                  </a:lnTo>
                  <a:close/>
                  <a:moveTo>
                    <a:pt x="6" y="5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6" y="5"/>
                  </a:lnTo>
                  <a:close/>
                  <a:moveTo>
                    <a:pt x="6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8" name="Freeform 82"/>
            <p:cNvSpPr>
              <a:spLocks noEditPoints="1"/>
            </p:cNvSpPr>
            <p:nvPr userDrawn="1"/>
          </p:nvSpPr>
          <p:spPr bwMode="auto">
            <a:xfrm>
              <a:off x="1509713" y="7283451"/>
              <a:ext cx="23812" cy="12700"/>
            </a:xfrm>
            <a:custGeom>
              <a:avLst/>
              <a:gdLst>
                <a:gd name="T0" fmla="*/ 8 w 28"/>
                <a:gd name="T1" fmla="*/ 15 h 16"/>
                <a:gd name="T2" fmla="*/ 6 w 28"/>
                <a:gd name="T3" fmla="*/ 11 h 16"/>
                <a:gd name="T4" fmla="*/ 6 w 28"/>
                <a:gd name="T5" fmla="*/ 10 h 16"/>
                <a:gd name="T6" fmla="*/ 11 w 28"/>
                <a:gd name="T7" fmla="*/ 13 h 16"/>
                <a:gd name="T8" fmla="*/ 14 w 28"/>
                <a:gd name="T9" fmla="*/ 13 h 16"/>
                <a:gd name="T10" fmla="*/ 19 w 28"/>
                <a:gd name="T11" fmla="*/ 12 h 16"/>
                <a:gd name="T12" fmla="*/ 19 w 28"/>
                <a:gd name="T13" fmla="*/ 12 h 16"/>
                <a:gd name="T14" fmla="*/ 18 w 28"/>
                <a:gd name="T15" fmla="*/ 12 h 16"/>
                <a:gd name="T16" fmla="*/ 18 w 28"/>
                <a:gd name="T17" fmla="*/ 11 h 16"/>
                <a:gd name="T18" fmla="*/ 19 w 28"/>
                <a:gd name="T19" fmla="*/ 8 h 16"/>
                <a:gd name="T20" fmla="*/ 22 w 28"/>
                <a:gd name="T21" fmla="*/ 8 h 16"/>
                <a:gd name="T22" fmla="*/ 24 w 28"/>
                <a:gd name="T23" fmla="*/ 11 h 16"/>
                <a:gd name="T24" fmla="*/ 24 w 28"/>
                <a:gd name="T25" fmla="*/ 12 h 16"/>
                <a:gd name="T26" fmla="*/ 23 w 28"/>
                <a:gd name="T27" fmla="*/ 12 h 16"/>
                <a:gd name="T28" fmla="*/ 24 w 28"/>
                <a:gd name="T29" fmla="*/ 12 h 16"/>
                <a:gd name="T30" fmla="*/ 28 w 28"/>
                <a:gd name="T31" fmla="*/ 11 h 16"/>
                <a:gd name="T32" fmla="*/ 28 w 28"/>
                <a:gd name="T33" fmla="*/ 11 h 16"/>
                <a:gd name="T34" fmla="*/ 27 w 28"/>
                <a:gd name="T35" fmla="*/ 11 h 16"/>
                <a:gd name="T36" fmla="*/ 25 w 28"/>
                <a:gd name="T37" fmla="*/ 10 h 16"/>
                <a:gd name="T38" fmla="*/ 20 w 28"/>
                <a:gd name="T39" fmla="*/ 1 h 16"/>
                <a:gd name="T40" fmla="*/ 19 w 28"/>
                <a:gd name="T41" fmla="*/ 1 h 16"/>
                <a:gd name="T42" fmla="*/ 16 w 28"/>
                <a:gd name="T43" fmla="*/ 12 h 16"/>
                <a:gd name="T44" fmla="*/ 12 w 28"/>
                <a:gd name="T45" fmla="*/ 12 h 16"/>
                <a:gd name="T46" fmla="*/ 7 w 28"/>
                <a:gd name="T47" fmla="*/ 8 h 16"/>
                <a:gd name="T48" fmla="*/ 10 w 28"/>
                <a:gd name="T49" fmla="*/ 3 h 16"/>
                <a:gd name="T50" fmla="*/ 11 w 28"/>
                <a:gd name="T51" fmla="*/ 2 h 16"/>
                <a:gd name="T52" fmla="*/ 11 w 28"/>
                <a:gd name="T53" fmla="*/ 2 h 16"/>
                <a:gd name="T54" fmla="*/ 11 w 28"/>
                <a:gd name="T55" fmla="*/ 2 h 16"/>
                <a:gd name="T56" fmla="*/ 7 w 28"/>
                <a:gd name="T57" fmla="*/ 3 h 16"/>
                <a:gd name="T58" fmla="*/ 7 w 28"/>
                <a:gd name="T59" fmla="*/ 3 h 16"/>
                <a:gd name="T60" fmla="*/ 7 w 28"/>
                <a:gd name="T61" fmla="*/ 3 h 16"/>
                <a:gd name="T62" fmla="*/ 8 w 28"/>
                <a:gd name="T63" fmla="*/ 4 h 16"/>
                <a:gd name="T64" fmla="*/ 7 w 28"/>
                <a:gd name="T65" fmla="*/ 5 h 16"/>
                <a:gd name="T66" fmla="*/ 5 w 28"/>
                <a:gd name="T67" fmla="*/ 9 h 16"/>
                <a:gd name="T68" fmla="*/ 5 w 28"/>
                <a:gd name="T69" fmla="*/ 8 h 16"/>
                <a:gd name="T70" fmla="*/ 4 w 28"/>
                <a:gd name="T71" fmla="*/ 5 h 16"/>
                <a:gd name="T72" fmla="*/ 5 w 28"/>
                <a:gd name="T73" fmla="*/ 4 h 16"/>
                <a:gd name="T74" fmla="*/ 5 w 28"/>
                <a:gd name="T75" fmla="*/ 4 h 16"/>
                <a:gd name="T76" fmla="*/ 5 w 28"/>
                <a:gd name="T77" fmla="*/ 4 h 16"/>
                <a:gd name="T78" fmla="*/ 5 w 28"/>
                <a:gd name="T79" fmla="*/ 4 h 16"/>
                <a:gd name="T80" fmla="*/ 4 w 28"/>
                <a:gd name="T81" fmla="*/ 4 h 16"/>
                <a:gd name="T82" fmla="*/ 2 w 28"/>
                <a:gd name="T83" fmla="*/ 5 h 16"/>
                <a:gd name="T84" fmla="*/ 0 w 28"/>
                <a:gd name="T85" fmla="*/ 5 h 16"/>
                <a:gd name="T86" fmla="*/ 1 w 28"/>
                <a:gd name="T87" fmla="*/ 5 h 16"/>
                <a:gd name="T88" fmla="*/ 3 w 28"/>
                <a:gd name="T89" fmla="*/ 9 h 16"/>
                <a:gd name="T90" fmla="*/ 5 w 28"/>
                <a:gd name="T91" fmla="*/ 15 h 16"/>
                <a:gd name="T92" fmla="*/ 5 w 28"/>
                <a:gd name="T93" fmla="*/ 16 h 16"/>
                <a:gd name="T94" fmla="*/ 4 w 28"/>
                <a:gd name="T95" fmla="*/ 16 h 16"/>
                <a:gd name="T96" fmla="*/ 6 w 28"/>
                <a:gd name="T97" fmla="*/ 16 h 16"/>
                <a:gd name="T98" fmla="*/ 7 w 28"/>
                <a:gd name="T99" fmla="*/ 15 h 16"/>
                <a:gd name="T100" fmla="*/ 9 w 28"/>
                <a:gd name="T101" fmla="*/ 15 h 16"/>
                <a:gd name="T102" fmla="*/ 22 w 28"/>
                <a:gd name="T103" fmla="*/ 7 h 16"/>
                <a:gd name="T104" fmla="*/ 19 w 28"/>
                <a:gd name="T105" fmla="*/ 7 h 16"/>
                <a:gd name="T106" fmla="*/ 19 w 28"/>
                <a:gd name="T107" fmla="*/ 7 h 16"/>
                <a:gd name="T108" fmla="*/ 20 w 28"/>
                <a:gd name="T109" fmla="*/ 3 h 16"/>
                <a:gd name="T110" fmla="*/ 22 w 28"/>
                <a:gd name="T11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16">
                  <a:moveTo>
                    <a:pt x="9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4"/>
                    <a:pt x="7" y="12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10" y="13"/>
                    <a:pt x="11" y="13"/>
                  </a:cubicBezTo>
                  <a:cubicBezTo>
                    <a:pt x="12" y="13"/>
                    <a:pt x="13" y="14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8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1"/>
                    <a:pt x="25" y="1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19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7" y="9"/>
                    <a:pt x="7" y="8"/>
                  </a:cubicBezTo>
                  <a:cubicBezTo>
                    <a:pt x="7" y="8"/>
                    <a:pt x="8" y="5"/>
                    <a:pt x="9" y="4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3" y="7"/>
                    <a:pt x="3" y="9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4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89" name="Freeform 83"/>
            <p:cNvSpPr>
              <a:spLocks noEditPoints="1"/>
            </p:cNvSpPr>
            <p:nvPr userDrawn="1"/>
          </p:nvSpPr>
          <p:spPr bwMode="auto">
            <a:xfrm>
              <a:off x="1525588" y="7394576"/>
              <a:ext cx="11112" cy="11113"/>
            </a:xfrm>
            <a:custGeom>
              <a:avLst/>
              <a:gdLst>
                <a:gd name="T0" fmla="*/ 7 w 13"/>
                <a:gd name="T1" fmla="*/ 1 h 13"/>
                <a:gd name="T2" fmla="*/ 0 w 13"/>
                <a:gd name="T3" fmla="*/ 6 h 13"/>
                <a:gd name="T4" fmla="*/ 6 w 13"/>
                <a:gd name="T5" fmla="*/ 13 h 13"/>
                <a:gd name="T6" fmla="*/ 11 w 13"/>
                <a:gd name="T7" fmla="*/ 11 h 13"/>
                <a:gd name="T8" fmla="*/ 13 w 13"/>
                <a:gd name="T9" fmla="*/ 7 h 13"/>
                <a:gd name="T10" fmla="*/ 7 w 13"/>
                <a:gd name="T11" fmla="*/ 1 h 13"/>
                <a:gd name="T12" fmla="*/ 7 w 13"/>
                <a:gd name="T13" fmla="*/ 12 h 13"/>
                <a:gd name="T14" fmla="*/ 4 w 13"/>
                <a:gd name="T15" fmla="*/ 11 h 13"/>
                <a:gd name="T16" fmla="*/ 3 w 13"/>
                <a:gd name="T17" fmla="*/ 6 h 13"/>
                <a:gd name="T18" fmla="*/ 4 w 13"/>
                <a:gd name="T19" fmla="*/ 2 h 13"/>
                <a:gd name="T20" fmla="*/ 7 w 13"/>
                <a:gd name="T21" fmla="*/ 1 h 13"/>
                <a:gd name="T22" fmla="*/ 9 w 13"/>
                <a:gd name="T23" fmla="*/ 3 h 13"/>
                <a:gd name="T24" fmla="*/ 11 w 13"/>
                <a:gd name="T25" fmla="*/ 7 h 13"/>
                <a:gd name="T26" fmla="*/ 7 w 13"/>
                <a:gd name="T2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7" y="1"/>
                  </a:moveTo>
                  <a:cubicBezTo>
                    <a:pt x="3" y="0"/>
                    <a:pt x="0" y="4"/>
                    <a:pt x="0" y="6"/>
                  </a:cubicBezTo>
                  <a:cubicBezTo>
                    <a:pt x="0" y="9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0"/>
                    <a:pt x="13" y="8"/>
                    <a:pt x="13" y="7"/>
                  </a:cubicBezTo>
                  <a:cubicBezTo>
                    <a:pt x="13" y="3"/>
                    <a:pt x="11" y="1"/>
                    <a:pt x="7" y="1"/>
                  </a:cubicBezTo>
                  <a:moveTo>
                    <a:pt x="7" y="12"/>
                  </a:moveTo>
                  <a:cubicBezTo>
                    <a:pt x="6" y="12"/>
                    <a:pt x="5" y="11"/>
                    <a:pt x="4" y="11"/>
                  </a:cubicBezTo>
                  <a:cubicBezTo>
                    <a:pt x="3" y="10"/>
                    <a:pt x="2" y="8"/>
                    <a:pt x="3" y="6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0" y="4"/>
                    <a:pt x="11" y="5"/>
                    <a:pt x="11" y="7"/>
                  </a:cubicBezTo>
                  <a:cubicBezTo>
                    <a:pt x="11" y="12"/>
                    <a:pt x="8" y="12"/>
                    <a:pt x="7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0" name="Freeform 84"/>
            <p:cNvSpPr>
              <a:spLocks/>
            </p:cNvSpPr>
            <p:nvPr userDrawn="1"/>
          </p:nvSpPr>
          <p:spPr bwMode="auto">
            <a:xfrm>
              <a:off x="1543050" y="7392988"/>
              <a:ext cx="7937" cy="11113"/>
            </a:xfrm>
            <a:custGeom>
              <a:avLst/>
              <a:gdLst>
                <a:gd name="T0" fmla="*/ 8 w 9"/>
                <a:gd name="T1" fmla="*/ 11 h 12"/>
                <a:gd name="T2" fmla="*/ 8 w 9"/>
                <a:gd name="T3" fmla="*/ 11 h 12"/>
                <a:gd name="T4" fmla="*/ 6 w 9"/>
                <a:gd name="T5" fmla="*/ 11 h 12"/>
                <a:gd name="T6" fmla="*/ 6 w 9"/>
                <a:gd name="T7" fmla="*/ 11 h 12"/>
                <a:gd name="T8" fmla="*/ 5 w 9"/>
                <a:gd name="T9" fmla="*/ 12 h 12"/>
                <a:gd name="T10" fmla="*/ 3 w 9"/>
                <a:gd name="T11" fmla="*/ 12 h 12"/>
                <a:gd name="T12" fmla="*/ 3 w 9"/>
                <a:gd name="T13" fmla="*/ 12 h 12"/>
                <a:gd name="T14" fmla="*/ 3 w 9"/>
                <a:gd name="T15" fmla="*/ 12 h 12"/>
                <a:gd name="T16" fmla="*/ 4 w 9"/>
                <a:gd name="T17" fmla="*/ 11 h 12"/>
                <a:gd name="T18" fmla="*/ 5 w 9"/>
                <a:gd name="T19" fmla="*/ 10 h 12"/>
                <a:gd name="T20" fmla="*/ 4 w 9"/>
                <a:gd name="T21" fmla="*/ 7 h 12"/>
                <a:gd name="T22" fmla="*/ 3 w 9"/>
                <a:gd name="T23" fmla="*/ 5 h 12"/>
                <a:gd name="T24" fmla="*/ 3 w 9"/>
                <a:gd name="T25" fmla="*/ 3 h 12"/>
                <a:gd name="T26" fmla="*/ 2 w 9"/>
                <a:gd name="T27" fmla="*/ 2 h 12"/>
                <a:gd name="T28" fmla="*/ 1 w 9"/>
                <a:gd name="T29" fmla="*/ 3 h 12"/>
                <a:gd name="T30" fmla="*/ 1 w 9"/>
                <a:gd name="T31" fmla="*/ 3 h 12"/>
                <a:gd name="T32" fmla="*/ 0 w 9"/>
                <a:gd name="T33" fmla="*/ 3 h 12"/>
                <a:gd name="T34" fmla="*/ 0 w 9"/>
                <a:gd name="T35" fmla="*/ 3 h 12"/>
                <a:gd name="T36" fmla="*/ 3 w 9"/>
                <a:gd name="T37" fmla="*/ 0 h 12"/>
                <a:gd name="T38" fmla="*/ 4 w 9"/>
                <a:gd name="T39" fmla="*/ 0 h 12"/>
                <a:gd name="T40" fmla="*/ 4 w 9"/>
                <a:gd name="T41" fmla="*/ 0 h 12"/>
                <a:gd name="T42" fmla="*/ 4 w 9"/>
                <a:gd name="T43" fmla="*/ 0 h 12"/>
                <a:gd name="T44" fmla="*/ 5 w 9"/>
                <a:gd name="T45" fmla="*/ 4 h 12"/>
                <a:gd name="T46" fmla="*/ 6 w 9"/>
                <a:gd name="T47" fmla="*/ 7 h 12"/>
                <a:gd name="T48" fmla="*/ 6 w 9"/>
                <a:gd name="T49" fmla="*/ 10 h 12"/>
                <a:gd name="T50" fmla="*/ 7 w 9"/>
                <a:gd name="T51" fmla="*/ 11 h 12"/>
                <a:gd name="T52" fmla="*/ 8 w 9"/>
                <a:gd name="T53" fmla="*/ 10 h 12"/>
                <a:gd name="T54" fmla="*/ 8 w 9"/>
                <a:gd name="T5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12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2"/>
                    <a:pt x="4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4" y="10"/>
                    <a:pt x="4" y="9"/>
                    <a:pt x="4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2"/>
                    <a:pt x="5" y="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9" y="10"/>
                    <a:pt x="8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1" name="Freeform 85"/>
            <p:cNvSpPr>
              <a:spLocks noEditPoints="1"/>
            </p:cNvSpPr>
            <p:nvPr userDrawn="1"/>
          </p:nvSpPr>
          <p:spPr bwMode="auto">
            <a:xfrm>
              <a:off x="1549400" y="7391401"/>
              <a:ext cx="7937" cy="9525"/>
            </a:xfrm>
            <a:custGeom>
              <a:avLst/>
              <a:gdLst>
                <a:gd name="T0" fmla="*/ 9 w 10"/>
                <a:gd name="T1" fmla="*/ 7 h 12"/>
                <a:gd name="T2" fmla="*/ 5 w 10"/>
                <a:gd name="T3" fmla="*/ 5 h 12"/>
                <a:gd name="T4" fmla="*/ 5 w 10"/>
                <a:gd name="T5" fmla="*/ 5 h 12"/>
                <a:gd name="T6" fmla="*/ 6 w 10"/>
                <a:gd name="T7" fmla="*/ 1 h 12"/>
                <a:gd name="T8" fmla="*/ 5 w 10"/>
                <a:gd name="T9" fmla="*/ 0 h 12"/>
                <a:gd name="T10" fmla="*/ 2 w 10"/>
                <a:gd name="T11" fmla="*/ 0 h 12"/>
                <a:gd name="T12" fmla="*/ 0 w 10"/>
                <a:gd name="T13" fmla="*/ 3 h 12"/>
                <a:gd name="T14" fmla="*/ 0 w 10"/>
                <a:gd name="T15" fmla="*/ 4 h 12"/>
                <a:gd name="T16" fmla="*/ 3 w 10"/>
                <a:gd name="T17" fmla="*/ 6 h 12"/>
                <a:gd name="T18" fmla="*/ 3 w 10"/>
                <a:gd name="T19" fmla="*/ 7 h 12"/>
                <a:gd name="T20" fmla="*/ 2 w 10"/>
                <a:gd name="T21" fmla="*/ 9 h 12"/>
                <a:gd name="T22" fmla="*/ 2 w 10"/>
                <a:gd name="T23" fmla="*/ 10 h 12"/>
                <a:gd name="T24" fmla="*/ 3 w 10"/>
                <a:gd name="T25" fmla="*/ 12 h 12"/>
                <a:gd name="T26" fmla="*/ 7 w 10"/>
                <a:gd name="T27" fmla="*/ 12 h 12"/>
                <a:gd name="T28" fmla="*/ 9 w 10"/>
                <a:gd name="T29" fmla="*/ 7 h 12"/>
                <a:gd name="T30" fmla="*/ 5 w 10"/>
                <a:gd name="T31" fmla="*/ 5 h 12"/>
                <a:gd name="T32" fmla="*/ 6 w 10"/>
                <a:gd name="T33" fmla="*/ 5 h 12"/>
                <a:gd name="T34" fmla="*/ 5 w 10"/>
                <a:gd name="T35" fmla="*/ 5 h 12"/>
                <a:gd name="T36" fmla="*/ 5 w 10"/>
                <a:gd name="T37" fmla="*/ 5 h 12"/>
                <a:gd name="T38" fmla="*/ 2 w 10"/>
                <a:gd name="T39" fmla="*/ 4 h 12"/>
                <a:gd name="T40" fmla="*/ 2 w 10"/>
                <a:gd name="T41" fmla="*/ 4 h 12"/>
                <a:gd name="T42" fmla="*/ 1 w 10"/>
                <a:gd name="T43" fmla="*/ 3 h 12"/>
                <a:gd name="T44" fmla="*/ 1 w 10"/>
                <a:gd name="T45" fmla="*/ 3 h 12"/>
                <a:gd name="T46" fmla="*/ 1 w 10"/>
                <a:gd name="T47" fmla="*/ 2 h 12"/>
                <a:gd name="T48" fmla="*/ 3 w 10"/>
                <a:gd name="T49" fmla="*/ 1 h 12"/>
                <a:gd name="T50" fmla="*/ 5 w 10"/>
                <a:gd name="T51" fmla="*/ 2 h 12"/>
                <a:gd name="T52" fmla="*/ 4 w 10"/>
                <a:gd name="T53" fmla="*/ 5 h 12"/>
                <a:gd name="T54" fmla="*/ 2 w 10"/>
                <a:gd name="T55" fmla="*/ 4 h 12"/>
                <a:gd name="T56" fmla="*/ 3 w 10"/>
                <a:gd name="T57" fmla="*/ 4 h 12"/>
                <a:gd name="T58" fmla="*/ 2 w 10"/>
                <a:gd name="T59" fmla="*/ 4 h 12"/>
                <a:gd name="T60" fmla="*/ 3 w 10"/>
                <a:gd name="T61" fmla="*/ 6 h 12"/>
                <a:gd name="T62" fmla="*/ 3 w 10"/>
                <a:gd name="T63" fmla="*/ 6 h 12"/>
                <a:gd name="T64" fmla="*/ 3 w 10"/>
                <a:gd name="T65" fmla="*/ 6 h 12"/>
                <a:gd name="T66" fmla="*/ 3 w 10"/>
                <a:gd name="T67" fmla="*/ 6 h 12"/>
                <a:gd name="T68" fmla="*/ 7 w 10"/>
                <a:gd name="T69" fmla="*/ 11 h 12"/>
                <a:gd name="T70" fmla="*/ 4 w 10"/>
                <a:gd name="T71" fmla="*/ 10 h 12"/>
                <a:gd name="T72" fmla="*/ 4 w 10"/>
                <a:gd name="T73" fmla="*/ 6 h 12"/>
                <a:gd name="T74" fmla="*/ 8 w 10"/>
                <a:gd name="T75" fmla="*/ 8 h 12"/>
                <a:gd name="T76" fmla="*/ 7 w 10"/>
                <a:gd name="T7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" h="12">
                  <a:moveTo>
                    <a:pt x="9" y="7"/>
                  </a:moveTo>
                  <a:cubicBezTo>
                    <a:pt x="9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7" y="3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9" y="11"/>
                    <a:pt x="10" y="9"/>
                    <a:pt x="9" y="7"/>
                  </a:cubicBezTo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7" y="11"/>
                  </a:moveTo>
                  <a:cubicBezTo>
                    <a:pt x="5" y="11"/>
                    <a:pt x="4" y="11"/>
                    <a:pt x="4" y="10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9"/>
                    <a:pt x="8" y="11"/>
                    <a:pt x="7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2" name="Freeform 86"/>
            <p:cNvSpPr>
              <a:spLocks/>
            </p:cNvSpPr>
            <p:nvPr userDrawn="1"/>
          </p:nvSpPr>
          <p:spPr bwMode="auto">
            <a:xfrm>
              <a:off x="1557338" y="7388226"/>
              <a:ext cx="7937" cy="9525"/>
            </a:xfrm>
            <a:custGeom>
              <a:avLst/>
              <a:gdLst>
                <a:gd name="T0" fmla="*/ 10 w 10"/>
                <a:gd name="T1" fmla="*/ 10 h 12"/>
                <a:gd name="T2" fmla="*/ 8 w 10"/>
                <a:gd name="T3" fmla="*/ 10 h 12"/>
                <a:gd name="T4" fmla="*/ 7 w 10"/>
                <a:gd name="T5" fmla="*/ 11 h 12"/>
                <a:gd name="T6" fmla="*/ 7 w 10"/>
                <a:gd name="T7" fmla="*/ 11 h 12"/>
                <a:gd name="T8" fmla="*/ 5 w 10"/>
                <a:gd name="T9" fmla="*/ 12 h 12"/>
                <a:gd name="T10" fmla="*/ 5 w 10"/>
                <a:gd name="T11" fmla="*/ 12 h 12"/>
                <a:gd name="T12" fmla="*/ 5 w 10"/>
                <a:gd name="T13" fmla="*/ 12 h 12"/>
                <a:gd name="T14" fmla="*/ 6 w 10"/>
                <a:gd name="T15" fmla="*/ 11 h 12"/>
                <a:gd name="T16" fmla="*/ 6 w 10"/>
                <a:gd name="T17" fmla="*/ 10 h 12"/>
                <a:gd name="T18" fmla="*/ 4 w 10"/>
                <a:gd name="T19" fmla="*/ 7 h 12"/>
                <a:gd name="T20" fmla="*/ 3 w 10"/>
                <a:gd name="T21" fmla="*/ 5 h 12"/>
                <a:gd name="T22" fmla="*/ 2 w 10"/>
                <a:gd name="T23" fmla="*/ 4 h 12"/>
                <a:gd name="T24" fmla="*/ 2 w 10"/>
                <a:gd name="T25" fmla="*/ 3 h 12"/>
                <a:gd name="T26" fmla="*/ 1 w 10"/>
                <a:gd name="T27" fmla="*/ 3 h 12"/>
                <a:gd name="T28" fmla="*/ 1 w 10"/>
                <a:gd name="T29" fmla="*/ 3 h 12"/>
                <a:gd name="T30" fmla="*/ 0 w 10"/>
                <a:gd name="T31" fmla="*/ 4 h 12"/>
                <a:gd name="T32" fmla="*/ 0 w 10"/>
                <a:gd name="T33" fmla="*/ 5 h 12"/>
                <a:gd name="T34" fmla="*/ 0 w 10"/>
                <a:gd name="T35" fmla="*/ 5 h 12"/>
                <a:gd name="T36" fmla="*/ 0 w 10"/>
                <a:gd name="T37" fmla="*/ 4 h 12"/>
                <a:gd name="T38" fmla="*/ 2 w 10"/>
                <a:gd name="T39" fmla="*/ 0 h 12"/>
                <a:gd name="T40" fmla="*/ 2 w 10"/>
                <a:gd name="T41" fmla="*/ 0 h 12"/>
                <a:gd name="T42" fmla="*/ 2 w 10"/>
                <a:gd name="T43" fmla="*/ 0 h 12"/>
                <a:gd name="T44" fmla="*/ 2 w 10"/>
                <a:gd name="T45" fmla="*/ 0 h 12"/>
                <a:gd name="T46" fmla="*/ 4 w 10"/>
                <a:gd name="T47" fmla="*/ 4 h 12"/>
                <a:gd name="T48" fmla="*/ 6 w 10"/>
                <a:gd name="T49" fmla="*/ 6 h 12"/>
                <a:gd name="T50" fmla="*/ 8 w 10"/>
                <a:gd name="T51" fmla="*/ 9 h 12"/>
                <a:gd name="T52" fmla="*/ 9 w 10"/>
                <a:gd name="T53" fmla="*/ 10 h 12"/>
                <a:gd name="T54" fmla="*/ 9 w 10"/>
                <a:gd name="T55" fmla="*/ 9 h 12"/>
                <a:gd name="T56" fmla="*/ 10 w 10"/>
                <a:gd name="T57" fmla="*/ 9 h 12"/>
                <a:gd name="T58" fmla="*/ 10 w 10"/>
                <a:gd name="T5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12">
                  <a:moveTo>
                    <a:pt x="10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1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5" y="8"/>
                    <a:pt x="4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9"/>
                    <a:pt x="8" y="9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3" name="Freeform 87"/>
            <p:cNvSpPr>
              <a:spLocks noEditPoints="1"/>
            </p:cNvSpPr>
            <p:nvPr userDrawn="1"/>
          </p:nvSpPr>
          <p:spPr bwMode="auto">
            <a:xfrm>
              <a:off x="1562100" y="7383463"/>
              <a:ext cx="9525" cy="9525"/>
            </a:xfrm>
            <a:custGeom>
              <a:avLst/>
              <a:gdLst>
                <a:gd name="T0" fmla="*/ 9 w 11"/>
                <a:gd name="T1" fmla="*/ 3 h 12"/>
                <a:gd name="T2" fmla="*/ 5 w 11"/>
                <a:gd name="T3" fmla="*/ 0 h 12"/>
                <a:gd name="T4" fmla="*/ 2 w 11"/>
                <a:gd name="T5" fmla="*/ 1 h 12"/>
                <a:gd name="T6" fmla="*/ 3 w 11"/>
                <a:gd name="T7" fmla="*/ 9 h 12"/>
                <a:gd name="T8" fmla="*/ 10 w 11"/>
                <a:gd name="T9" fmla="*/ 10 h 12"/>
                <a:gd name="T10" fmla="*/ 11 w 11"/>
                <a:gd name="T11" fmla="*/ 8 h 12"/>
                <a:gd name="T12" fmla="*/ 9 w 11"/>
                <a:gd name="T13" fmla="*/ 3 h 12"/>
                <a:gd name="T14" fmla="*/ 10 w 11"/>
                <a:gd name="T15" fmla="*/ 10 h 12"/>
                <a:gd name="T16" fmla="*/ 4 w 11"/>
                <a:gd name="T17" fmla="*/ 7 h 12"/>
                <a:gd name="T18" fmla="*/ 2 w 11"/>
                <a:gd name="T19" fmla="*/ 3 h 12"/>
                <a:gd name="T20" fmla="*/ 2 w 11"/>
                <a:gd name="T21" fmla="*/ 2 h 12"/>
                <a:gd name="T22" fmla="*/ 4 w 11"/>
                <a:gd name="T23" fmla="*/ 1 h 12"/>
                <a:gd name="T24" fmla="*/ 8 w 11"/>
                <a:gd name="T25" fmla="*/ 4 h 12"/>
                <a:gd name="T26" fmla="*/ 10 w 11"/>
                <a:gd name="T2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2">
                  <a:moveTo>
                    <a:pt x="9" y="3"/>
                  </a:moveTo>
                  <a:cubicBezTo>
                    <a:pt x="8" y="2"/>
                    <a:pt x="7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6"/>
                    <a:pt x="3" y="9"/>
                  </a:cubicBezTo>
                  <a:cubicBezTo>
                    <a:pt x="5" y="11"/>
                    <a:pt x="7" y="12"/>
                    <a:pt x="10" y="10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1" y="4"/>
                    <a:pt x="9" y="3"/>
                  </a:cubicBezTo>
                  <a:moveTo>
                    <a:pt x="10" y="10"/>
                  </a:moveTo>
                  <a:cubicBezTo>
                    <a:pt x="8" y="11"/>
                    <a:pt x="6" y="9"/>
                    <a:pt x="4" y="7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5" y="1"/>
                    <a:pt x="7" y="3"/>
                    <a:pt x="8" y="4"/>
                  </a:cubicBezTo>
                  <a:cubicBezTo>
                    <a:pt x="10" y="7"/>
                    <a:pt x="11" y="9"/>
                    <a:pt x="10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4" name="Freeform 88"/>
            <p:cNvSpPr>
              <a:spLocks noEditPoints="1"/>
            </p:cNvSpPr>
            <p:nvPr userDrawn="1"/>
          </p:nvSpPr>
          <p:spPr bwMode="auto">
            <a:xfrm>
              <a:off x="1473200" y="7326313"/>
              <a:ext cx="11112" cy="12700"/>
            </a:xfrm>
            <a:custGeom>
              <a:avLst/>
              <a:gdLst>
                <a:gd name="T0" fmla="*/ 12 w 13"/>
                <a:gd name="T1" fmla="*/ 3 h 14"/>
                <a:gd name="T2" fmla="*/ 8 w 13"/>
                <a:gd name="T3" fmla="*/ 0 h 14"/>
                <a:gd name="T4" fmla="*/ 3 w 13"/>
                <a:gd name="T5" fmla="*/ 1 h 14"/>
                <a:gd name="T6" fmla="*/ 1 w 13"/>
                <a:gd name="T7" fmla="*/ 5 h 14"/>
                <a:gd name="T8" fmla="*/ 5 w 13"/>
                <a:gd name="T9" fmla="*/ 13 h 14"/>
                <a:gd name="T10" fmla="*/ 13 w 13"/>
                <a:gd name="T11" fmla="*/ 8 h 14"/>
                <a:gd name="T12" fmla="*/ 12 w 13"/>
                <a:gd name="T13" fmla="*/ 3 h 14"/>
                <a:gd name="T14" fmla="*/ 12 w 13"/>
                <a:gd name="T15" fmla="*/ 7 h 14"/>
                <a:gd name="T16" fmla="*/ 5 w 13"/>
                <a:gd name="T17" fmla="*/ 11 h 14"/>
                <a:gd name="T18" fmla="*/ 1 w 13"/>
                <a:gd name="T19" fmla="*/ 6 h 14"/>
                <a:gd name="T20" fmla="*/ 8 w 13"/>
                <a:gd name="T21" fmla="*/ 3 h 14"/>
                <a:gd name="T22" fmla="*/ 12 w 13"/>
                <a:gd name="T2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2" y="3"/>
                  </a:moveTo>
                  <a:cubicBezTo>
                    <a:pt x="11" y="2"/>
                    <a:pt x="9" y="1"/>
                    <a:pt x="8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10"/>
                    <a:pt x="2" y="12"/>
                    <a:pt x="5" y="13"/>
                  </a:cubicBezTo>
                  <a:cubicBezTo>
                    <a:pt x="8" y="14"/>
                    <a:pt x="12" y="12"/>
                    <a:pt x="13" y="8"/>
                  </a:cubicBezTo>
                  <a:cubicBezTo>
                    <a:pt x="13" y="6"/>
                    <a:pt x="13" y="5"/>
                    <a:pt x="12" y="3"/>
                  </a:cubicBezTo>
                  <a:moveTo>
                    <a:pt x="12" y="7"/>
                  </a:moveTo>
                  <a:cubicBezTo>
                    <a:pt x="11" y="10"/>
                    <a:pt x="9" y="12"/>
                    <a:pt x="5" y="11"/>
                  </a:cubicBezTo>
                  <a:cubicBezTo>
                    <a:pt x="1" y="10"/>
                    <a:pt x="1" y="7"/>
                    <a:pt x="1" y="6"/>
                  </a:cubicBezTo>
                  <a:cubicBezTo>
                    <a:pt x="2" y="3"/>
                    <a:pt x="4" y="2"/>
                    <a:pt x="8" y="3"/>
                  </a:cubicBezTo>
                  <a:cubicBezTo>
                    <a:pt x="12" y="4"/>
                    <a:pt x="12" y="6"/>
                    <a:pt x="1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5" name="Freeform 89"/>
            <p:cNvSpPr>
              <a:spLocks/>
            </p:cNvSpPr>
            <p:nvPr userDrawn="1"/>
          </p:nvSpPr>
          <p:spPr bwMode="auto">
            <a:xfrm>
              <a:off x="1476375" y="7316788"/>
              <a:ext cx="12700" cy="9525"/>
            </a:xfrm>
            <a:custGeom>
              <a:avLst/>
              <a:gdLst>
                <a:gd name="T0" fmla="*/ 1 w 14"/>
                <a:gd name="T1" fmla="*/ 5 h 10"/>
                <a:gd name="T2" fmla="*/ 1 w 14"/>
                <a:gd name="T3" fmla="*/ 5 h 10"/>
                <a:gd name="T4" fmla="*/ 1 w 14"/>
                <a:gd name="T5" fmla="*/ 4 h 10"/>
                <a:gd name="T6" fmla="*/ 2 w 14"/>
                <a:gd name="T7" fmla="*/ 4 h 10"/>
                <a:gd name="T8" fmla="*/ 5 w 14"/>
                <a:gd name="T9" fmla="*/ 5 h 10"/>
                <a:gd name="T10" fmla="*/ 8 w 14"/>
                <a:gd name="T11" fmla="*/ 6 h 10"/>
                <a:gd name="T12" fmla="*/ 11 w 14"/>
                <a:gd name="T13" fmla="*/ 8 h 10"/>
                <a:gd name="T14" fmla="*/ 11 w 14"/>
                <a:gd name="T15" fmla="*/ 9 h 10"/>
                <a:gd name="T16" fmla="*/ 11 w 14"/>
                <a:gd name="T17" fmla="*/ 9 h 10"/>
                <a:gd name="T18" fmla="*/ 11 w 14"/>
                <a:gd name="T19" fmla="*/ 9 h 10"/>
                <a:gd name="T20" fmla="*/ 11 w 14"/>
                <a:gd name="T21" fmla="*/ 10 h 10"/>
                <a:gd name="T22" fmla="*/ 11 w 14"/>
                <a:gd name="T23" fmla="*/ 9 h 10"/>
                <a:gd name="T24" fmla="*/ 12 w 14"/>
                <a:gd name="T25" fmla="*/ 8 h 10"/>
                <a:gd name="T26" fmla="*/ 12 w 14"/>
                <a:gd name="T27" fmla="*/ 8 h 10"/>
                <a:gd name="T28" fmla="*/ 12 w 14"/>
                <a:gd name="T29" fmla="*/ 7 h 10"/>
                <a:gd name="T30" fmla="*/ 13 w 14"/>
                <a:gd name="T31" fmla="*/ 5 h 10"/>
                <a:gd name="T32" fmla="*/ 14 w 14"/>
                <a:gd name="T33" fmla="*/ 3 h 10"/>
                <a:gd name="T34" fmla="*/ 14 w 14"/>
                <a:gd name="T35" fmla="*/ 2 h 10"/>
                <a:gd name="T36" fmla="*/ 13 w 14"/>
                <a:gd name="T37" fmla="*/ 1 h 10"/>
                <a:gd name="T38" fmla="*/ 12 w 14"/>
                <a:gd name="T39" fmla="*/ 1 h 10"/>
                <a:gd name="T40" fmla="*/ 12 w 14"/>
                <a:gd name="T41" fmla="*/ 2 h 10"/>
                <a:gd name="T42" fmla="*/ 13 w 14"/>
                <a:gd name="T43" fmla="*/ 2 h 10"/>
                <a:gd name="T44" fmla="*/ 13 w 14"/>
                <a:gd name="T45" fmla="*/ 4 h 10"/>
                <a:gd name="T46" fmla="*/ 12 w 14"/>
                <a:gd name="T47" fmla="*/ 6 h 10"/>
                <a:gd name="T48" fmla="*/ 8 w 14"/>
                <a:gd name="T49" fmla="*/ 5 h 10"/>
                <a:gd name="T50" fmla="*/ 6 w 14"/>
                <a:gd name="T51" fmla="*/ 3 h 10"/>
                <a:gd name="T52" fmla="*/ 3 w 14"/>
                <a:gd name="T53" fmla="*/ 2 h 10"/>
                <a:gd name="T54" fmla="*/ 2 w 14"/>
                <a:gd name="T55" fmla="*/ 1 h 10"/>
                <a:gd name="T56" fmla="*/ 3 w 14"/>
                <a:gd name="T57" fmla="*/ 1 h 10"/>
                <a:gd name="T58" fmla="*/ 3 w 14"/>
                <a:gd name="T59" fmla="*/ 0 h 10"/>
                <a:gd name="T60" fmla="*/ 2 w 14"/>
                <a:gd name="T61" fmla="*/ 1 h 10"/>
                <a:gd name="T62" fmla="*/ 2 w 14"/>
                <a:gd name="T63" fmla="*/ 2 h 10"/>
                <a:gd name="T64" fmla="*/ 2 w 14"/>
                <a:gd name="T65" fmla="*/ 2 h 10"/>
                <a:gd name="T66" fmla="*/ 1 w 14"/>
                <a:gd name="T67" fmla="*/ 3 h 10"/>
                <a:gd name="T68" fmla="*/ 1 w 14"/>
                <a:gd name="T69" fmla="*/ 4 h 10"/>
                <a:gd name="T70" fmla="*/ 0 w 14"/>
                <a:gd name="T71" fmla="*/ 5 h 10"/>
                <a:gd name="T72" fmla="*/ 1 w 14"/>
                <a:gd name="T7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10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5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1" y="6"/>
                    <a:pt x="10" y="5"/>
                    <a:pt x="8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6" name="Freeform 90"/>
            <p:cNvSpPr>
              <a:spLocks/>
            </p:cNvSpPr>
            <p:nvPr userDrawn="1"/>
          </p:nvSpPr>
          <p:spPr bwMode="auto">
            <a:xfrm>
              <a:off x="1501775" y="7289801"/>
              <a:ext cx="7937" cy="11113"/>
            </a:xfrm>
            <a:custGeom>
              <a:avLst/>
              <a:gdLst>
                <a:gd name="T0" fmla="*/ 5 w 9"/>
                <a:gd name="T1" fmla="*/ 2 h 13"/>
                <a:gd name="T2" fmla="*/ 5 w 9"/>
                <a:gd name="T3" fmla="*/ 2 h 13"/>
                <a:gd name="T4" fmla="*/ 4 w 9"/>
                <a:gd name="T5" fmla="*/ 0 h 13"/>
                <a:gd name="T6" fmla="*/ 4 w 9"/>
                <a:gd name="T7" fmla="*/ 0 h 13"/>
                <a:gd name="T8" fmla="*/ 4 w 9"/>
                <a:gd name="T9" fmla="*/ 0 h 13"/>
                <a:gd name="T10" fmla="*/ 2 w 9"/>
                <a:gd name="T11" fmla="*/ 1 h 13"/>
                <a:gd name="T12" fmla="*/ 0 w 9"/>
                <a:gd name="T13" fmla="*/ 3 h 13"/>
                <a:gd name="T14" fmla="*/ 0 w 9"/>
                <a:gd name="T15" fmla="*/ 5 h 13"/>
                <a:gd name="T16" fmla="*/ 4 w 9"/>
                <a:gd name="T17" fmla="*/ 7 h 13"/>
                <a:gd name="T18" fmla="*/ 5 w 9"/>
                <a:gd name="T19" fmla="*/ 7 h 13"/>
                <a:gd name="T20" fmla="*/ 7 w 9"/>
                <a:gd name="T21" fmla="*/ 9 h 13"/>
                <a:gd name="T22" fmla="*/ 7 w 9"/>
                <a:gd name="T23" fmla="*/ 11 h 13"/>
                <a:gd name="T24" fmla="*/ 4 w 9"/>
                <a:gd name="T25" fmla="*/ 11 h 13"/>
                <a:gd name="T26" fmla="*/ 3 w 9"/>
                <a:gd name="T27" fmla="*/ 11 h 13"/>
                <a:gd name="T28" fmla="*/ 3 w 9"/>
                <a:gd name="T29" fmla="*/ 10 h 13"/>
                <a:gd name="T30" fmla="*/ 3 w 9"/>
                <a:gd name="T31" fmla="*/ 11 h 13"/>
                <a:gd name="T32" fmla="*/ 3 w 9"/>
                <a:gd name="T33" fmla="*/ 11 h 13"/>
                <a:gd name="T34" fmla="*/ 4 w 9"/>
                <a:gd name="T35" fmla="*/ 13 h 13"/>
                <a:gd name="T36" fmla="*/ 5 w 9"/>
                <a:gd name="T37" fmla="*/ 13 h 13"/>
                <a:gd name="T38" fmla="*/ 7 w 9"/>
                <a:gd name="T39" fmla="*/ 12 h 13"/>
                <a:gd name="T40" fmla="*/ 9 w 9"/>
                <a:gd name="T41" fmla="*/ 10 h 13"/>
                <a:gd name="T42" fmla="*/ 9 w 9"/>
                <a:gd name="T43" fmla="*/ 9 h 13"/>
                <a:gd name="T44" fmla="*/ 8 w 9"/>
                <a:gd name="T45" fmla="*/ 7 h 13"/>
                <a:gd name="T46" fmla="*/ 4 w 9"/>
                <a:gd name="T47" fmla="*/ 5 h 13"/>
                <a:gd name="T48" fmla="*/ 4 w 9"/>
                <a:gd name="T49" fmla="*/ 5 h 13"/>
                <a:gd name="T50" fmla="*/ 1 w 9"/>
                <a:gd name="T51" fmla="*/ 4 h 13"/>
                <a:gd name="T52" fmla="*/ 1 w 9"/>
                <a:gd name="T53" fmla="*/ 3 h 13"/>
                <a:gd name="T54" fmla="*/ 2 w 9"/>
                <a:gd name="T55" fmla="*/ 2 h 13"/>
                <a:gd name="T56" fmla="*/ 4 w 9"/>
                <a:gd name="T57" fmla="*/ 1 h 13"/>
                <a:gd name="T58" fmla="*/ 5 w 9"/>
                <a:gd name="T59" fmla="*/ 2 h 13"/>
                <a:gd name="T60" fmla="*/ 5 w 9"/>
                <a:gd name="T61" fmla="*/ 2 h 13"/>
                <a:gd name="T62" fmla="*/ 5 w 9"/>
                <a:gd name="T6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" h="1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8" y="10"/>
                    <a:pt x="8" y="11"/>
                    <a:pt x="7" y="11"/>
                  </a:cubicBezTo>
                  <a:cubicBezTo>
                    <a:pt x="6" y="12"/>
                    <a:pt x="5" y="12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8" y="6"/>
                    <a:pt x="7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7" name="Freeform 91"/>
            <p:cNvSpPr>
              <a:spLocks/>
            </p:cNvSpPr>
            <p:nvPr userDrawn="1"/>
          </p:nvSpPr>
          <p:spPr bwMode="auto">
            <a:xfrm>
              <a:off x="1539875" y="7283451"/>
              <a:ext cx="4762" cy="11113"/>
            </a:xfrm>
            <a:custGeom>
              <a:avLst/>
              <a:gdLst>
                <a:gd name="T0" fmla="*/ 5 w 6"/>
                <a:gd name="T1" fmla="*/ 12 h 12"/>
                <a:gd name="T2" fmla="*/ 4 w 6"/>
                <a:gd name="T3" fmla="*/ 12 h 12"/>
                <a:gd name="T4" fmla="*/ 3 w 6"/>
                <a:gd name="T5" fmla="*/ 12 h 12"/>
                <a:gd name="T6" fmla="*/ 2 w 6"/>
                <a:gd name="T7" fmla="*/ 12 h 12"/>
                <a:gd name="T8" fmla="*/ 1 w 6"/>
                <a:gd name="T9" fmla="*/ 12 h 12"/>
                <a:gd name="T10" fmla="*/ 0 w 6"/>
                <a:gd name="T11" fmla="*/ 11 h 12"/>
                <a:gd name="T12" fmla="*/ 0 w 6"/>
                <a:gd name="T13" fmla="*/ 11 h 12"/>
                <a:gd name="T14" fmla="*/ 0 w 6"/>
                <a:gd name="T15" fmla="*/ 11 h 12"/>
                <a:gd name="T16" fmla="*/ 1 w 6"/>
                <a:gd name="T17" fmla="*/ 11 h 12"/>
                <a:gd name="T18" fmla="*/ 1 w 6"/>
                <a:gd name="T19" fmla="*/ 10 h 12"/>
                <a:gd name="T20" fmla="*/ 2 w 6"/>
                <a:gd name="T21" fmla="*/ 7 h 12"/>
                <a:gd name="T22" fmla="*/ 2 w 6"/>
                <a:gd name="T23" fmla="*/ 4 h 12"/>
                <a:gd name="T24" fmla="*/ 3 w 6"/>
                <a:gd name="T25" fmla="*/ 1 h 12"/>
                <a:gd name="T26" fmla="*/ 2 w 6"/>
                <a:gd name="T27" fmla="*/ 0 h 12"/>
                <a:gd name="T28" fmla="*/ 2 w 6"/>
                <a:gd name="T29" fmla="*/ 0 h 12"/>
                <a:gd name="T30" fmla="*/ 2 w 6"/>
                <a:gd name="T31" fmla="*/ 0 h 12"/>
                <a:gd name="T32" fmla="*/ 2 w 6"/>
                <a:gd name="T33" fmla="*/ 0 h 12"/>
                <a:gd name="T34" fmla="*/ 3 w 6"/>
                <a:gd name="T35" fmla="*/ 0 h 12"/>
                <a:gd name="T36" fmla="*/ 4 w 6"/>
                <a:gd name="T37" fmla="*/ 0 h 12"/>
                <a:gd name="T38" fmla="*/ 5 w 6"/>
                <a:gd name="T39" fmla="*/ 0 h 12"/>
                <a:gd name="T40" fmla="*/ 6 w 6"/>
                <a:gd name="T41" fmla="*/ 0 h 12"/>
                <a:gd name="T42" fmla="*/ 6 w 6"/>
                <a:gd name="T43" fmla="*/ 0 h 12"/>
                <a:gd name="T44" fmla="*/ 6 w 6"/>
                <a:gd name="T45" fmla="*/ 0 h 12"/>
                <a:gd name="T46" fmla="*/ 6 w 6"/>
                <a:gd name="T47" fmla="*/ 1 h 12"/>
                <a:gd name="T48" fmla="*/ 6 w 6"/>
                <a:gd name="T49" fmla="*/ 1 h 12"/>
                <a:gd name="T50" fmla="*/ 5 w 6"/>
                <a:gd name="T51" fmla="*/ 1 h 12"/>
                <a:gd name="T52" fmla="*/ 4 w 6"/>
                <a:gd name="T53" fmla="*/ 5 h 12"/>
                <a:gd name="T54" fmla="*/ 4 w 6"/>
                <a:gd name="T55" fmla="*/ 7 h 12"/>
                <a:gd name="T56" fmla="*/ 3 w 6"/>
                <a:gd name="T57" fmla="*/ 11 h 12"/>
                <a:gd name="T58" fmla="*/ 4 w 6"/>
                <a:gd name="T59" fmla="*/ 12 h 12"/>
                <a:gd name="T60" fmla="*/ 5 w 6"/>
                <a:gd name="T61" fmla="*/ 12 h 12"/>
                <a:gd name="T62" fmla="*/ 5 w 6"/>
                <a:gd name="T63" fmla="*/ 12 h 12"/>
                <a:gd name="T64" fmla="*/ 5 w 6"/>
                <a:gd name="T6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2">
                  <a:moveTo>
                    <a:pt x="5" y="12"/>
                  </a:moveTo>
                  <a:cubicBezTo>
                    <a:pt x="5" y="12"/>
                    <a:pt x="5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10"/>
                    <a:pt x="2" y="9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8" name="Freeform 92"/>
            <p:cNvSpPr>
              <a:spLocks/>
            </p:cNvSpPr>
            <p:nvPr userDrawn="1"/>
          </p:nvSpPr>
          <p:spPr bwMode="auto">
            <a:xfrm>
              <a:off x="1558925" y="7292976"/>
              <a:ext cx="11112" cy="9525"/>
            </a:xfrm>
            <a:custGeom>
              <a:avLst/>
              <a:gdLst>
                <a:gd name="T0" fmla="*/ 10 w 12"/>
                <a:gd name="T1" fmla="*/ 5 h 11"/>
                <a:gd name="T2" fmla="*/ 11 w 12"/>
                <a:gd name="T3" fmla="*/ 4 h 11"/>
                <a:gd name="T4" fmla="*/ 12 w 12"/>
                <a:gd name="T5" fmla="*/ 3 h 11"/>
                <a:gd name="T6" fmla="*/ 12 w 12"/>
                <a:gd name="T7" fmla="*/ 3 h 11"/>
                <a:gd name="T8" fmla="*/ 12 w 12"/>
                <a:gd name="T9" fmla="*/ 3 h 11"/>
                <a:gd name="T10" fmla="*/ 10 w 12"/>
                <a:gd name="T11" fmla="*/ 1 h 11"/>
                <a:gd name="T12" fmla="*/ 7 w 12"/>
                <a:gd name="T13" fmla="*/ 0 h 11"/>
                <a:gd name="T14" fmla="*/ 6 w 12"/>
                <a:gd name="T15" fmla="*/ 2 h 11"/>
                <a:gd name="T16" fmla="*/ 5 w 12"/>
                <a:gd name="T17" fmla="*/ 6 h 11"/>
                <a:gd name="T18" fmla="*/ 6 w 12"/>
                <a:gd name="T19" fmla="*/ 7 h 11"/>
                <a:gd name="T20" fmla="*/ 6 w 12"/>
                <a:gd name="T21" fmla="*/ 10 h 11"/>
                <a:gd name="T22" fmla="*/ 3 w 12"/>
                <a:gd name="T23" fmla="*/ 10 h 11"/>
                <a:gd name="T24" fmla="*/ 2 w 12"/>
                <a:gd name="T25" fmla="*/ 7 h 11"/>
                <a:gd name="T26" fmla="*/ 2 w 12"/>
                <a:gd name="T27" fmla="*/ 7 h 11"/>
                <a:gd name="T28" fmla="*/ 2 w 12"/>
                <a:gd name="T29" fmla="*/ 6 h 11"/>
                <a:gd name="T30" fmla="*/ 2 w 12"/>
                <a:gd name="T31" fmla="*/ 7 h 11"/>
                <a:gd name="T32" fmla="*/ 1 w 12"/>
                <a:gd name="T33" fmla="*/ 8 h 11"/>
                <a:gd name="T34" fmla="*/ 0 w 12"/>
                <a:gd name="T35" fmla="*/ 9 h 11"/>
                <a:gd name="T36" fmla="*/ 1 w 12"/>
                <a:gd name="T37" fmla="*/ 9 h 11"/>
                <a:gd name="T38" fmla="*/ 2 w 12"/>
                <a:gd name="T39" fmla="*/ 10 h 11"/>
                <a:gd name="T40" fmla="*/ 5 w 12"/>
                <a:gd name="T41" fmla="*/ 11 h 11"/>
                <a:gd name="T42" fmla="*/ 7 w 12"/>
                <a:gd name="T43" fmla="*/ 10 h 11"/>
                <a:gd name="T44" fmla="*/ 8 w 12"/>
                <a:gd name="T45" fmla="*/ 5 h 11"/>
                <a:gd name="T46" fmla="*/ 7 w 12"/>
                <a:gd name="T47" fmla="*/ 5 h 11"/>
                <a:gd name="T48" fmla="*/ 7 w 12"/>
                <a:gd name="T49" fmla="*/ 2 h 11"/>
                <a:gd name="T50" fmla="*/ 10 w 12"/>
                <a:gd name="T51" fmla="*/ 2 h 11"/>
                <a:gd name="T52" fmla="*/ 11 w 12"/>
                <a:gd name="T53" fmla="*/ 3 h 11"/>
                <a:gd name="T54" fmla="*/ 10 w 12"/>
                <a:gd name="T55" fmla="*/ 4 h 11"/>
                <a:gd name="T56" fmla="*/ 10 w 12"/>
                <a:gd name="T5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11">
                  <a:moveTo>
                    <a:pt x="10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5" y="3"/>
                    <a:pt x="5" y="4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5" y="10"/>
                    <a:pt x="4" y="11"/>
                    <a:pt x="3" y="10"/>
                  </a:cubicBezTo>
                  <a:cubicBezTo>
                    <a:pt x="2" y="10"/>
                    <a:pt x="1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8" y="9"/>
                    <a:pt x="8" y="8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299" name="Freeform 93"/>
            <p:cNvSpPr>
              <a:spLocks/>
            </p:cNvSpPr>
            <p:nvPr userDrawn="1"/>
          </p:nvSpPr>
          <p:spPr bwMode="auto">
            <a:xfrm>
              <a:off x="1568450" y="7299326"/>
              <a:ext cx="11112" cy="11113"/>
            </a:xfrm>
            <a:custGeom>
              <a:avLst/>
              <a:gdLst>
                <a:gd name="T0" fmla="*/ 0 w 14"/>
                <a:gd name="T1" fmla="*/ 11 h 14"/>
                <a:gd name="T2" fmla="*/ 0 w 14"/>
                <a:gd name="T3" fmla="*/ 11 h 14"/>
                <a:gd name="T4" fmla="*/ 1 w 14"/>
                <a:gd name="T5" fmla="*/ 11 h 14"/>
                <a:gd name="T6" fmla="*/ 2 w 14"/>
                <a:gd name="T7" fmla="*/ 11 h 14"/>
                <a:gd name="T8" fmla="*/ 4 w 14"/>
                <a:gd name="T9" fmla="*/ 9 h 14"/>
                <a:gd name="T10" fmla="*/ 9 w 14"/>
                <a:gd name="T11" fmla="*/ 4 h 14"/>
                <a:gd name="T12" fmla="*/ 7 w 14"/>
                <a:gd name="T13" fmla="*/ 2 h 14"/>
                <a:gd name="T14" fmla="*/ 6 w 14"/>
                <a:gd name="T15" fmla="*/ 2 h 14"/>
                <a:gd name="T16" fmla="*/ 5 w 14"/>
                <a:gd name="T17" fmla="*/ 2 h 14"/>
                <a:gd name="T18" fmla="*/ 5 w 14"/>
                <a:gd name="T19" fmla="*/ 2 h 14"/>
                <a:gd name="T20" fmla="*/ 5 w 14"/>
                <a:gd name="T21" fmla="*/ 2 h 14"/>
                <a:gd name="T22" fmla="*/ 6 w 14"/>
                <a:gd name="T23" fmla="*/ 1 h 14"/>
                <a:gd name="T24" fmla="*/ 7 w 14"/>
                <a:gd name="T25" fmla="*/ 0 h 14"/>
                <a:gd name="T26" fmla="*/ 7 w 14"/>
                <a:gd name="T27" fmla="*/ 1 h 14"/>
                <a:gd name="T28" fmla="*/ 7 w 14"/>
                <a:gd name="T29" fmla="*/ 1 h 14"/>
                <a:gd name="T30" fmla="*/ 8 w 14"/>
                <a:gd name="T31" fmla="*/ 2 h 14"/>
                <a:gd name="T32" fmla="*/ 13 w 14"/>
                <a:gd name="T33" fmla="*/ 7 h 14"/>
                <a:gd name="T34" fmla="*/ 13 w 14"/>
                <a:gd name="T35" fmla="*/ 7 h 14"/>
                <a:gd name="T36" fmla="*/ 13 w 14"/>
                <a:gd name="T37" fmla="*/ 7 h 14"/>
                <a:gd name="T38" fmla="*/ 14 w 14"/>
                <a:gd name="T39" fmla="*/ 8 h 14"/>
                <a:gd name="T40" fmla="*/ 14 w 14"/>
                <a:gd name="T41" fmla="*/ 8 h 14"/>
                <a:gd name="T42" fmla="*/ 12 w 14"/>
                <a:gd name="T43" fmla="*/ 9 h 14"/>
                <a:gd name="T44" fmla="*/ 12 w 14"/>
                <a:gd name="T45" fmla="*/ 9 h 14"/>
                <a:gd name="T46" fmla="*/ 12 w 14"/>
                <a:gd name="T47" fmla="*/ 9 h 14"/>
                <a:gd name="T48" fmla="*/ 12 w 14"/>
                <a:gd name="T49" fmla="*/ 9 h 14"/>
                <a:gd name="T50" fmla="*/ 12 w 14"/>
                <a:gd name="T51" fmla="*/ 9 h 14"/>
                <a:gd name="T52" fmla="*/ 12 w 14"/>
                <a:gd name="T53" fmla="*/ 8 h 14"/>
                <a:gd name="T54" fmla="*/ 11 w 14"/>
                <a:gd name="T55" fmla="*/ 7 h 14"/>
                <a:gd name="T56" fmla="*/ 10 w 14"/>
                <a:gd name="T57" fmla="*/ 5 h 14"/>
                <a:gd name="T58" fmla="*/ 6 w 14"/>
                <a:gd name="T59" fmla="*/ 10 h 14"/>
                <a:gd name="T60" fmla="*/ 3 w 14"/>
                <a:gd name="T61" fmla="*/ 12 h 14"/>
                <a:gd name="T62" fmla="*/ 3 w 14"/>
                <a:gd name="T63" fmla="*/ 13 h 14"/>
                <a:gd name="T64" fmla="*/ 3 w 14"/>
                <a:gd name="T65" fmla="*/ 13 h 14"/>
                <a:gd name="T66" fmla="*/ 4 w 14"/>
                <a:gd name="T67" fmla="*/ 14 h 14"/>
                <a:gd name="T68" fmla="*/ 4 w 14"/>
                <a:gd name="T69" fmla="*/ 14 h 14"/>
                <a:gd name="T70" fmla="*/ 4 w 14"/>
                <a:gd name="T71" fmla="*/ 14 h 14"/>
                <a:gd name="T72" fmla="*/ 3 w 14"/>
                <a:gd name="T73" fmla="*/ 14 h 14"/>
                <a:gd name="T74" fmla="*/ 2 w 14"/>
                <a:gd name="T75" fmla="*/ 13 h 14"/>
                <a:gd name="T76" fmla="*/ 2 w 14"/>
                <a:gd name="T77" fmla="*/ 12 h 14"/>
                <a:gd name="T78" fmla="*/ 1 w 14"/>
                <a:gd name="T79" fmla="*/ 12 h 14"/>
                <a:gd name="T80" fmla="*/ 0 w 14"/>
                <a:gd name="T81" fmla="*/ 11 h 14"/>
                <a:gd name="T82" fmla="*/ 0 w 14"/>
                <a:gd name="T8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" h="14">
                  <a:moveTo>
                    <a:pt x="0" y="11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9"/>
                    <a:pt x="9" y="4"/>
                    <a:pt x="9" y="4"/>
                  </a:cubicBezTo>
                  <a:cubicBezTo>
                    <a:pt x="9" y="4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1" y="7"/>
                  </a:cubicBezTo>
                  <a:cubicBezTo>
                    <a:pt x="11" y="7"/>
                    <a:pt x="10" y="5"/>
                    <a:pt x="10" y="5"/>
                  </a:cubicBezTo>
                  <a:cubicBezTo>
                    <a:pt x="10" y="5"/>
                    <a:pt x="6" y="10"/>
                    <a:pt x="6" y="10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0" name="Freeform 94"/>
            <p:cNvSpPr>
              <a:spLocks/>
            </p:cNvSpPr>
            <p:nvPr userDrawn="1"/>
          </p:nvSpPr>
          <p:spPr bwMode="auto">
            <a:xfrm>
              <a:off x="1574800" y="7308851"/>
              <a:ext cx="9525" cy="9525"/>
            </a:xfrm>
            <a:custGeom>
              <a:avLst/>
              <a:gdLst>
                <a:gd name="T0" fmla="*/ 10 w 12"/>
                <a:gd name="T1" fmla="*/ 0 h 11"/>
                <a:gd name="T2" fmla="*/ 10 w 12"/>
                <a:gd name="T3" fmla="*/ 0 h 11"/>
                <a:gd name="T4" fmla="*/ 11 w 12"/>
                <a:gd name="T5" fmla="*/ 1 h 11"/>
                <a:gd name="T6" fmla="*/ 11 w 12"/>
                <a:gd name="T7" fmla="*/ 2 h 11"/>
                <a:gd name="T8" fmla="*/ 11 w 12"/>
                <a:gd name="T9" fmla="*/ 3 h 11"/>
                <a:gd name="T10" fmla="*/ 12 w 12"/>
                <a:gd name="T11" fmla="*/ 4 h 11"/>
                <a:gd name="T12" fmla="*/ 12 w 12"/>
                <a:gd name="T13" fmla="*/ 4 h 11"/>
                <a:gd name="T14" fmla="*/ 12 w 12"/>
                <a:gd name="T15" fmla="*/ 4 h 11"/>
                <a:gd name="T16" fmla="*/ 12 w 12"/>
                <a:gd name="T17" fmla="*/ 4 h 11"/>
                <a:gd name="T18" fmla="*/ 11 w 12"/>
                <a:gd name="T19" fmla="*/ 4 h 11"/>
                <a:gd name="T20" fmla="*/ 8 w 12"/>
                <a:gd name="T21" fmla="*/ 5 h 11"/>
                <a:gd name="T22" fmla="*/ 6 w 12"/>
                <a:gd name="T23" fmla="*/ 7 h 11"/>
                <a:gd name="T24" fmla="*/ 3 w 12"/>
                <a:gd name="T25" fmla="*/ 9 h 11"/>
                <a:gd name="T26" fmla="*/ 2 w 12"/>
                <a:gd name="T27" fmla="*/ 10 h 11"/>
                <a:gd name="T28" fmla="*/ 3 w 12"/>
                <a:gd name="T29" fmla="*/ 10 h 11"/>
                <a:gd name="T30" fmla="*/ 3 w 12"/>
                <a:gd name="T31" fmla="*/ 11 h 11"/>
                <a:gd name="T32" fmla="*/ 3 w 12"/>
                <a:gd name="T33" fmla="*/ 11 h 11"/>
                <a:gd name="T34" fmla="*/ 2 w 12"/>
                <a:gd name="T35" fmla="*/ 9 h 11"/>
                <a:gd name="T36" fmla="*/ 1 w 12"/>
                <a:gd name="T37" fmla="*/ 9 h 11"/>
                <a:gd name="T38" fmla="*/ 1 w 12"/>
                <a:gd name="T39" fmla="*/ 8 h 11"/>
                <a:gd name="T40" fmla="*/ 0 w 12"/>
                <a:gd name="T41" fmla="*/ 7 h 11"/>
                <a:gd name="T42" fmla="*/ 0 w 12"/>
                <a:gd name="T43" fmla="*/ 7 h 11"/>
                <a:gd name="T44" fmla="*/ 0 w 12"/>
                <a:gd name="T45" fmla="*/ 7 h 11"/>
                <a:gd name="T46" fmla="*/ 1 w 12"/>
                <a:gd name="T47" fmla="*/ 7 h 11"/>
                <a:gd name="T48" fmla="*/ 2 w 12"/>
                <a:gd name="T49" fmla="*/ 7 h 11"/>
                <a:gd name="T50" fmla="*/ 4 w 12"/>
                <a:gd name="T51" fmla="*/ 5 h 11"/>
                <a:gd name="T52" fmla="*/ 7 w 12"/>
                <a:gd name="T53" fmla="*/ 4 h 11"/>
                <a:gd name="T54" fmla="*/ 9 w 12"/>
                <a:gd name="T55" fmla="*/ 2 h 11"/>
                <a:gd name="T56" fmla="*/ 10 w 12"/>
                <a:gd name="T57" fmla="*/ 1 h 11"/>
                <a:gd name="T58" fmla="*/ 10 w 12"/>
                <a:gd name="T59" fmla="*/ 0 h 11"/>
                <a:gd name="T60" fmla="*/ 10 w 12"/>
                <a:gd name="T6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0" y="4"/>
                    <a:pt x="10" y="4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10" y="0"/>
                    <a:pt x="9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1" name="Freeform 95"/>
            <p:cNvSpPr>
              <a:spLocks/>
            </p:cNvSpPr>
            <p:nvPr userDrawn="1"/>
          </p:nvSpPr>
          <p:spPr bwMode="auto">
            <a:xfrm>
              <a:off x="1577975" y="7316788"/>
              <a:ext cx="12700" cy="9525"/>
            </a:xfrm>
            <a:custGeom>
              <a:avLst/>
              <a:gdLst>
                <a:gd name="T0" fmla="*/ 1 w 14"/>
                <a:gd name="T1" fmla="*/ 7 h 12"/>
                <a:gd name="T2" fmla="*/ 1 w 14"/>
                <a:gd name="T3" fmla="*/ 8 h 12"/>
                <a:gd name="T4" fmla="*/ 2 w 14"/>
                <a:gd name="T5" fmla="*/ 8 h 12"/>
                <a:gd name="T6" fmla="*/ 5 w 14"/>
                <a:gd name="T7" fmla="*/ 6 h 12"/>
                <a:gd name="T8" fmla="*/ 11 w 14"/>
                <a:gd name="T9" fmla="*/ 4 h 12"/>
                <a:gd name="T10" fmla="*/ 10 w 14"/>
                <a:gd name="T11" fmla="*/ 2 h 12"/>
                <a:gd name="T12" fmla="*/ 9 w 14"/>
                <a:gd name="T13" fmla="*/ 0 h 12"/>
                <a:gd name="T14" fmla="*/ 8 w 14"/>
                <a:gd name="T15" fmla="*/ 0 h 12"/>
                <a:gd name="T16" fmla="*/ 8 w 14"/>
                <a:gd name="T17" fmla="*/ 0 h 12"/>
                <a:gd name="T18" fmla="*/ 8 w 14"/>
                <a:gd name="T19" fmla="*/ 0 h 12"/>
                <a:gd name="T20" fmla="*/ 10 w 14"/>
                <a:gd name="T21" fmla="*/ 0 h 12"/>
                <a:gd name="T22" fmla="*/ 10 w 14"/>
                <a:gd name="T23" fmla="*/ 0 h 12"/>
                <a:gd name="T24" fmla="*/ 10 w 14"/>
                <a:gd name="T25" fmla="*/ 0 h 12"/>
                <a:gd name="T26" fmla="*/ 10 w 14"/>
                <a:gd name="T27" fmla="*/ 0 h 12"/>
                <a:gd name="T28" fmla="*/ 11 w 14"/>
                <a:gd name="T29" fmla="*/ 2 h 12"/>
                <a:gd name="T30" fmla="*/ 14 w 14"/>
                <a:gd name="T31" fmla="*/ 8 h 12"/>
                <a:gd name="T32" fmla="*/ 14 w 14"/>
                <a:gd name="T33" fmla="*/ 9 h 12"/>
                <a:gd name="T34" fmla="*/ 14 w 14"/>
                <a:gd name="T35" fmla="*/ 9 h 12"/>
                <a:gd name="T36" fmla="*/ 14 w 14"/>
                <a:gd name="T37" fmla="*/ 9 h 12"/>
                <a:gd name="T38" fmla="*/ 14 w 14"/>
                <a:gd name="T39" fmla="*/ 9 h 12"/>
                <a:gd name="T40" fmla="*/ 14 w 14"/>
                <a:gd name="T41" fmla="*/ 9 h 12"/>
                <a:gd name="T42" fmla="*/ 12 w 14"/>
                <a:gd name="T43" fmla="*/ 10 h 12"/>
                <a:gd name="T44" fmla="*/ 12 w 14"/>
                <a:gd name="T45" fmla="*/ 10 h 12"/>
                <a:gd name="T46" fmla="*/ 12 w 14"/>
                <a:gd name="T47" fmla="*/ 10 h 12"/>
                <a:gd name="T48" fmla="*/ 12 w 14"/>
                <a:gd name="T49" fmla="*/ 9 h 12"/>
                <a:gd name="T50" fmla="*/ 12 w 14"/>
                <a:gd name="T51" fmla="*/ 9 h 12"/>
                <a:gd name="T52" fmla="*/ 13 w 14"/>
                <a:gd name="T53" fmla="*/ 9 h 12"/>
                <a:gd name="T54" fmla="*/ 12 w 14"/>
                <a:gd name="T55" fmla="*/ 7 h 12"/>
                <a:gd name="T56" fmla="*/ 12 w 14"/>
                <a:gd name="T57" fmla="*/ 6 h 12"/>
                <a:gd name="T58" fmla="*/ 6 w 14"/>
                <a:gd name="T59" fmla="*/ 8 h 12"/>
                <a:gd name="T60" fmla="*/ 3 w 14"/>
                <a:gd name="T61" fmla="*/ 10 h 12"/>
                <a:gd name="T62" fmla="*/ 2 w 14"/>
                <a:gd name="T63" fmla="*/ 10 h 12"/>
                <a:gd name="T64" fmla="*/ 2 w 14"/>
                <a:gd name="T65" fmla="*/ 10 h 12"/>
                <a:gd name="T66" fmla="*/ 3 w 14"/>
                <a:gd name="T67" fmla="*/ 11 h 12"/>
                <a:gd name="T68" fmla="*/ 2 w 14"/>
                <a:gd name="T69" fmla="*/ 12 h 12"/>
                <a:gd name="T70" fmla="*/ 2 w 14"/>
                <a:gd name="T71" fmla="*/ 11 h 12"/>
                <a:gd name="T72" fmla="*/ 2 w 14"/>
                <a:gd name="T73" fmla="*/ 10 h 12"/>
                <a:gd name="T74" fmla="*/ 1 w 14"/>
                <a:gd name="T75" fmla="*/ 9 h 12"/>
                <a:gd name="T76" fmla="*/ 1 w 14"/>
                <a:gd name="T77" fmla="*/ 8 h 12"/>
                <a:gd name="T78" fmla="*/ 1 w 14"/>
                <a:gd name="T79" fmla="*/ 7 h 12"/>
                <a:gd name="T80" fmla="*/ 0 w 14"/>
                <a:gd name="T81" fmla="*/ 7 h 12"/>
                <a:gd name="T82" fmla="*/ 1 w 14"/>
                <a:gd name="T8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" h="12">
                  <a:moveTo>
                    <a:pt x="1" y="7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6"/>
                    <a:pt x="11" y="4"/>
                    <a:pt x="11" y="4"/>
                  </a:cubicBezTo>
                  <a:cubicBezTo>
                    <a:pt x="11" y="4"/>
                    <a:pt x="10" y="2"/>
                    <a:pt x="10" y="2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6" y="8"/>
                    <a:pt x="6" y="8"/>
                  </a:cubicBezTo>
                  <a:cubicBezTo>
                    <a:pt x="5" y="9"/>
                    <a:pt x="3" y="9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2" name="Freeform 96"/>
            <p:cNvSpPr>
              <a:spLocks/>
            </p:cNvSpPr>
            <p:nvPr userDrawn="1"/>
          </p:nvSpPr>
          <p:spPr bwMode="auto">
            <a:xfrm>
              <a:off x="1582738" y="7327901"/>
              <a:ext cx="11112" cy="11113"/>
            </a:xfrm>
            <a:custGeom>
              <a:avLst/>
              <a:gdLst>
                <a:gd name="T0" fmla="*/ 11 w 13"/>
                <a:gd name="T1" fmla="*/ 5 h 12"/>
                <a:gd name="T2" fmla="*/ 12 w 13"/>
                <a:gd name="T3" fmla="*/ 4 h 12"/>
                <a:gd name="T4" fmla="*/ 11 w 13"/>
                <a:gd name="T5" fmla="*/ 3 h 12"/>
                <a:gd name="T6" fmla="*/ 11 w 13"/>
                <a:gd name="T7" fmla="*/ 2 h 12"/>
                <a:gd name="T8" fmla="*/ 11 w 13"/>
                <a:gd name="T9" fmla="*/ 2 h 12"/>
                <a:gd name="T10" fmla="*/ 11 w 13"/>
                <a:gd name="T11" fmla="*/ 0 h 12"/>
                <a:gd name="T12" fmla="*/ 11 w 13"/>
                <a:gd name="T13" fmla="*/ 0 h 12"/>
                <a:gd name="T14" fmla="*/ 10 w 13"/>
                <a:gd name="T15" fmla="*/ 0 h 12"/>
                <a:gd name="T16" fmla="*/ 11 w 13"/>
                <a:gd name="T17" fmla="*/ 1 h 12"/>
                <a:gd name="T18" fmla="*/ 10 w 13"/>
                <a:gd name="T19" fmla="*/ 2 h 12"/>
                <a:gd name="T20" fmla="*/ 7 w 13"/>
                <a:gd name="T21" fmla="*/ 2 h 12"/>
                <a:gd name="T22" fmla="*/ 4 w 13"/>
                <a:gd name="T23" fmla="*/ 3 h 12"/>
                <a:gd name="T24" fmla="*/ 0 w 13"/>
                <a:gd name="T25" fmla="*/ 5 h 12"/>
                <a:gd name="T26" fmla="*/ 0 w 13"/>
                <a:gd name="T27" fmla="*/ 8 h 12"/>
                <a:gd name="T28" fmla="*/ 2 w 13"/>
                <a:gd name="T29" fmla="*/ 11 h 12"/>
                <a:gd name="T30" fmla="*/ 7 w 13"/>
                <a:gd name="T31" fmla="*/ 12 h 12"/>
                <a:gd name="T32" fmla="*/ 8 w 13"/>
                <a:gd name="T33" fmla="*/ 12 h 12"/>
                <a:gd name="T34" fmla="*/ 12 w 13"/>
                <a:gd name="T35" fmla="*/ 11 h 12"/>
                <a:gd name="T36" fmla="*/ 12 w 13"/>
                <a:gd name="T37" fmla="*/ 11 h 12"/>
                <a:gd name="T38" fmla="*/ 13 w 13"/>
                <a:gd name="T39" fmla="*/ 12 h 12"/>
                <a:gd name="T40" fmla="*/ 13 w 13"/>
                <a:gd name="T41" fmla="*/ 12 h 12"/>
                <a:gd name="T42" fmla="*/ 13 w 13"/>
                <a:gd name="T43" fmla="*/ 12 h 12"/>
                <a:gd name="T44" fmla="*/ 13 w 13"/>
                <a:gd name="T45" fmla="*/ 12 h 12"/>
                <a:gd name="T46" fmla="*/ 13 w 13"/>
                <a:gd name="T47" fmla="*/ 10 h 12"/>
                <a:gd name="T48" fmla="*/ 13 w 13"/>
                <a:gd name="T49" fmla="*/ 10 h 12"/>
                <a:gd name="T50" fmla="*/ 12 w 13"/>
                <a:gd name="T51" fmla="*/ 8 h 12"/>
                <a:gd name="T52" fmla="*/ 12 w 13"/>
                <a:gd name="T53" fmla="*/ 8 h 12"/>
                <a:gd name="T54" fmla="*/ 12 w 13"/>
                <a:gd name="T55" fmla="*/ 8 h 12"/>
                <a:gd name="T56" fmla="*/ 12 w 13"/>
                <a:gd name="T57" fmla="*/ 9 h 12"/>
                <a:gd name="T58" fmla="*/ 11 w 13"/>
                <a:gd name="T59" fmla="*/ 10 h 12"/>
                <a:gd name="T60" fmla="*/ 8 w 13"/>
                <a:gd name="T61" fmla="*/ 10 h 12"/>
                <a:gd name="T62" fmla="*/ 6 w 13"/>
                <a:gd name="T63" fmla="*/ 11 h 12"/>
                <a:gd name="T64" fmla="*/ 2 w 13"/>
                <a:gd name="T65" fmla="*/ 10 h 12"/>
                <a:gd name="T66" fmla="*/ 1 w 13"/>
                <a:gd name="T67" fmla="*/ 8 h 12"/>
                <a:gd name="T68" fmla="*/ 1 w 13"/>
                <a:gd name="T69" fmla="*/ 6 h 12"/>
                <a:gd name="T70" fmla="*/ 5 w 13"/>
                <a:gd name="T71" fmla="*/ 5 h 12"/>
                <a:gd name="T72" fmla="*/ 7 w 13"/>
                <a:gd name="T73" fmla="*/ 4 h 12"/>
                <a:gd name="T74" fmla="*/ 10 w 13"/>
                <a:gd name="T75" fmla="*/ 4 h 12"/>
                <a:gd name="T76" fmla="*/ 11 w 13"/>
                <a:gd name="T77" fmla="*/ 4 h 12"/>
                <a:gd name="T78" fmla="*/ 11 w 13"/>
                <a:gd name="T79" fmla="*/ 4 h 12"/>
                <a:gd name="T80" fmla="*/ 11 w 13"/>
                <a:gd name="T8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2" y="5"/>
                    <a:pt x="12" y="5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9" y="2"/>
                    <a:pt x="9" y="2"/>
                    <a:pt x="7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8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3" y="12"/>
                    <a:pt x="5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0"/>
                    <a:pt x="10" y="10"/>
                    <a:pt x="8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3" y="11"/>
                    <a:pt x="2" y="10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2" y="6"/>
                    <a:pt x="3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3" name="Freeform 97"/>
            <p:cNvSpPr>
              <a:spLocks/>
            </p:cNvSpPr>
            <p:nvPr userDrawn="1"/>
          </p:nvSpPr>
          <p:spPr bwMode="auto">
            <a:xfrm>
              <a:off x="1582738" y="7342188"/>
              <a:ext cx="11112" cy="9525"/>
            </a:xfrm>
            <a:custGeom>
              <a:avLst/>
              <a:gdLst>
                <a:gd name="T0" fmla="*/ 10 w 12"/>
                <a:gd name="T1" fmla="*/ 0 h 11"/>
                <a:gd name="T2" fmla="*/ 11 w 12"/>
                <a:gd name="T3" fmla="*/ 1 h 11"/>
                <a:gd name="T4" fmla="*/ 11 w 12"/>
                <a:gd name="T5" fmla="*/ 2 h 11"/>
                <a:gd name="T6" fmla="*/ 11 w 12"/>
                <a:gd name="T7" fmla="*/ 2 h 11"/>
                <a:gd name="T8" fmla="*/ 11 w 12"/>
                <a:gd name="T9" fmla="*/ 4 h 11"/>
                <a:gd name="T10" fmla="*/ 5 w 12"/>
                <a:gd name="T11" fmla="*/ 4 h 11"/>
                <a:gd name="T12" fmla="*/ 1 w 12"/>
                <a:gd name="T13" fmla="*/ 4 h 11"/>
                <a:gd name="T14" fmla="*/ 1 w 12"/>
                <a:gd name="T15" fmla="*/ 3 h 11"/>
                <a:gd name="T16" fmla="*/ 1 w 12"/>
                <a:gd name="T17" fmla="*/ 3 h 11"/>
                <a:gd name="T18" fmla="*/ 1 w 12"/>
                <a:gd name="T19" fmla="*/ 3 h 11"/>
                <a:gd name="T20" fmla="*/ 0 w 12"/>
                <a:gd name="T21" fmla="*/ 3 h 11"/>
                <a:gd name="T22" fmla="*/ 0 w 12"/>
                <a:gd name="T23" fmla="*/ 3 h 11"/>
                <a:gd name="T24" fmla="*/ 0 w 12"/>
                <a:gd name="T25" fmla="*/ 4 h 11"/>
                <a:gd name="T26" fmla="*/ 0 w 12"/>
                <a:gd name="T27" fmla="*/ 5 h 11"/>
                <a:gd name="T28" fmla="*/ 0 w 12"/>
                <a:gd name="T29" fmla="*/ 6 h 11"/>
                <a:gd name="T30" fmla="*/ 0 w 12"/>
                <a:gd name="T31" fmla="*/ 7 h 11"/>
                <a:gd name="T32" fmla="*/ 0 w 12"/>
                <a:gd name="T33" fmla="*/ 8 h 11"/>
                <a:gd name="T34" fmla="*/ 0 w 12"/>
                <a:gd name="T35" fmla="*/ 8 h 11"/>
                <a:gd name="T36" fmla="*/ 0 w 12"/>
                <a:gd name="T37" fmla="*/ 7 h 11"/>
                <a:gd name="T38" fmla="*/ 0 w 12"/>
                <a:gd name="T39" fmla="*/ 7 h 11"/>
                <a:gd name="T40" fmla="*/ 1 w 12"/>
                <a:gd name="T41" fmla="*/ 6 h 11"/>
                <a:gd name="T42" fmla="*/ 5 w 12"/>
                <a:gd name="T43" fmla="*/ 6 h 11"/>
                <a:gd name="T44" fmla="*/ 11 w 12"/>
                <a:gd name="T45" fmla="*/ 6 h 11"/>
                <a:gd name="T46" fmla="*/ 11 w 12"/>
                <a:gd name="T47" fmla="*/ 8 h 11"/>
                <a:gd name="T48" fmla="*/ 10 w 12"/>
                <a:gd name="T49" fmla="*/ 10 h 11"/>
                <a:gd name="T50" fmla="*/ 10 w 12"/>
                <a:gd name="T51" fmla="*/ 10 h 11"/>
                <a:gd name="T52" fmla="*/ 9 w 12"/>
                <a:gd name="T53" fmla="*/ 10 h 11"/>
                <a:gd name="T54" fmla="*/ 9 w 12"/>
                <a:gd name="T55" fmla="*/ 10 h 11"/>
                <a:gd name="T56" fmla="*/ 10 w 12"/>
                <a:gd name="T57" fmla="*/ 11 h 11"/>
                <a:gd name="T58" fmla="*/ 11 w 12"/>
                <a:gd name="T59" fmla="*/ 11 h 11"/>
                <a:gd name="T60" fmla="*/ 12 w 12"/>
                <a:gd name="T61" fmla="*/ 11 h 11"/>
                <a:gd name="T62" fmla="*/ 12 w 12"/>
                <a:gd name="T63" fmla="*/ 11 h 11"/>
                <a:gd name="T64" fmla="*/ 12 w 12"/>
                <a:gd name="T65" fmla="*/ 10 h 11"/>
                <a:gd name="T66" fmla="*/ 12 w 12"/>
                <a:gd name="T67" fmla="*/ 10 h 11"/>
                <a:gd name="T68" fmla="*/ 12 w 12"/>
                <a:gd name="T69" fmla="*/ 9 h 11"/>
                <a:gd name="T70" fmla="*/ 12 w 12"/>
                <a:gd name="T71" fmla="*/ 3 h 11"/>
                <a:gd name="T72" fmla="*/ 12 w 12"/>
                <a:gd name="T73" fmla="*/ 1 h 11"/>
                <a:gd name="T74" fmla="*/ 12 w 12"/>
                <a:gd name="T75" fmla="*/ 1 h 11"/>
                <a:gd name="T76" fmla="*/ 12 w 12"/>
                <a:gd name="T77" fmla="*/ 1 h 11"/>
                <a:gd name="T78" fmla="*/ 12 w 12"/>
                <a:gd name="T79" fmla="*/ 0 h 11"/>
                <a:gd name="T80" fmla="*/ 10 w 12"/>
                <a:gd name="T81" fmla="*/ 0 h 11"/>
                <a:gd name="T82" fmla="*/ 10 w 12"/>
                <a:gd name="T83" fmla="*/ 0 h 11"/>
                <a:gd name="T84" fmla="*/ 10 w 12"/>
                <a:gd name="T8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0" y="0"/>
                    <a:pt x="11" y="0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4"/>
                    <a:pt x="11" y="4"/>
                  </a:cubicBezTo>
                  <a:cubicBezTo>
                    <a:pt x="11" y="4"/>
                    <a:pt x="5" y="4"/>
                    <a:pt x="5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5" y="6"/>
                    <a:pt x="11" y="6"/>
                    <a:pt x="11" y="6"/>
                  </a:cubicBezTo>
                  <a:cubicBezTo>
                    <a:pt x="11" y="6"/>
                    <a:pt x="11" y="8"/>
                    <a:pt x="11" y="8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4" name="Freeform 98"/>
            <p:cNvSpPr>
              <a:spLocks/>
            </p:cNvSpPr>
            <p:nvPr userDrawn="1"/>
          </p:nvSpPr>
          <p:spPr bwMode="auto">
            <a:xfrm>
              <a:off x="1581150" y="7353301"/>
              <a:ext cx="11112" cy="9525"/>
            </a:xfrm>
            <a:custGeom>
              <a:avLst/>
              <a:gdLst>
                <a:gd name="T0" fmla="*/ 2 w 14"/>
                <a:gd name="T1" fmla="*/ 0 h 10"/>
                <a:gd name="T2" fmla="*/ 3 w 14"/>
                <a:gd name="T3" fmla="*/ 2 h 10"/>
                <a:gd name="T4" fmla="*/ 9 w 14"/>
                <a:gd name="T5" fmla="*/ 3 h 10"/>
                <a:gd name="T6" fmla="*/ 12 w 14"/>
                <a:gd name="T7" fmla="*/ 4 h 10"/>
                <a:gd name="T8" fmla="*/ 13 w 14"/>
                <a:gd name="T9" fmla="*/ 3 h 10"/>
                <a:gd name="T10" fmla="*/ 13 w 14"/>
                <a:gd name="T11" fmla="*/ 3 h 10"/>
                <a:gd name="T12" fmla="*/ 13 w 14"/>
                <a:gd name="T13" fmla="*/ 4 h 10"/>
                <a:gd name="T14" fmla="*/ 13 w 14"/>
                <a:gd name="T15" fmla="*/ 5 h 10"/>
                <a:gd name="T16" fmla="*/ 12 w 14"/>
                <a:gd name="T17" fmla="*/ 9 h 10"/>
                <a:gd name="T18" fmla="*/ 12 w 14"/>
                <a:gd name="T19" fmla="*/ 10 h 10"/>
                <a:gd name="T20" fmla="*/ 12 w 14"/>
                <a:gd name="T21" fmla="*/ 10 h 10"/>
                <a:gd name="T22" fmla="*/ 11 w 14"/>
                <a:gd name="T23" fmla="*/ 10 h 10"/>
                <a:gd name="T24" fmla="*/ 10 w 14"/>
                <a:gd name="T25" fmla="*/ 9 h 10"/>
                <a:gd name="T26" fmla="*/ 10 w 14"/>
                <a:gd name="T27" fmla="*/ 9 h 10"/>
                <a:gd name="T28" fmla="*/ 10 w 14"/>
                <a:gd name="T29" fmla="*/ 9 h 10"/>
                <a:gd name="T30" fmla="*/ 11 w 14"/>
                <a:gd name="T31" fmla="*/ 8 h 10"/>
                <a:gd name="T32" fmla="*/ 12 w 14"/>
                <a:gd name="T33" fmla="*/ 6 h 10"/>
                <a:gd name="T34" fmla="*/ 8 w 14"/>
                <a:gd name="T35" fmla="*/ 5 h 10"/>
                <a:gd name="T36" fmla="*/ 8 w 14"/>
                <a:gd name="T37" fmla="*/ 5 h 10"/>
                <a:gd name="T38" fmla="*/ 7 w 14"/>
                <a:gd name="T39" fmla="*/ 8 h 10"/>
                <a:gd name="T40" fmla="*/ 7 w 14"/>
                <a:gd name="T41" fmla="*/ 9 h 10"/>
                <a:gd name="T42" fmla="*/ 6 w 14"/>
                <a:gd name="T43" fmla="*/ 8 h 10"/>
                <a:gd name="T44" fmla="*/ 5 w 14"/>
                <a:gd name="T45" fmla="*/ 8 h 10"/>
                <a:gd name="T46" fmla="*/ 5 w 14"/>
                <a:gd name="T47" fmla="*/ 8 h 10"/>
                <a:gd name="T48" fmla="*/ 6 w 14"/>
                <a:gd name="T49" fmla="*/ 7 h 10"/>
                <a:gd name="T50" fmla="*/ 7 w 14"/>
                <a:gd name="T51" fmla="*/ 5 h 10"/>
                <a:gd name="T52" fmla="*/ 6 w 14"/>
                <a:gd name="T53" fmla="*/ 5 h 10"/>
                <a:gd name="T54" fmla="*/ 3 w 14"/>
                <a:gd name="T55" fmla="*/ 4 h 10"/>
                <a:gd name="T56" fmla="*/ 1 w 14"/>
                <a:gd name="T57" fmla="*/ 7 h 10"/>
                <a:gd name="T58" fmla="*/ 2 w 14"/>
                <a:gd name="T59" fmla="*/ 8 h 10"/>
                <a:gd name="T60" fmla="*/ 1 w 14"/>
                <a:gd name="T61" fmla="*/ 7 h 10"/>
                <a:gd name="T62" fmla="*/ 1 w 14"/>
                <a:gd name="T63" fmla="*/ 4 h 10"/>
                <a:gd name="T64" fmla="*/ 1 w 14"/>
                <a:gd name="T65" fmla="*/ 2 h 10"/>
                <a:gd name="T66" fmla="*/ 2 w 14"/>
                <a:gd name="T67" fmla="*/ 0 h 10"/>
                <a:gd name="T68" fmla="*/ 2 w 14"/>
                <a:gd name="T6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" h="1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2"/>
                    <a:pt x="5" y="2"/>
                    <a:pt x="6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2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5" name="Freeform 99"/>
            <p:cNvSpPr>
              <a:spLocks/>
            </p:cNvSpPr>
            <p:nvPr userDrawn="1"/>
          </p:nvSpPr>
          <p:spPr bwMode="auto">
            <a:xfrm>
              <a:off x="1577975" y="7364413"/>
              <a:ext cx="11112" cy="11113"/>
            </a:xfrm>
            <a:custGeom>
              <a:avLst/>
              <a:gdLst>
                <a:gd name="T0" fmla="*/ 12 w 14"/>
                <a:gd name="T1" fmla="*/ 2 h 12"/>
                <a:gd name="T2" fmla="*/ 12 w 14"/>
                <a:gd name="T3" fmla="*/ 2 h 12"/>
                <a:gd name="T4" fmla="*/ 14 w 14"/>
                <a:gd name="T5" fmla="*/ 3 h 12"/>
                <a:gd name="T6" fmla="*/ 14 w 14"/>
                <a:gd name="T7" fmla="*/ 3 h 12"/>
                <a:gd name="T8" fmla="*/ 14 w 14"/>
                <a:gd name="T9" fmla="*/ 3 h 12"/>
                <a:gd name="T10" fmla="*/ 13 w 14"/>
                <a:gd name="T11" fmla="*/ 4 h 12"/>
                <a:gd name="T12" fmla="*/ 13 w 14"/>
                <a:gd name="T13" fmla="*/ 5 h 12"/>
                <a:gd name="T14" fmla="*/ 10 w 14"/>
                <a:gd name="T15" fmla="*/ 10 h 12"/>
                <a:gd name="T16" fmla="*/ 10 w 14"/>
                <a:gd name="T17" fmla="*/ 11 h 12"/>
                <a:gd name="T18" fmla="*/ 10 w 14"/>
                <a:gd name="T19" fmla="*/ 12 h 12"/>
                <a:gd name="T20" fmla="*/ 9 w 14"/>
                <a:gd name="T21" fmla="*/ 12 h 12"/>
                <a:gd name="T22" fmla="*/ 9 w 14"/>
                <a:gd name="T23" fmla="*/ 12 h 12"/>
                <a:gd name="T24" fmla="*/ 7 w 14"/>
                <a:gd name="T25" fmla="*/ 11 h 12"/>
                <a:gd name="T26" fmla="*/ 7 w 14"/>
                <a:gd name="T27" fmla="*/ 11 h 12"/>
                <a:gd name="T28" fmla="*/ 8 w 14"/>
                <a:gd name="T29" fmla="*/ 11 h 12"/>
                <a:gd name="T30" fmla="*/ 8 w 14"/>
                <a:gd name="T31" fmla="*/ 11 h 12"/>
                <a:gd name="T32" fmla="*/ 9 w 14"/>
                <a:gd name="T33" fmla="*/ 10 h 12"/>
                <a:gd name="T34" fmla="*/ 10 w 14"/>
                <a:gd name="T35" fmla="*/ 8 h 12"/>
                <a:gd name="T36" fmla="*/ 5 w 14"/>
                <a:gd name="T37" fmla="*/ 5 h 12"/>
                <a:gd name="T38" fmla="*/ 2 w 14"/>
                <a:gd name="T39" fmla="*/ 4 h 12"/>
                <a:gd name="T40" fmla="*/ 1 w 14"/>
                <a:gd name="T41" fmla="*/ 4 h 12"/>
                <a:gd name="T42" fmla="*/ 0 w 14"/>
                <a:gd name="T43" fmla="*/ 4 h 12"/>
                <a:gd name="T44" fmla="*/ 0 w 14"/>
                <a:gd name="T45" fmla="*/ 5 h 12"/>
                <a:gd name="T46" fmla="*/ 0 w 14"/>
                <a:gd name="T47" fmla="*/ 4 h 12"/>
                <a:gd name="T48" fmla="*/ 1 w 14"/>
                <a:gd name="T49" fmla="*/ 3 h 12"/>
                <a:gd name="T50" fmla="*/ 1 w 14"/>
                <a:gd name="T51" fmla="*/ 2 h 12"/>
                <a:gd name="T52" fmla="*/ 1 w 14"/>
                <a:gd name="T53" fmla="*/ 1 h 12"/>
                <a:gd name="T54" fmla="*/ 2 w 14"/>
                <a:gd name="T55" fmla="*/ 0 h 12"/>
                <a:gd name="T56" fmla="*/ 2 w 14"/>
                <a:gd name="T57" fmla="*/ 0 h 12"/>
                <a:gd name="T58" fmla="*/ 2 w 14"/>
                <a:gd name="T59" fmla="*/ 0 h 12"/>
                <a:gd name="T60" fmla="*/ 2 w 14"/>
                <a:gd name="T61" fmla="*/ 0 h 12"/>
                <a:gd name="T62" fmla="*/ 2 w 14"/>
                <a:gd name="T63" fmla="*/ 0 h 12"/>
                <a:gd name="T64" fmla="*/ 2 w 14"/>
                <a:gd name="T65" fmla="*/ 1 h 12"/>
                <a:gd name="T66" fmla="*/ 2 w 14"/>
                <a:gd name="T67" fmla="*/ 1 h 12"/>
                <a:gd name="T68" fmla="*/ 3 w 14"/>
                <a:gd name="T69" fmla="*/ 2 h 12"/>
                <a:gd name="T70" fmla="*/ 5 w 14"/>
                <a:gd name="T71" fmla="*/ 3 h 12"/>
                <a:gd name="T72" fmla="*/ 11 w 14"/>
                <a:gd name="T73" fmla="*/ 6 h 12"/>
                <a:gd name="T74" fmla="*/ 12 w 14"/>
                <a:gd name="T75" fmla="*/ 4 h 12"/>
                <a:gd name="T76" fmla="*/ 13 w 14"/>
                <a:gd name="T77" fmla="*/ 3 h 12"/>
                <a:gd name="T78" fmla="*/ 12 w 14"/>
                <a:gd name="T79" fmla="*/ 2 h 12"/>
                <a:gd name="T80" fmla="*/ 12 w 14"/>
                <a:gd name="T81" fmla="*/ 2 h 12"/>
                <a:gd name="T82" fmla="*/ 12 w 14"/>
                <a:gd name="T83" fmla="*/ 2 h 12"/>
                <a:gd name="T84" fmla="*/ 12 w 14"/>
                <a:gd name="T8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1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4"/>
                  </a:cubicBezTo>
                  <a:cubicBezTo>
                    <a:pt x="13" y="4"/>
                    <a:pt x="13" y="4"/>
                    <a:pt x="13" y="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8"/>
                    <a:pt x="5" y="5"/>
                    <a:pt x="5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11" y="6"/>
                    <a:pt x="11" y="6"/>
                  </a:cubicBezTo>
                  <a:cubicBezTo>
                    <a:pt x="11" y="6"/>
                    <a:pt x="12" y="4"/>
                    <a:pt x="12" y="4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6" name="Freeform 100"/>
            <p:cNvSpPr>
              <a:spLocks/>
            </p:cNvSpPr>
            <p:nvPr userDrawn="1"/>
          </p:nvSpPr>
          <p:spPr bwMode="auto">
            <a:xfrm>
              <a:off x="1489075" y="7296151"/>
              <a:ext cx="12700" cy="14288"/>
            </a:xfrm>
            <a:custGeom>
              <a:avLst/>
              <a:gdLst>
                <a:gd name="T0" fmla="*/ 7 w 16"/>
                <a:gd name="T1" fmla="*/ 17 h 17"/>
                <a:gd name="T2" fmla="*/ 8 w 16"/>
                <a:gd name="T3" fmla="*/ 17 h 17"/>
                <a:gd name="T4" fmla="*/ 9 w 16"/>
                <a:gd name="T5" fmla="*/ 16 h 17"/>
                <a:gd name="T6" fmla="*/ 9 w 16"/>
                <a:gd name="T7" fmla="*/ 16 h 17"/>
                <a:gd name="T8" fmla="*/ 9 w 16"/>
                <a:gd name="T9" fmla="*/ 15 h 17"/>
                <a:gd name="T10" fmla="*/ 10 w 16"/>
                <a:gd name="T11" fmla="*/ 14 h 17"/>
                <a:gd name="T12" fmla="*/ 11 w 16"/>
                <a:gd name="T13" fmla="*/ 14 h 17"/>
                <a:gd name="T14" fmla="*/ 10 w 16"/>
                <a:gd name="T15" fmla="*/ 14 h 17"/>
                <a:gd name="T16" fmla="*/ 10 w 16"/>
                <a:gd name="T17" fmla="*/ 15 h 17"/>
                <a:gd name="T18" fmla="*/ 8 w 16"/>
                <a:gd name="T19" fmla="*/ 14 h 17"/>
                <a:gd name="T20" fmla="*/ 3 w 16"/>
                <a:gd name="T21" fmla="*/ 9 h 17"/>
                <a:gd name="T22" fmla="*/ 4 w 16"/>
                <a:gd name="T23" fmla="*/ 9 h 17"/>
                <a:gd name="T24" fmla="*/ 9 w 16"/>
                <a:gd name="T25" fmla="*/ 9 h 17"/>
                <a:gd name="T26" fmla="*/ 12 w 16"/>
                <a:gd name="T27" fmla="*/ 9 h 17"/>
                <a:gd name="T28" fmla="*/ 15 w 16"/>
                <a:gd name="T29" fmla="*/ 10 h 17"/>
                <a:gd name="T30" fmla="*/ 16 w 16"/>
                <a:gd name="T31" fmla="*/ 9 h 17"/>
                <a:gd name="T32" fmla="*/ 16 w 16"/>
                <a:gd name="T33" fmla="*/ 9 h 17"/>
                <a:gd name="T34" fmla="*/ 16 w 16"/>
                <a:gd name="T35" fmla="*/ 9 h 17"/>
                <a:gd name="T36" fmla="*/ 16 w 16"/>
                <a:gd name="T37" fmla="*/ 9 h 17"/>
                <a:gd name="T38" fmla="*/ 16 w 16"/>
                <a:gd name="T39" fmla="*/ 9 h 17"/>
                <a:gd name="T40" fmla="*/ 16 w 16"/>
                <a:gd name="T41" fmla="*/ 9 h 17"/>
                <a:gd name="T42" fmla="*/ 16 w 16"/>
                <a:gd name="T43" fmla="*/ 9 h 17"/>
                <a:gd name="T44" fmla="*/ 9 w 16"/>
                <a:gd name="T45" fmla="*/ 2 h 17"/>
                <a:gd name="T46" fmla="*/ 9 w 16"/>
                <a:gd name="T47" fmla="*/ 0 h 17"/>
                <a:gd name="T48" fmla="*/ 9 w 16"/>
                <a:gd name="T49" fmla="*/ 0 h 17"/>
                <a:gd name="T50" fmla="*/ 9 w 16"/>
                <a:gd name="T51" fmla="*/ 0 h 17"/>
                <a:gd name="T52" fmla="*/ 9 w 16"/>
                <a:gd name="T53" fmla="*/ 0 h 17"/>
                <a:gd name="T54" fmla="*/ 8 w 16"/>
                <a:gd name="T55" fmla="*/ 1 h 17"/>
                <a:gd name="T56" fmla="*/ 8 w 16"/>
                <a:gd name="T57" fmla="*/ 1 h 17"/>
                <a:gd name="T58" fmla="*/ 7 w 16"/>
                <a:gd name="T59" fmla="*/ 1 h 17"/>
                <a:gd name="T60" fmla="*/ 6 w 16"/>
                <a:gd name="T61" fmla="*/ 2 h 17"/>
                <a:gd name="T62" fmla="*/ 6 w 16"/>
                <a:gd name="T63" fmla="*/ 2 h 17"/>
                <a:gd name="T64" fmla="*/ 6 w 16"/>
                <a:gd name="T65" fmla="*/ 3 h 17"/>
                <a:gd name="T66" fmla="*/ 6 w 16"/>
                <a:gd name="T67" fmla="*/ 3 h 17"/>
                <a:gd name="T68" fmla="*/ 6 w 16"/>
                <a:gd name="T69" fmla="*/ 2 h 17"/>
                <a:gd name="T70" fmla="*/ 7 w 16"/>
                <a:gd name="T71" fmla="*/ 2 h 17"/>
                <a:gd name="T72" fmla="*/ 8 w 16"/>
                <a:gd name="T73" fmla="*/ 3 h 17"/>
                <a:gd name="T74" fmla="*/ 13 w 16"/>
                <a:gd name="T75" fmla="*/ 8 h 17"/>
                <a:gd name="T76" fmla="*/ 13 w 16"/>
                <a:gd name="T77" fmla="*/ 8 h 17"/>
                <a:gd name="T78" fmla="*/ 13 w 16"/>
                <a:gd name="T79" fmla="*/ 8 h 17"/>
                <a:gd name="T80" fmla="*/ 13 w 16"/>
                <a:gd name="T81" fmla="*/ 8 h 17"/>
                <a:gd name="T82" fmla="*/ 12 w 16"/>
                <a:gd name="T83" fmla="*/ 8 h 17"/>
                <a:gd name="T84" fmla="*/ 8 w 16"/>
                <a:gd name="T85" fmla="*/ 7 h 17"/>
                <a:gd name="T86" fmla="*/ 1 w 16"/>
                <a:gd name="T87" fmla="*/ 7 h 17"/>
                <a:gd name="T88" fmla="*/ 1 w 16"/>
                <a:gd name="T89" fmla="*/ 7 h 17"/>
                <a:gd name="T90" fmla="*/ 0 w 16"/>
                <a:gd name="T91" fmla="*/ 7 h 17"/>
                <a:gd name="T92" fmla="*/ 1 w 16"/>
                <a:gd name="T93" fmla="*/ 8 h 17"/>
                <a:gd name="T94" fmla="*/ 7 w 16"/>
                <a:gd name="T95" fmla="*/ 14 h 17"/>
                <a:gd name="T96" fmla="*/ 8 w 16"/>
                <a:gd name="T97" fmla="*/ 16 h 17"/>
                <a:gd name="T98" fmla="*/ 7 w 16"/>
                <a:gd name="T99" fmla="*/ 17 h 17"/>
                <a:gd name="T100" fmla="*/ 7 w 16"/>
                <a:gd name="T101" fmla="*/ 17 h 17"/>
                <a:gd name="T102" fmla="*/ 7 w 16"/>
                <a:gd name="T10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9" y="15"/>
                    <a:pt x="9" y="14"/>
                    <a:pt x="8" y="1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7" y="9"/>
                    <a:pt x="9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7" name="Freeform 101"/>
            <p:cNvSpPr>
              <a:spLocks/>
            </p:cNvSpPr>
            <p:nvPr userDrawn="1"/>
          </p:nvSpPr>
          <p:spPr bwMode="auto">
            <a:xfrm>
              <a:off x="1482725" y="7307263"/>
              <a:ext cx="9525" cy="9525"/>
            </a:xfrm>
            <a:custGeom>
              <a:avLst/>
              <a:gdLst>
                <a:gd name="T0" fmla="*/ 12 w 12"/>
                <a:gd name="T1" fmla="*/ 6 h 10"/>
                <a:gd name="T2" fmla="*/ 12 w 12"/>
                <a:gd name="T3" fmla="*/ 6 h 10"/>
                <a:gd name="T4" fmla="*/ 11 w 12"/>
                <a:gd name="T5" fmla="*/ 7 h 10"/>
                <a:gd name="T6" fmla="*/ 10 w 12"/>
                <a:gd name="T7" fmla="*/ 7 h 10"/>
                <a:gd name="T8" fmla="*/ 8 w 12"/>
                <a:gd name="T9" fmla="*/ 5 h 10"/>
                <a:gd name="T10" fmla="*/ 5 w 12"/>
                <a:gd name="T11" fmla="*/ 3 h 10"/>
                <a:gd name="T12" fmla="*/ 3 w 12"/>
                <a:gd name="T13" fmla="*/ 1 h 10"/>
                <a:gd name="T14" fmla="*/ 2 w 12"/>
                <a:gd name="T15" fmla="*/ 1 h 10"/>
                <a:gd name="T16" fmla="*/ 3 w 12"/>
                <a:gd name="T17" fmla="*/ 0 h 10"/>
                <a:gd name="T18" fmla="*/ 3 w 12"/>
                <a:gd name="T19" fmla="*/ 0 h 10"/>
                <a:gd name="T20" fmla="*/ 2 w 12"/>
                <a:gd name="T21" fmla="*/ 0 h 10"/>
                <a:gd name="T22" fmla="*/ 2 w 12"/>
                <a:gd name="T23" fmla="*/ 1 h 10"/>
                <a:gd name="T24" fmla="*/ 1 w 12"/>
                <a:gd name="T25" fmla="*/ 2 h 10"/>
                <a:gd name="T26" fmla="*/ 1 w 12"/>
                <a:gd name="T27" fmla="*/ 2 h 10"/>
                <a:gd name="T28" fmla="*/ 0 w 12"/>
                <a:gd name="T29" fmla="*/ 3 h 10"/>
                <a:gd name="T30" fmla="*/ 0 w 12"/>
                <a:gd name="T31" fmla="*/ 4 h 10"/>
                <a:gd name="T32" fmla="*/ 0 w 12"/>
                <a:gd name="T33" fmla="*/ 4 h 10"/>
                <a:gd name="T34" fmla="*/ 0 w 12"/>
                <a:gd name="T35" fmla="*/ 4 h 10"/>
                <a:gd name="T36" fmla="*/ 0 w 12"/>
                <a:gd name="T37" fmla="*/ 4 h 10"/>
                <a:gd name="T38" fmla="*/ 0 w 12"/>
                <a:gd name="T39" fmla="*/ 4 h 10"/>
                <a:gd name="T40" fmla="*/ 0 w 12"/>
                <a:gd name="T41" fmla="*/ 4 h 10"/>
                <a:gd name="T42" fmla="*/ 0 w 12"/>
                <a:gd name="T43" fmla="*/ 4 h 10"/>
                <a:gd name="T44" fmla="*/ 0 w 12"/>
                <a:gd name="T45" fmla="*/ 4 h 10"/>
                <a:gd name="T46" fmla="*/ 1 w 12"/>
                <a:gd name="T47" fmla="*/ 3 h 10"/>
                <a:gd name="T48" fmla="*/ 2 w 12"/>
                <a:gd name="T49" fmla="*/ 3 h 10"/>
                <a:gd name="T50" fmla="*/ 4 w 12"/>
                <a:gd name="T51" fmla="*/ 5 h 10"/>
                <a:gd name="T52" fmla="*/ 7 w 12"/>
                <a:gd name="T53" fmla="*/ 7 h 10"/>
                <a:gd name="T54" fmla="*/ 9 w 12"/>
                <a:gd name="T55" fmla="*/ 9 h 10"/>
                <a:gd name="T56" fmla="*/ 10 w 12"/>
                <a:gd name="T57" fmla="*/ 9 h 10"/>
                <a:gd name="T58" fmla="*/ 9 w 12"/>
                <a:gd name="T59" fmla="*/ 10 h 10"/>
                <a:gd name="T60" fmla="*/ 9 w 12"/>
                <a:gd name="T61" fmla="*/ 10 h 10"/>
                <a:gd name="T62" fmla="*/ 9 w 12"/>
                <a:gd name="T63" fmla="*/ 10 h 10"/>
                <a:gd name="T64" fmla="*/ 10 w 12"/>
                <a:gd name="T65" fmla="*/ 10 h 10"/>
                <a:gd name="T66" fmla="*/ 10 w 12"/>
                <a:gd name="T67" fmla="*/ 9 h 10"/>
                <a:gd name="T68" fmla="*/ 11 w 12"/>
                <a:gd name="T69" fmla="*/ 8 h 10"/>
                <a:gd name="T70" fmla="*/ 11 w 12"/>
                <a:gd name="T71" fmla="*/ 8 h 10"/>
                <a:gd name="T72" fmla="*/ 12 w 12"/>
                <a:gd name="T73" fmla="*/ 6 h 10"/>
                <a:gd name="T74" fmla="*/ 12 w 12"/>
                <a:gd name="T7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6"/>
                    <a:pt x="9" y="6"/>
                    <a:pt x="8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4"/>
                    <a:pt x="4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9" y="8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8" name="Freeform 102"/>
            <p:cNvSpPr>
              <a:spLocks noEditPoints="1"/>
            </p:cNvSpPr>
            <p:nvPr userDrawn="1"/>
          </p:nvSpPr>
          <p:spPr bwMode="auto">
            <a:xfrm>
              <a:off x="1473200" y="7340601"/>
              <a:ext cx="9525" cy="9525"/>
            </a:xfrm>
            <a:custGeom>
              <a:avLst/>
              <a:gdLst>
                <a:gd name="T0" fmla="*/ 12 w 12"/>
                <a:gd name="T1" fmla="*/ 11 h 12"/>
                <a:gd name="T2" fmla="*/ 12 w 12"/>
                <a:gd name="T3" fmla="*/ 10 h 12"/>
                <a:gd name="T4" fmla="*/ 12 w 12"/>
                <a:gd name="T5" fmla="*/ 9 h 12"/>
                <a:gd name="T6" fmla="*/ 12 w 12"/>
                <a:gd name="T7" fmla="*/ 9 h 12"/>
                <a:gd name="T8" fmla="*/ 12 w 12"/>
                <a:gd name="T9" fmla="*/ 7 h 12"/>
                <a:gd name="T10" fmla="*/ 12 w 12"/>
                <a:gd name="T11" fmla="*/ 7 h 12"/>
                <a:gd name="T12" fmla="*/ 12 w 12"/>
                <a:gd name="T13" fmla="*/ 7 h 12"/>
                <a:gd name="T14" fmla="*/ 12 w 12"/>
                <a:gd name="T15" fmla="*/ 8 h 12"/>
                <a:gd name="T16" fmla="*/ 11 w 12"/>
                <a:gd name="T17" fmla="*/ 8 h 12"/>
                <a:gd name="T18" fmla="*/ 8 w 12"/>
                <a:gd name="T19" fmla="*/ 9 h 12"/>
                <a:gd name="T20" fmla="*/ 7 w 12"/>
                <a:gd name="T21" fmla="*/ 9 h 12"/>
                <a:gd name="T22" fmla="*/ 7 w 12"/>
                <a:gd name="T23" fmla="*/ 9 h 12"/>
                <a:gd name="T24" fmla="*/ 7 w 12"/>
                <a:gd name="T25" fmla="*/ 9 h 12"/>
                <a:gd name="T26" fmla="*/ 7 w 12"/>
                <a:gd name="T27" fmla="*/ 7 h 12"/>
                <a:gd name="T28" fmla="*/ 7 w 12"/>
                <a:gd name="T29" fmla="*/ 7 h 12"/>
                <a:gd name="T30" fmla="*/ 8 w 12"/>
                <a:gd name="T31" fmla="*/ 6 h 12"/>
                <a:gd name="T32" fmla="*/ 9 w 12"/>
                <a:gd name="T33" fmla="*/ 5 h 12"/>
                <a:gd name="T34" fmla="*/ 12 w 12"/>
                <a:gd name="T35" fmla="*/ 3 h 12"/>
                <a:gd name="T36" fmla="*/ 12 w 12"/>
                <a:gd name="T37" fmla="*/ 1 h 12"/>
                <a:gd name="T38" fmla="*/ 12 w 12"/>
                <a:gd name="T39" fmla="*/ 0 h 12"/>
                <a:gd name="T40" fmla="*/ 12 w 12"/>
                <a:gd name="T41" fmla="*/ 0 h 12"/>
                <a:gd name="T42" fmla="*/ 12 w 12"/>
                <a:gd name="T43" fmla="*/ 0 h 12"/>
                <a:gd name="T44" fmla="*/ 12 w 12"/>
                <a:gd name="T45" fmla="*/ 0 h 12"/>
                <a:gd name="T46" fmla="*/ 12 w 12"/>
                <a:gd name="T47" fmla="*/ 0 h 12"/>
                <a:gd name="T48" fmla="*/ 12 w 12"/>
                <a:gd name="T49" fmla="*/ 0 h 12"/>
                <a:gd name="T50" fmla="*/ 12 w 12"/>
                <a:gd name="T51" fmla="*/ 0 h 12"/>
                <a:gd name="T52" fmla="*/ 11 w 12"/>
                <a:gd name="T53" fmla="*/ 0 h 12"/>
                <a:gd name="T54" fmla="*/ 11 w 12"/>
                <a:gd name="T55" fmla="*/ 0 h 12"/>
                <a:gd name="T56" fmla="*/ 10 w 12"/>
                <a:gd name="T57" fmla="*/ 2 h 12"/>
                <a:gd name="T58" fmla="*/ 7 w 12"/>
                <a:gd name="T59" fmla="*/ 5 h 12"/>
                <a:gd name="T60" fmla="*/ 6 w 12"/>
                <a:gd name="T61" fmla="*/ 6 h 12"/>
                <a:gd name="T62" fmla="*/ 6 w 12"/>
                <a:gd name="T63" fmla="*/ 5 h 12"/>
                <a:gd name="T64" fmla="*/ 6 w 12"/>
                <a:gd name="T65" fmla="*/ 5 h 12"/>
                <a:gd name="T66" fmla="*/ 3 w 12"/>
                <a:gd name="T67" fmla="*/ 4 h 12"/>
                <a:gd name="T68" fmla="*/ 1 w 12"/>
                <a:gd name="T69" fmla="*/ 5 h 12"/>
                <a:gd name="T70" fmla="*/ 0 w 12"/>
                <a:gd name="T71" fmla="*/ 8 h 12"/>
                <a:gd name="T72" fmla="*/ 0 w 12"/>
                <a:gd name="T73" fmla="*/ 10 h 12"/>
                <a:gd name="T74" fmla="*/ 0 w 12"/>
                <a:gd name="T75" fmla="*/ 10 h 12"/>
                <a:gd name="T76" fmla="*/ 0 w 12"/>
                <a:gd name="T77" fmla="*/ 12 h 12"/>
                <a:gd name="T78" fmla="*/ 1 w 12"/>
                <a:gd name="T79" fmla="*/ 12 h 12"/>
                <a:gd name="T80" fmla="*/ 1 w 12"/>
                <a:gd name="T81" fmla="*/ 12 h 12"/>
                <a:gd name="T82" fmla="*/ 1 w 12"/>
                <a:gd name="T83" fmla="*/ 11 h 12"/>
                <a:gd name="T84" fmla="*/ 2 w 12"/>
                <a:gd name="T85" fmla="*/ 11 h 12"/>
                <a:gd name="T86" fmla="*/ 5 w 12"/>
                <a:gd name="T87" fmla="*/ 11 h 12"/>
                <a:gd name="T88" fmla="*/ 8 w 12"/>
                <a:gd name="T89" fmla="*/ 11 h 12"/>
                <a:gd name="T90" fmla="*/ 11 w 12"/>
                <a:gd name="T91" fmla="*/ 10 h 12"/>
                <a:gd name="T92" fmla="*/ 12 w 12"/>
                <a:gd name="T93" fmla="*/ 11 h 12"/>
                <a:gd name="T94" fmla="*/ 12 w 12"/>
                <a:gd name="T95" fmla="*/ 11 h 12"/>
                <a:gd name="T96" fmla="*/ 12 w 12"/>
                <a:gd name="T97" fmla="*/ 12 h 12"/>
                <a:gd name="T98" fmla="*/ 12 w 12"/>
                <a:gd name="T99" fmla="*/ 12 h 12"/>
                <a:gd name="T100" fmla="*/ 12 w 12"/>
                <a:gd name="T101" fmla="*/ 12 h 12"/>
                <a:gd name="T102" fmla="*/ 12 w 12"/>
                <a:gd name="T103" fmla="*/ 11 h 12"/>
                <a:gd name="T104" fmla="*/ 6 w 12"/>
                <a:gd name="T105" fmla="*/ 9 h 12"/>
                <a:gd name="T106" fmla="*/ 6 w 12"/>
                <a:gd name="T107" fmla="*/ 9 h 12"/>
                <a:gd name="T108" fmla="*/ 1 w 12"/>
                <a:gd name="T109" fmla="*/ 9 h 12"/>
                <a:gd name="T110" fmla="*/ 1 w 12"/>
                <a:gd name="T111" fmla="*/ 9 h 12"/>
                <a:gd name="T112" fmla="*/ 1 w 12"/>
                <a:gd name="T113" fmla="*/ 8 h 12"/>
                <a:gd name="T114" fmla="*/ 2 w 12"/>
                <a:gd name="T115" fmla="*/ 6 h 12"/>
                <a:gd name="T116" fmla="*/ 4 w 12"/>
                <a:gd name="T117" fmla="*/ 5 h 12"/>
                <a:gd name="T118" fmla="*/ 6 w 12"/>
                <a:gd name="T119" fmla="*/ 6 h 12"/>
                <a:gd name="T120" fmla="*/ 6 w 12"/>
                <a:gd name="T121" fmla="*/ 7 h 12"/>
                <a:gd name="T122" fmla="*/ 6 w 12"/>
                <a:gd name="T12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" h="12">
                  <a:moveTo>
                    <a:pt x="12" y="11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0" y="2"/>
                  </a:cubicBezTo>
                  <a:cubicBezTo>
                    <a:pt x="10" y="3"/>
                    <a:pt x="9" y="4"/>
                    <a:pt x="7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2" y="11"/>
                    <a:pt x="5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1"/>
                  </a:cubicBezTo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09" name="Freeform 103"/>
            <p:cNvSpPr>
              <a:spLocks noEditPoints="1"/>
            </p:cNvSpPr>
            <p:nvPr userDrawn="1"/>
          </p:nvSpPr>
          <p:spPr bwMode="auto">
            <a:xfrm>
              <a:off x="1474788" y="7351713"/>
              <a:ext cx="15875" cy="23813"/>
            </a:xfrm>
            <a:custGeom>
              <a:avLst/>
              <a:gdLst>
                <a:gd name="T0" fmla="*/ 13 w 19"/>
                <a:gd name="T1" fmla="*/ 11 h 28"/>
                <a:gd name="T2" fmla="*/ 13 w 19"/>
                <a:gd name="T3" fmla="*/ 9 h 28"/>
                <a:gd name="T4" fmla="*/ 12 w 19"/>
                <a:gd name="T5" fmla="*/ 9 h 28"/>
                <a:gd name="T6" fmla="*/ 12 w 19"/>
                <a:gd name="T7" fmla="*/ 10 h 28"/>
                <a:gd name="T8" fmla="*/ 9 w 19"/>
                <a:gd name="T9" fmla="*/ 10 h 28"/>
                <a:gd name="T10" fmla="*/ 8 w 19"/>
                <a:gd name="T11" fmla="*/ 7 h 28"/>
                <a:gd name="T12" fmla="*/ 11 w 19"/>
                <a:gd name="T13" fmla="*/ 4 h 28"/>
                <a:gd name="T14" fmla="*/ 11 w 19"/>
                <a:gd name="T15" fmla="*/ 4 h 28"/>
                <a:gd name="T16" fmla="*/ 11 w 19"/>
                <a:gd name="T17" fmla="*/ 5 h 28"/>
                <a:gd name="T18" fmla="*/ 11 w 19"/>
                <a:gd name="T19" fmla="*/ 4 h 28"/>
                <a:gd name="T20" fmla="*/ 10 w 19"/>
                <a:gd name="T21" fmla="*/ 1 h 28"/>
                <a:gd name="T22" fmla="*/ 10 w 19"/>
                <a:gd name="T23" fmla="*/ 1 h 28"/>
                <a:gd name="T24" fmla="*/ 4 w 19"/>
                <a:gd name="T25" fmla="*/ 7 h 28"/>
                <a:gd name="T26" fmla="*/ 0 w 19"/>
                <a:gd name="T27" fmla="*/ 10 h 28"/>
                <a:gd name="T28" fmla="*/ 11 w 19"/>
                <a:gd name="T29" fmla="*/ 11 h 28"/>
                <a:gd name="T30" fmla="*/ 13 w 19"/>
                <a:gd name="T31" fmla="*/ 13 h 28"/>
                <a:gd name="T32" fmla="*/ 13 w 19"/>
                <a:gd name="T33" fmla="*/ 16 h 28"/>
                <a:gd name="T34" fmla="*/ 6 w 19"/>
                <a:gd name="T35" fmla="*/ 20 h 28"/>
                <a:gd name="T36" fmla="*/ 3 w 19"/>
                <a:gd name="T37" fmla="*/ 18 h 28"/>
                <a:gd name="T38" fmla="*/ 3 w 19"/>
                <a:gd name="T39" fmla="*/ 18 h 28"/>
                <a:gd name="T40" fmla="*/ 3 w 19"/>
                <a:gd name="T41" fmla="*/ 19 h 28"/>
                <a:gd name="T42" fmla="*/ 5 w 19"/>
                <a:gd name="T43" fmla="*/ 22 h 28"/>
                <a:gd name="T44" fmla="*/ 5 w 19"/>
                <a:gd name="T45" fmla="*/ 22 h 28"/>
                <a:gd name="T46" fmla="*/ 5 w 19"/>
                <a:gd name="T47" fmla="*/ 21 h 28"/>
                <a:gd name="T48" fmla="*/ 7 w 19"/>
                <a:gd name="T49" fmla="*/ 21 h 28"/>
                <a:gd name="T50" fmla="*/ 11 w 19"/>
                <a:gd name="T51" fmla="*/ 23 h 28"/>
                <a:gd name="T52" fmla="*/ 10 w 19"/>
                <a:gd name="T53" fmla="*/ 23 h 28"/>
                <a:gd name="T54" fmla="*/ 7 w 19"/>
                <a:gd name="T55" fmla="*/ 25 h 28"/>
                <a:gd name="T56" fmla="*/ 6 w 19"/>
                <a:gd name="T57" fmla="*/ 24 h 28"/>
                <a:gd name="T58" fmla="*/ 7 w 19"/>
                <a:gd name="T59" fmla="*/ 25 h 28"/>
                <a:gd name="T60" fmla="*/ 7 w 19"/>
                <a:gd name="T61" fmla="*/ 27 h 28"/>
                <a:gd name="T62" fmla="*/ 8 w 19"/>
                <a:gd name="T63" fmla="*/ 28 h 28"/>
                <a:gd name="T64" fmla="*/ 8 w 19"/>
                <a:gd name="T65" fmla="*/ 28 h 28"/>
                <a:gd name="T66" fmla="*/ 9 w 19"/>
                <a:gd name="T67" fmla="*/ 26 h 28"/>
                <a:gd name="T68" fmla="*/ 14 w 19"/>
                <a:gd name="T69" fmla="*/ 24 h 28"/>
                <a:gd name="T70" fmla="*/ 18 w 19"/>
                <a:gd name="T71" fmla="*/ 22 h 28"/>
                <a:gd name="T72" fmla="*/ 18 w 19"/>
                <a:gd name="T73" fmla="*/ 23 h 28"/>
                <a:gd name="T74" fmla="*/ 18 w 19"/>
                <a:gd name="T75" fmla="*/ 21 h 28"/>
                <a:gd name="T76" fmla="*/ 17 w 19"/>
                <a:gd name="T77" fmla="*/ 20 h 28"/>
                <a:gd name="T78" fmla="*/ 16 w 19"/>
                <a:gd name="T79" fmla="*/ 19 h 28"/>
                <a:gd name="T80" fmla="*/ 16 w 19"/>
                <a:gd name="T81" fmla="*/ 19 h 28"/>
                <a:gd name="T82" fmla="*/ 17 w 19"/>
                <a:gd name="T83" fmla="*/ 20 h 28"/>
                <a:gd name="T84" fmla="*/ 13 w 19"/>
                <a:gd name="T85" fmla="*/ 22 h 28"/>
                <a:gd name="T86" fmla="*/ 12 w 19"/>
                <a:gd name="T87" fmla="*/ 23 h 28"/>
                <a:gd name="T88" fmla="*/ 14 w 19"/>
                <a:gd name="T89" fmla="*/ 17 h 28"/>
                <a:gd name="T90" fmla="*/ 14 w 19"/>
                <a:gd name="T91" fmla="*/ 13 h 28"/>
                <a:gd name="T92" fmla="*/ 8 w 19"/>
                <a:gd name="T93" fmla="*/ 10 h 28"/>
                <a:gd name="T94" fmla="*/ 4 w 19"/>
                <a:gd name="T95" fmla="*/ 9 h 28"/>
                <a:gd name="T96" fmla="*/ 4 w 19"/>
                <a:gd name="T97" fmla="*/ 9 h 28"/>
                <a:gd name="T98" fmla="*/ 7 w 19"/>
                <a:gd name="T99" fmla="*/ 7 h 28"/>
                <a:gd name="T100" fmla="*/ 8 w 19"/>
                <a:gd name="T101" fmla="*/ 10 h 28"/>
                <a:gd name="T102" fmla="*/ 8 w 19"/>
                <a:gd name="T10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" h="28">
                  <a:moveTo>
                    <a:pt x="14" y="13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4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21"/>
                    <a:pt x="10" y="22"/>
                  </a:cubicBezTo>
                  <a:cubicBezTo>
                    <a:pt x="10" y="21"/>
                    <a:pt x="7" y="20"/>
                    <a:pt x="6" y="20"/>
                  </a:cubicBezTo>
                  <a:cubicBezTo>
                    <a:pt x="5" y="20"/>
                    <a:pt x="4" y="20"/>
                    <a:pt x="4" y="19"/>
                  </a:cubicBezTo>
                  <a:cubicBezTo>
                    <a:pt x="4" y="19"/>
                    <a:pt x="4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8" y="22"/>
                    <a:pt x="9" y="22"/>
                  </a:cubicBezTo>
                  <a:cubicBezTo>
                    <a:pt x="9" y="22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9" y="26"/>
                  </a:cubicBezTo>
                  <a:cubicBezTo>
                    <a:pt x="9" y="26"/>
                    <a:pt x="9" y="26"/>
                    <a:pt x="11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6" y="20"/>
                    <a:pt x="16" y="20"/>
                  </a:cubicBezTo>
                  <a:cubicBezTo>
                    <a:pt x="15" y="21"/>
                    <a:pt x="14" y="21"/>
                    <a:pt x="13" y="22"/>
                  </a:cubicBezTo>
                  <a:cubicBezTo>
                    <a:pt x="13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2" y="22"/>
                    <a:pt x="14" y="17"/>
                    <a:pt x="14" y="17"/>
                  </a:cubicBezTo>
                  <a:cubicBezTo>
                    <a:pt x="14" y="16"/>
                    <a:pt x="15" y="15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0" name="Freeform 104"/>
            <p:cNvSpPr>
              <a:spLocks noEditPoints="1"/>
            </p:cNvSpPr>
            <p:nvPr userDrawn="1"/>
          </p:nvSpPr>
          <p:spPr bwMode="auto">
            <a:xfrm>
              <a:off x="1490663" y="7383463"/>
              <a:ext cx="11112" cy="12700"/>
            </a:xfrm>
            <a:custGeom>
              <a:avLst/>
              <a:gdLst>
                <a:gd name="T0" fmla="*/ 10 w 13"/>
                <a:gd name="T1" fmla="*/ 13 h 14"/>
                <a:gd name="T2" fmla="*/ 10 w 13"/>
                <a:gd name="T3" fmla="*/ 13 h 14"/>
                <a:gd name="T4" fmla="*/ 10 w 13"/>
                <a:gd name="T5" fmla="*/ 11 h 14"/>
                <a:gd name="T6" fmla="*/ 12 w 13"/>
                <a:gd name="T7" fmla="*/ 4 h 14"/>
                <a:gd name="T8" fmla="*/ 13 w 13"/>
                <a:gd name="T9" fmla="*/ 1 h 14"/>
                <a:gd name="T10" fmla="*/ 13 w 13"/>
                <a:gd name="T11" fmla="*/ 0 h 14"/>
                <a:gd name="T12" fmla="*/ 12 w 13"/>
                <a:gd name="T13" fmla="*/ 0 h 14"/>
                <a:gd name="T14" fmla="*/ 3 w 13"/>
                <a:gd name="T15" fmla="*/ 6 h 14"/>
                <a:gd name="T16" fmla="*/ 1 w 13"/>
                <a:gd name="T17" fmla="*/ 6 h 14"/>
                <a:gd name="T18" fmla="*/ 1 w 13"/>
                <a:gd name="T19" fmla="*/ 6 h 14"/>
                <a:gd name="T20" fmla="*/ 0 w 13"/>
                <a:gd name="T21" fmla="*/ 6 h 14"/>
                <a:gd name="T22" fmla="*/ 1 w 13"/>
                <a:gd name="T23" fmla="*/ 6 h 14"/>
                <a:gd name="T24" fmla="*/ 2 w 13"/>
                <a:gd name="T25" fmla="*/ 7 h 14"/>
                <a:gd name="T26" fmla="*/ 2 w 13"/>
                <a:gd name="T27" fmla="*/ 7 h 14"/>
                <a:gd name="T28" fmla="*/ 3 w 13"/>
                <a:gd name="T29" fmla="*/ 8 h 14"/>
                <a:gd name="T30" fmla="*/ 4 w 13"/>
                <a:gd name="T31" fmla="*/ 8 h 14"/>
                <a:gd name="T32" fmla="*/ 4 w 13"/>
                <a:gd name="T33" fmla="*/ 8 h 14"/>
                <a:gd name="T34" fmla="*/ 3 w 13"/>
                <a:gd name="T35" fmla="*/ 8 h 14"/>
                <a:gd name="T36" fmla="*/ 3 w 13"/>
                <a:gd name="T37" fmla="*/ 7 h 14"/>
                <a:gd name="T38" fmla="*/ 4 w 13"/>
                <a:gd name="T39" fmla="*/ 6 h 14"/>
                <a:gd name="T40" fmla="*/ 6 w 13"/>
                <a:gd name="T41" fmla="*/ 5 h 14"/>
                <a:gd name="T42" fmla="*/ 6 w 13"/>
                <a:gd name="T43" fmla="*/ 5 h 14"/>
                <a:gd name="T44" fmla="*/ 9 w 13"/>
                <a:gd name="T45" fmla="*/ 7 h 14"/>
                <a:gd name="T46" fmla="*/ 9 w 13"/>
                <a:gd name="T47" fmla="*/ 8 h 14"/>
                <a:gd name="T48" fmla="*/ 8 w 13"/>
                <a:gd name="T49" fmla="*/ 11 h 14"/>
                <a:gd name="T50" fmla="*/ 8 w 13"/>
                <a:gd name="T51" fmla="*/ 11 h 14"/>
                <a:gd name="T52" fmla="*/ 8 w 13"/>
                <a:gd name="T53" fmla="*/ 11 h 14"/>
                <a:gd name="T54" fmla="*/ 8 w 13"/>
                <a:gd name="T55" fmla="*/ 11 h 14"/>
                <a:gd name="T56" fmla="*/ 8 w 13"/>
                <a:gd name="T57" fmla="*/ 11 h 14"/>
                <a:gd name="T58" fmla="*/ 8 w 13"/>
                <a:gd name="T59" fmla="*/ 11 h 14"/>
                <a:gd name="T60" fmla="*/ 7 w 13"/>
                <a:gd name="T61" fmla="*/ 11 h 14"/>
                <a:gd name="T62" fmla="*/ 8 w 13"/>
                <a:gd name="T63" fmla="*/ 11 h 14"/>
                <a:gd name="T64" fmla="*/ 8 w 13"/>
                <a:gd name="T65" fmla="*/ 11 h 14"/>
                <a:gd name="T66" fmla="*/ 10 w 13"/>
                <a:gd name="T67" fmla="*/ 13 h 14"/>
                <a:gd name="T68" fmla="*/ 10 w 13"/>
                <a:gd name="T69" fmla="*/ 14 h 14"/>
                <a:gd name="T70" fmla="*/ 10 w 13"/>
                <a:gd name="T71" fmla="*/ 13 h 14"/>
                <a:gd name="T72" fmla="*/ 11 w 13"/>
                <a:gd name="T73" fmla="*/ 3 h 14"/>
                <a:gd name="T74" fmla="*/ 9 w 13"/>
                <a:gd name="T75" fmla="*/ 7 h 14"/>
                <a:gd name="T76" fmla="*/ 9 w 13"/>
                <a:gd name="T77" fmla="*/ 7 h 14"/>
                <a:gd name="T78" fmla="*/ 9 w 13"/>
                <a:gd name="T79" fmla="*/ 7 h 14"/>
                <a:gd name="T80" fmla="*/ 7 w 13"/>
                <a:gd name="T81" fmla="*/ 5 h 14"/>
                <a:gd name="T82" fmla="*/ 7 w 13"/>
                <a:gd name="T83" fmla="*/ 5 h 14"/>
                <a:gd name="T84" fmla="*/ 7 w 13"/>
                <a:gd name="T85" fmla="*/ 5 h 14"/>
                <a:gd name="T86" fmla="*/ 10 w 13"/>
                <a:gd name="T87" fmla="*/ 3 h 14"/>
                <a:gd name="T88" fmla="*/ 11 w 13"/>
                <a:gd name="T89" fmla="*/ 2 h 14"/>
                <a:gd name="T90" fmla="*/ 11 w 13"/>
                <a:gd name="T9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4">
                  <a:moveTo>
                    <a:pt x="10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0" y="13"/>
                    <a:pt x="10" y="13"/>
                  </a:cubicBezTo>
                  <a:moveTo>
                    <a:pt x="11" y="3"/>
                  </a:moveTo>
                  <a:cubicBezTo>
                    <a:pt x="11" y="3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1" name="Freeform 105"/>
            <p:cNvSpPr>
              <a:spLocks/>
            </p:cNvSpPr>
            <p:nvPr userDrawn="1"/>
          </p:nvSpPr>
          <p:spPr bwMode="auto">
            <a:xfrm>
              <a:off x="1500188" y="7386638"/>
              <a:ext cx="14287" cy="14288"/>
            </a:xfrm>
            <a:custGeom>
              <a:avLst/>
              <a:gdLst>
                <a:gd name="T0" fmla="*/ 13 w 17"/>
                <a:gd name="T1" fmla="*/ 4 h 16"/>
                <a:gd name="T2" fmla="*/ 13 w 17"/>
                <a:gd name="T3" fmla="*/ 4 h 16"/>
                <a:gd name="T4" fmla="*/ 15 w 17"/>
                <a:gd name="T5" fmla="*/ 5 h 16"/>
                <a:gd name="T6" fmla="*/ 15 w 17"/>
                <a:gd name="T7" fmla="*/ 5 h 16"/>
                <a:gd name="T8" fmla="*/ 15 w 17"/>
                <a:gd name="T9" fmla="*/ 5 h 16"/>
                <a:gd name="T10" fmla="*/ 16 w 17"/>
                <a:gd name="T11" fmla="*/ 6 h 16"/>
                <a:gd name="T12" fmla="*/ 17 w 17"/>
                <a:gd name="T13" fmla="*/ 6 h 16"/>
                <a:gd name="T14" fmla="*/ 16 w 17"/>
                <a:gd name="T15" fmla="*/ 6 h 16"/>
                <a:gd name="T16" fmla="*/ 16 w 17"/>
                <a:gd name="T17" fmla="*/ 6 h 16"/>
                <a:gd name="T18" fmla="*/ 15 w 17"/>
                <a:gd name="T19" fmla="*/ 7 h 16"/>
                <a:gd name="T20" fmla="*/ 10 w 17"/>
                <a:gd name="T21" fmla="*/ 16 h 16"/>
                <a:gd name="T22" fmla="*/ 10 w 17"/>
                <a:gd name="T23" fmla="*/ 16 h 16"/>
                <a:gd name="T24" fmla="*/ 9 w 17"/>
                <a:gd name="T25" fmla="*/ 15 h 16"/>
                <a:gd name="T26" fmla="*/ 8 w 17"/>
                <a:gd name="T27" fmla="*/ 12 h 16"/>
                <a:gd name="T28" fmla="*/ 7 w 17"/>
                <a:gd name="T29" fmla="*/ 9 h 16"/>
                <a:gd name="T30" fmla="*/ 6 w 17"/>
                <a:gd name="T31" fmla="*/ 4 h 16"/>
                <a:gd name="T32" fmla="*/ 6 w 17"/>
                <a:gd name="T33" fmla="*/ 4 h 16"/>
                <a:gd name="T34" fmla="*/ 3 w 17"/>
                <a:gd name="T35" fmla="*/ 10 h 16"/>
                <a:gd name="T36" fmla="*/ 3 w 17"/>
                <a:gd name="T37" fmla="*/ 12 h 16"/>
                <a:gd name="T38" fmla="*/ 3 w 17"/>
                <a:gd name="T39" fmla="*/ 12 h 16"/>
                <a:gd name="T40" fmla="*/ 4 w 17"/>
                <a:gd name="T41" fmla="*/ 12 h 16"/>
                <a:gd name="T42" fmla="*/ 3 w 17"/>
                <a:gd name="T43" fmla="*/ 12 h 16"/>
                <a:gd name="T44" fmla="*/ 3 w 17"/>
                <a:gd name="T45" fmla="*/ 12 h 16"/>
                <a:gd name="T46" fmla="*/ 2 w 17"/>
                <a:gd name="T47" fmla="*/ 12 h 16"/>
                <a:gd name="T48" fmla="*/ 1 w 17"/>
                <a:gd name="T49" fmla="*/ 11 h 16"/>
                <a:gd name="T50" fmla="*/ 1 w 17"/>
                <a:gd name="T51" fmla="*/ 11 h 16"/>
                <a:gd name="T52" fmla="*/ 0 w 17"/>
                <a:gd name="T53" fmla="*/ 11 h 16"/>
                <a:gd name="T54" fmla="*/ 0 w 17"/>
                <a:gd name="T55" fmla="*/ 10 h 16"/>
                <a:gd name="T56" fmla="*/ 0 w 17"/>
                <a:gd name="T57" fmla="*/ 10 h 16"/>
                <a:gd name="T58" fmla="*/ 0 w 17"/>
                <a:gd name="T59" fmla="*/ 10 h 16"/>
                <a:gd name="T60" fmla="*/ 1 w 17"/>
                <a:gd name="T61" fmla="*/ 11 h 16"/>
                <a:gd name="T62" fmla="*/ 2 w 17"/>
                <a:gd name="T63" fmla="*/ 9 h 16"/>
                <a:gd name="T64" fmla="*/ 6 w 17"/>
                <a:gd name="T65" fmla="*/ 1 h 16"/>
                <a:gd name="T66" fmla="*/ 7 w 17"/>
                <a:gd name="T67" fmla="*/ 1 h 16"/>
                <a:gd name="T68" fmla="*/ 7 w 17"/>
                <a:gd name="T69" fmla="*/ 1 h 16"/>
                <a:gd name="T70" fmla="*/ 7 w 17"/>
                <a:gd name="T71" fmla="*/ 1 h 16"/>
                <a:gd name="T72" fmla="*/ 9 w 17"/>
                <a:gd name="T73" fmla="*/ 8 h 16"/>
                <a:gd name="T74" fmla="*/ 10 w 17"/>
                <a:gd name="T75" fmla="*/ 11 h 16"/>
                <a:gd name="T76" fmla="*/ 10 w 17"/>
                <a:gd name="T77" fmla="*/ 13 h 16"/>
                <a:gd name="T78" fmla="*/ 10 w 17"/>
                <a:gd name="T79" fmla="*/ 13 h 16"/>
                <a:gd name="T80" fmla="*/ 11 w 17"/>
                <a:gd name="T81" fmla="*/ 13 h 16"/>
                <a:gd name="T82" fmla="*/ 11 w 17"/>
                <a:gd name="T83" fmla="*/ 13 h 16"/>
                <a:gd name="T84" fmla="*/ 14 w 17"/>
                <a:gd name="T85" fmla="*/ 6 h 16"/>
                <a:gd name="T86" fmla="*/ 14 w 17"/>
                <a:gd name="T87" fmla="*/ 5 h 16"/>
                <a:gd name="T88" fmla="*/ 14 w 17"/>
                <a:gd name="T89" fmla="*/ 5 h 16"/>
                <a:gd name="T90" fmla="*/ 13 w 17"/>
                <a:gd name="T91" fmla="*/ 4 h 16"/>
                <a:gd name="T92" fmla="*/ 13 w 17"/>
                <a:gd name="T9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16"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9" y="16"/>
                    <a:pt x="9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5"/>
                    <a:pt x="9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4" y="6"/>
                    <a:pt x="14" y="6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2" name="Freeform 106"/>
            <p:cNvSpPr>
              <a:spLocks/>
            </p:cNvSpPr>
            <p:nvPr userDrawn="1"/>
          </p:nvSpPr>
          <p:spPr bwMode="auto">
            <a:xfrm>
              <a:off x="1512888" y="7391401"/>
              <a:ext cx="12700" cy="12700"/>
            </a:xfrm>
            <a:custGeom>
              <a:avLst/>
              <a:gdLst>
                <a:gd name="T0" fmla="*/ 16 w 16"/>
                <a:gd name="T1" fmla="*/ 4 h 15"/>
                <a:gd name="T2" fmla="*/ 15 w 16"/>
                <a:gd name="T3" fmla="*/ 4 h 15"/>
                <a:gd name="T4" fmla="*/ 14 w 16"/>
                <a:gd name="T5" fmla="*/ 5 h 15"/>
                <a:gd name="T6" fmla="*/ 12 w 16"/>
                <a:gd name="T7" fmla="*/ 14 h 15"/>
                <a:gd name="T8" fmla="*/ 11 w 16"/>
                <a:gd name="T9" fmla="*/ 15 h 15"/>
                <a:gd name="T10" fmla="*/ 11 w 16"/>
                <a:gd name="T11" fmla="*/ 15 h 15"/>
                <a:gd name="T12" fmla="*/ 11 w 16"/>
                <a:gd name="T13" fmla="*/ 15 h 15"/>
                <a:gd name="T14" fmla="*/ 11 w 16"/>
                <a:gd name="T15" fmla="*/ 15 h 15"/>
                <a:gd name="T16" fmla="*/ 11 w 16"/>
                <a:gd name="T17" fmla="*/ 15 h 15"/>
                <a:gd name="T18" fmla="*/ 11 w 16"/>
                <a:gd name="T19" fmla="*/ 15 h 15"/>
                <a:gd name="T20" fmla="*/ 11 w 16"/>
                <a:gd name="T21" fmla="*/ 14 h 15"/>
                <a:gd name="T22" fmla="*/ 9 w 16"/>
                <a:gd name="T23" fmla="*/ 11 h 15"/>
                <a:gd name="T24" fmla="*/ 8 w 16"/>
                <a:gd name="T25" fmla="*/ 9 h 15"/>
                <a:gd name="T26" fmla="*/ 5 w 16"/>
                <a:gd name="T27" fmla="*/ 4 h 15"/>
                <a:gd name="T28" fmla="*/ 5 w 16"/>
                <a:gd name="T29" fmla="*/ 4 h 15"/>
                <a:gd name="T30" fmla="*/ 3 w 16"/>
                <a:gd name="T31" fmla="*/ 10 h 15"/>
                <a:gd name="T32" fmla="*/ 3 w 16"/>
                <a:gd name="T33" fmla="*/ 12 h 15"/>
                <a:gd name="T34" fmla="*/ 4 w 16"/>
                <a:gd name="T35" fmla="*/ 12 h 15"/>
                <a:gd name="T36" fmla="*/ 4 w 16"/>
                <a:gd name="T37" fmla="*/ 13 h 15"/>
                <a:gd name="T38" fmla="*/ 4 w 16"/>
                <a:gd name="T39" fmla="*/ 13 h 15"/>
                <a:gd name="T40" fmla="*/ 3 w 16"/>
                <a:gd name="T41" fmla="*/ 12 h 15"/>
                <a:gd name="T42" fmla="*/ 2 w 16"/>
                <a:gd name="T43" fmla="*/ 12 h 15"/>
                <a:gd name="T44" fmla="*/ 2 w 16"/>
                <a:gd name="T45" fmla="*/ 12 h 15"/>
                <a:gd name="T46" fmla="*/ 1 w 16"/>
                <a:gd name="T47" fmla="*/ 12 h 15"/>
                <a:gd name="T48" fmla="*/ 0 w 16"/>
                <a:gd name="T49" fmla="*/ 11 h 15"/>
                <a:gd name="T50" fmla="*/ 1 w 16"/>
                <a:gd name="T51" fmla="*/ 11 h 15"/>
                <a:gd name="T52" fmla="*/ 1 w 16"/>
                <a:gd name="T53" fmla="*/ 11 h 15"/>
                <a:gd name="T54" fmla="*/ 2 w 16"/>
                <a:gd name="T55" fmla="*/ 10 h 15"/>
                <a:gd name="T56" fmla="*/ 5 w 16"/>
                <a:gd name="T57" fmla="*/ 1 h 15"/>
                <a:gd name="T58" fmla="*/ 5 w 16"/>
                <a:gd name="T59" fmla="*/ 0 h 15"/>
                <a:gd name="T60" fmla="*/ 5 w 16"/>
                <a:gd name="T61" fmla="*/ 1 h 15"/>
                <a:gd name="T62" fmla="*/ 6 w 16"/>
                <a:gd name="T63" fmla="*/ 1 h 15"/>
                <a:gd name="T64" fmla="*/ 9 w 16"/>
                <a:gd name="T65" fmla="*/ 7 h 15"/>
                <a:gd name="T66" fmla="*/ 11 w 16"/>
                <a:gd name="T67" fmla="*/ 10 h 15"/>
                <a:gd name="T68" fmla="*/ 11 w 16"/>
                <a:gd name="T69" fmla="*/ 11 h 15"/>
                <a:gd name="T70" fmla="*/ 11 w 16"/>
                <a:gd name="T71" fmla="*/ 11 h 15"/>
                <a:gd name="T72" fmla="*/ 11 w 16"/>
                <a:gd name="T73" fmla="*/ 12 h 15"/>
                <a:gd name="T74" fmla="*/ 11 w 16"/>
                <a:gd name="T75" fmla="*/ 12 h 15"/>
                <a:gd name="T76" fmla="*/ 13 w 16"/>
                <a:gd name="T77" fmla="*/ 5 h 15"/>
                <a:gd name="T78" fmla="*/ 13 w 16"/>
                <a:gd name="T79" fmla="*/ 4 h 15"/>
                <a:gd name="T80" fmla="*/ 13 w 16"/>
                <a:gd name="T81" fmla="*/ 3 h 15"/>
                <a:gd name="T82" fmla="*/ 12 w 16"/>
                <a:gd name="T83" fmla="*/ 3 h 15"/>
                <a:gd name="T84" fmla="*/ 12 w 16"/>
                <a:gd name="T85" fmla="*/ 3 h 15"/>
                <a:gd name="T86" fmla="*/ 12 w 16"/>
                <a:gd name="T87" fmla="*/ 3 h 15"/>
                <a:gd name="T88" fmla="*/ 12 w 16"/>
                <a:gd name="T89" fmla="*/ 3 h 15"/>
                <a:gd name="T90" fmla="*/ 14 w 16"/>
                <a:gd name="T91" fmla="*/ 3 h 15"/>
                <a:gd name="T92" fmla="*/ 14 w 16"/>
                <a:gd name="T93" fmla="*/ 3 h 15"/>
                <a:gd name="T94" fmla="*/ 14 w 16"/>
                <a:gd name="T95" fmla="*/ 3 h 15"/>
                <a:gd name="T96" fmla="*/ 16 w 16"/>
                <a:gd name="T97" fmla="*/ 4 h 15"/>
                <a:gd name="T98" fmla="*/ 16 w 16"/>
                <a:gd name="T99" fmla="*/ 4 h 15"/>
                <a:gd name="T100" fmla="*/ 16 w 16"/>
                <a:gd name="T10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" h="15"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4" y="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5"/>
                    <a:pt x="9" y="7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3" name="Freeform 107"/>
            <p:cNvSpPr>
              <a:spLocks/>
            </p:cNvSpPr>
            <p:nvPr userDrawn="1"/>
          </p:nvSpPr>
          <p:spPr bwMode="auto">
            <a:xfrm>
              <a:off x="1546225" y="7286626"/>
              <a:ext cx="14287" cy="12700"/>
            </a:xfrm>
            <a:custGeom>
              <a:avLst/>
              <a:gdLst>
                <a:gd name="T0" fmla="*/ 4 w 16"/>
                <a:gd name="T1" fmla="*/ 12 h 15"/>
                <a:gd name="T2" fmla="*/ 3 w 16"/>
                <a:gd name="T3" fmla="*/ 12 h 15"/>
                <a:gd name="T4" fmla="*/ 2 w 16"/>
                <a:gd name="T5" fmla="*/ 12 h 15"/>
                <a:gd name="T6" fmla="*/ 2 w 16"/>
                <a:gd name="T7" fmla="*/ 12 h 15"/>
                <a:gd name="T8" fmla="*/ 1 w 16"/>
                <a:gd name="T9" fmla="*/ 11 h 15"/>
                <a:gd name="T10" fmla="*/ 0 w 16"/>
                <a:gd name="T11" fmla="*/ 11 h 15"/>
                <a:gd name="T12" fmla="*/ 0 w 16"/>
                <a:gd name="T13" fmla="*/ 11 h 15"/>
                <a:gd name="T14" fmla="*/ 0 w 16"/>
                <a:gd name="T15" fmla="*/ 11 h 15"/>
                <a:gd name="T16" fmla="*/ 1 w 16"/>
                <a:gd name="T17" fmla="*/ 11 h 15"/>
                <a:gd name="T18" fmla="*/ 2 w 16"/>
                <a:gd name="T19" fmla="*/ 9 h 15"/>
                <a:gd name="T20" fmla="*/ 6 w 16"/>
                <a:gd name="T21" fmla="*/ 1 h 15"/>
                <a:gd name="T22" fmla="*/ 6 w 16"/>
                <a:gd name="T23" fmla="*/ 0 h 15"/>
                <a:gd name="T24" fmla="*/ 6 w 16"/>
                <a:gd name="T25" fmla="*/ 1 h 15"/>
                <a:gd name="T26" fmla="*/ 6 w 16"/>
                <a:gd name="T27" fmla="*/ 1 h 15"/>
                <a:gd name="T28" fmla="*/ 9 w 16"/>
                <a:gd name="T29" fmla="*/ 7 h 15"/>
                <a:gd name="T30" fmla="*/ 10 w 16"/>
                <a:gd name="T31" fmla="*/ 10 h 15"/>
                <a:gd name="T32" fmla="*/ 11 w 16"/>
                <a:gd name="T33" fmla="*/ 12 h 15"/>
                <a:gd name="T34" fmla="*/ 11 w 16"/>
                <a:gd name="T35" fmla="*/ 12 h 15"/>
                <a:gd name="T36" fmla="*/ 11 w 16"/>
                <a:gd name="T37" fmla="*/ 12 h 15"/>
                <a:gd name="T38" fmla="*/ 11 w 16"/>
                <a:gd name="T39" fmla="*/ 12 h 15"/>
                <a:gd name="T40" fmla="*/ 11 w 16"/>
                <a:gd name="T41" fmla="*/ 12 h 15"/>
                <a:gd name="T42" fmla="*/ 13 w 16"/>
                <a:gd name="T43" fmla="*/ 5 h 15"/>
                <a:gd name="T44" fmla="*/ 14 w 16"/>
                <a:gd name="T45" fmla="*/ 4 h 15"/>
                <a:gd name="T46" fmla="*/ 13 w 16"/>
                <a:gd name="T47" fmla="*/ 4 h 15"/>
                <a:gd name="T48" fmla="*/ 13 w 16"/>
                <a:gd name="T49" fmla="*/ 4 h 15"/>
                <a:gd name="T50" fmla="*/ 12 w 16"/>
                <a:gd name="T51" fmla="*/ 3 h 15"/>
                <a:gd name="T52" fmla="*/ 12 w 16"/>
                <a:gd name="T53" fmla="*/ 3 h 15"/>
                <a:gd name="T54" fmla="*/ 13 w 16"/>
                <a:gd name="T55" fmla="*/ 3 h 15"/>
                <a:gd name="T56" fmla="*/ 14 w 16"/>
                <a:gd name="T57" fmla="*/ 4 h 15"/>
                <a:gd name="T58" fmla="*/ 15 w 16"/>
                <a:gd name="T59" fmla="*/ 4 h 15"/>
                <a:gd name="T60" fmla="*/ 15 w 16"/>
                <a:gd name="T61" fmla="*/ 4 h 15"/>
                <a:gd name="T62" fmla="*/ 16 w 16"/>
                <a:gd name="T63" fmla="*/ 5 h 15"/>
                <a:gd name="T64" fmla="*/ 16 w 16"/>
                <a:gd name="T65" fmla="*/ 5 h 15"/>
                <a:gd name="T66" fmla="*/ 16 w 16"/>
                <a:gd name="T67" fmla="*/ 5 h 15"/>
                <a:gd name="T68" fmla="*/ 16 w 16"/>
                <a:gd name="T69" fmla="*/ 5 h 15"/>
                <a:gd name="T70" fmla="*/ 16 w 16"/>
                <a:gd name="T71" fmla="*/ 5 h 15"/>
                <a:gd name="T72" fmla="*/ 15 w 16"/>
                <a:gd name="T73" fmla="*/ 6 h 15"/>
                <a:gd name="T74" fmla="*/ 11 w 16"/>
                <a:gd name="T75" fmla="*/ 15 h 15"/>
                <a:gd name="T76" fmla="*/ 11 w 16"/>
                <a:gd name="T77" fmla="*/ 15 h 15"/>
                <a:gd name="T78" fmla="*/ 10 w 16"/>
                <a:gd name="T79" fmla="*/ 15 h 15"/>
                <a:gd name="T80" fmla="*/ 10 w 16"/>
                <a:gd name="T81" fmla="*/ 15 h 15"/>
                <a:gd name="T82" fmla="*/ 9 w 16"/>
                <a:gd name="T83" fmla="*/ 11 h 15"/>
                <a:gd name="T84" fmla="*/ 7 w 16"/>
                <a:gd name="T85" fmla="*/ 9 h 15"/>
                <a:gd name="T86" fmla="*/ 6 w 16"/>
                <a:gd name="T87" fmla="*/ 4 h 15"/>
                <a:gd name="T88" fmla="*/ 5 w 16"/>
                <a:gd name="T89" fmla="*/ 4 h 15"/>
                <a:gd name="T90" fmla="*/ 3 w 16"/>
                <a:gd name="T91" fmla="*/ 10 h 15"/>
                <a:gd name="T92" fmla="*/ 3 w 16"/>
                <a:gd name="T93" fmla="*/ 12 h 15"/>
                <a:gd name="T94" fmla="*/ 4 w 16"/>
                <a:gd name="T95" fmla="*/ 12 h 15"/>
                <a:gd name="T96" fmla="*/ 4 w 16"/>
                <a:gd name="T9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15">
                  <a:moveTo>
                    <a:pt x="4" y="12"/>
                  </a:moveTo>
                  <a:cubicBezTo>
                    <a:pt x="4" y="12"/>
                    <a:pt x="4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8" y="4"/>
                    <a:pt x="9" y="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5"/>
                    <a:pt x="13" y="5"/>
                  </a:cubicBezTo>
                  <a:cubicBezTo>
                    <a:pt x="13" y="5"/>
                    <a:pt x="14" y="5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4" name="Freeform 108"/>
            <p:cNvSpPr>
              <a:spLocks noEditPoints="1"/>
            </p:cNvSpPr>
            <p:nvPr userDrawn="1"/>
          </p:nvSpPr>
          <p:spPr bwMode="auto">
            <a:xfrm>
              <a:off x="1493838" y="7216776"/>
              <a:ext cx="374650" cy="28575"/>
            </a:xfrm>
            <a:custGeom>
              <a:avLst/>
              <a:gdLst>
                <a:gd name="T0" fmla="*/ 427 w 443"/>
                <a:gd name="T1" fmla="*/ 14 h 34"/>
                <a:gd name="T2" fmla="*/ 427 w 443"/>
                <a:gd name="T3" fmla="*/ 23 h 34"/>
                <a:gd name="T4" fmla="*/ 411 w 443"/>
                <a:gd name="T5" fmla="*/ 24 h 34"/>
                <a:gd name="T6" fmla="*/ 411 w 443"/>
                <a:gd name="T7" fmla="*/ 24 h 34"/>
                <a:gd name="T8" fmla="*/ 399 w 443"/>
                <a:gd name="T9" fmla="*/ 12 h 34"/>
                <a:gd name="T10" fmla="*/ 396 w 443"/>
                <a:gd name="T11" fmla="*/ 27 h 34"/>
                <a:gd name="T12" fmla="*/ 415 w 443"/>
                <a:gd name="T13" fmla="*/ 33 h 34"/>
                <a:gd name="T14" fmla="*/ 389 w 443"/>
                <a:gd name="T15" fmla="*/ 0 h 34"/>
                <a:gd name="T16" fmla="*/ 377 w 443"/>
                <a:gd name="T17" fmla="*/ 0 h 34"/>
                <a:gd name="T18" fmla="*/ 366 w 443"/>
                <a:gd name="T19" fmla="*/ 23 h 34"/>
                <a:gd name="T20" fmla="*/ 365 w 443"/>
                <a:gd name="T21" fmla="*/ 28 h 34"/>
                <a:gd name="T22" fmla="*/ 339 w 443"/>
                <a:gd name="T23" fmla="*/ 19 h 34"/>
                <a:gd name="T24" fmla="*/ 311 w 443"/>
                <a:gd name="T25" fmla="*/ 14 h 34"/>
                <a:gd name="T26" fmla="*/ 311 w 443"/>
                <a:gd name="T27" fmla="*/ 22 h 34"/>
                <a:gd name="T28" fmla="*/ 325 w 443"/>
                <a:gd name="T29" fmla="*/ 22 h 34"/>
                <a:gd name="T30" fmla="*/ 285 w 443"/>
                <a:gd name="T31" fmla="*/ 20 h 34"/>
                <a:gd name="T32" fmla="*/ 279 w 443"/>
                <a:gd name="T33" fmla="*/ 10 h 34"/>
                <a:gd name="T34" fmla="*/ 281 w 443"/>
                <a:gd name="T35" fmla="*/ 30 h 34"/>
                <a:gd name="T36" fmla="*/ 262 w 443"/>
                <a:gd name="T37" fmla="*/ 30 h 34"/>
                <a:gd name="T38" fmla="*/ 259 w 443"/>
                <a:gd name="T39" fmla="*/ 11 h 34"/>
                <a:gd name="T40" fmla="*/ 250 w 443"/>
                <a:gd name="T41" fmla="*/ 14 h 34"/>
                <a:gd name="T42" fmla="*/ 242 w 443"/>
                <a:gd name="T43" fmla="*/ 20 h 34"/>
                <a:gd name="T44" fmla="*/ 236 w 443"/>
                <a:gd name="T45" fmla="*/ 10 h 34"/>
                <a:gd name="T46" fmla="*/ 238 w 443"/>
                <a:gd name="T47" fmla="*/ 30 h 34"/>
                <a:gd name="T48" fmla="*/ 203 w 443"/>
                <a:gd name="T49" fmla="*/ 22 h 34"/>
                <a:gd name="T50" fmla="*/ 203 w 443"/>
                <a:gd name="T51" fmla="*/ 14 h 34"/>
                <a:gd name="T52" fmla="*/ 203 w 443"/>
                <a:gd name="T53" fmla="*/ 33 h 34"/>
                <a:gd name="T54" fmla="*/ 194 w 443"/>
                <a:gd name="T55" fmla="*/ 14 h 34"/>
                <a:gd name="T56" fmla="*/ 185 w 443"/>
                <a:gd name="T57" fmla="*/ 11 h 34"/>
                <a:gd name="T58" fmla="*/ 192 w 443"/>
                <a:gd name="T59" fmla="*/ 14 h 34"/>
                <a:gd name="T60" fmla="*/ 167 w 443"/>
                <a:gd name="T61" fmla="*/ 22 h 34"/>
                <a:gd name="T62" fmla="*/ 174 w 443"/>
                <a:gd name="T63" fmla="*/ 19 h 34"/>
                <a:gd name="T64" fmla="*/ 170 w 443"/>
                <a:gd name="T65" fmla="*/ 19 h 34"/>
                <a:gd name="T66" fmla="*/ 170 w 443"/>
                <a:gd name="T67" fmla="*/ 30 h 34"/>
                <a:gd name="T68" fmla="*/ 141 w 443"/>
                <a:gd name="T69" fmla="*/ 10 h 34"/>
                <a:gd name="T70" fmla="*/ 120 w 443"/>
                <a:gd name="T71" fmla="*/ 11 h 34"/>
                <a:gd name="T72" fmla="*/ 126 w 443"/>
                <a:gd name="T73" fmla="*/ 13 h 34"/>
                <a:gd name="T74" fmla="*/ 140 w 443"/>
                <a:gd name="T75" fmla="*/ 13 h 34"/>
                <a:gd name="T76" fmla="*/ 98 w 443"/>
                <a:gd name="T77" fmla="*/ 30 h 34"/>
                <a:gd name="T78" fmla="*/ 109 w 443"/>
                <a:gd name="T79" fmla="*/ 33 h 34"/>
                <a:gd name="T80" fmla="*/ 92 w 443"/>
                <a:gd name="T81" fmla="*/ 16 h 34"/>
                <a:gd name="T82" fmla="*/ 98 w 443"/>
                <a:gd name="T83" fmla="*/ 34 h 34"/>
                <a:gd name="T84" fmla="*/ 85 w 443"/>
                <a:gd name="T85" fmla="*/ 27 h 34"/>
                <a:gd name="T86" fmla="*/ 79 w 443"/>
                <a:gd name="T87" fmla="*/ 10 h 34"/>
                <a:gd name="T88" fmla="*/ 71 w 443"/>
                <a:gd name="T89" fmla="*/ 32 h 34"/>
                <a:gd name="T90" fmla="*/ 53 w 443"/>
                <a:gd name="T91" fmla="*/ 30 h 34"/>
                <a:gd name="T92" fmla="*/ 50 w 443"/>
                <a:gd name="T93" fmla="*/ 11 h 34"/>
                <a:gd name="T94" fmla="*/ 40 w 443"/>
                <a:gd name="T95" fmla="*/ 14 h 34"/>
                <a:gd name="T96" fmla="*/ 37 w 443"/>
                <a:gd name="T97" fmla="*/ 33 h 34"/>
                <a:gd name="T98" fmla="*/ 37 w 443"/>
                <a:gd name="T99" fmla="*/ 14 h 34"/>
                <a:gd name="T100" fmla="*/ 26 w 443"/>
                <a:gd name="T101" fmla="*/ 11 h 34"/>
                <a:gd name="T102" fmla="*/ 33 w 443"/>
                <a:gd name="T103" fmla="*/ 34 h 34"/>
                <a:gd name="T104" fmla="*/ 5 w 443"/>
                <a:gd name="T105" fmla="*/ 19 h 34"/>
                <a:gd name="T106" fmla="*/ 17 w 443"/>
                <a:gd name="T107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3" h="34">
                  <a:moveTo>
                    <a:pt x="443" y="33"/>
                  </a:moveTo>
                  <a:cubicBezTo>
                    <a:pt x="443" y="20"/>
                    <a:pt x="443" y="20"/>
                    <a:pt x="443" y="20"/>
                  </a:cubicBezTo>
                  <a:cubicBezTo>
                    <a:pt x="443" y="14"/>
                    <a:pt x="440" y="10"/>
                    <a:pt x="434" y="10"/>
                  </a:cubicBezTo>
                  <a:cubicBezTo>
                    <a:pt x="431" y="10"/>
                    <a:pt x="428" y="12"/>
                    <a:pt x="427" y="14"/>
                  </a:cubicBezTo>
                  <a:cubicBezTo>
                    <a:pt x="427" y="14"/>
                    <a:pt x="427" y="14"/>
                    <a:pt x="427" y="14"/>
                  </a:cubicBezTo>
                  <a:cubicBezTo>
                    <a:pt x="427" y="11"/>
                    <a:pt x="427" y="11"/>
                    <a:pt x="427" y="11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33"/>
                    <a:pt x="423" y="33"/>
                    <a:pt x="423" y="33"/>
                  </a:cubicBezTo>
                  <a:cubicBezTo>
                    <a:pt x="427" y="33"/>
                    <a:pt x="427" y="33"/>
                    <a:pt x="427" y="33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27" y="17"/>
                    <a:pt x="429" y="13"/>
                    <a:pt x="434" y="13"/>
                  </a:cubicBezTo>
                  <a:cubicBezTo>
                    <a:pt x="437" y="14"/>
                    <a:pt x="438" y="16"/>
                    <a:pt x="438" y="21"/>
                  </a:cubicBezTo>
                  <a:cubicBezTo>
                    <a:pt x="438" y="33"/>
                    <a:pt x="438" y="33"/>
                    <a:pt x="438" y="33"/>
                  </a:cubicBezTo>
                  <a:lnTo>
                    <a:pt x="443" y="33"/>
                  </a:lnTo>
                  <a:close/>
                  <a:moveTo>
                    <a:pt x="411" y="24"/>
                  </a:moveTo>
                  <a:cubicBezTo>
                    <a:pt x="411" y="28"/>
                    <a:pt x="409" y="30"/>
                    <a:pt x="405" y="30"/>
                  </a:cubicBezTo>
                  <a:cubicBezTo>
                    <a:pt x="403" y="30"/>
                    <a:pt x="400" y="29"/>
                    <a:pt x="400" y="27"/>
                  </a:cubicBezTo>
                  <a:cubicBezTo>
                    <a:pt x="400" y="23"/>
                    <a:pt x="406" y="22"/>
                    <a:pt x="408" y="22"/>
                  </a:cubicBezTo>
                  <a:cubicBezTo>
                    <a:pt x="409" y="22"/>
                    <a:pt x="410" y="22"/>
                    <a:pt x="411" y="22"/>
                  </a:cubicBezTo>
                  <a:lnTo>
                    <a:pt x="411" y="24"/>
                  </a:lnTo>
                  <a:close/>
                  <a:moveTo>
                    <a:pt x="415" y="33"/>
                  </a:moveTo>
                  <a:cubicBezTo>
                    <a:pt x="415" y="33"/>
                    <a:pt x="415" y="31"/>
                    <a:pt x="415" y="29"/>
                  </a:cubicBezTo>
                  <a:cubicBezTo>
                    <a:pt x="415" y="19"/>
                    <a:pt x="415" y="19"/>
                    <a:pt x="415" y="19"/>
                  </a:cubicBezTo>
                  <a:cubicBezTo>
                    <a:pt x="415" y="13"/>
                    <a:pt x="412" y="10"/>
                    <a:pt x="406" y="10"/>
                  </a:cubicBezTo>
                  <a:cubicBezTo>
                    <a:pt x="403" y="10"/>
                    <a:pt x="401" y="11"/>
                    <a:pt x="399" y="12"/>
                  </a:cubicBezTo>
                  <a:cubicBezTo>
                    <a:pt x="399" y="16"/>
                    <a:pt x="399" y="16"/>
                    <a:pt x="399" y="16"/>
                  </a:cubicBezTo>
                  <a:cubicBezTo>
                    <a:pt x="400" y="14"/>
                    <a:pt x="403" y="13"/>
                    <a:pt x="405" y="13"/>
                  </a:cubicBezTo>
                  <a:cubicBezTo>
                    <a:pt x="409" y="13"/>
                    <a:pt x="411" y="15"/>
                    <a:pt x="411" y="19"/>
                  </a:cubicBezTo>
                  <a:cubicBezTo>
                    <a:pt x="409" y="19"/>
                    <a:pt x="408" y="19"/>
                    <a:pt x="406" y="19"/>
                  </a:cubicBezTo>
                  <a:cubicBezTo>
                    <a:pt x="402" y="19"/>
                    <a:pt x="396" y="21"/>
                    <a:pt x="396" y="27"/>
                  </a:cubicBezTo>
                  <a:cubicBezTo>
                    <a:pt x="396" y="32"/>
                    <a:pt x="399" y="34"/>
                    <a:pt x="404" y="34"/>
                  </a:cubicBezTo>
                  <a:cubicBezTo>
                    <a:pt x="408" y="34"/>
                    <a:pt x="410" y="32"/>
                    <a:pt x="411" y="30"/>
                  </a:cubicBezTo>
                  <a:cubicBezTo>
                    <a:pt x="411" y="30"/>
                    <a:pt x="411" y="30"/>
                    <a:pt x="411" y="30"/>
                  </a:cubicBezTo>
                  <a:cubicBezTo>
                    <a:pt x="411" y="33"/>
                    <a:pt x="411" y="33"/>
                    <a:pt x="411" y="33"/>
                  </a:cubicBezTo>
                  <a:lnTo>
                    <a:pt x="415" y="33"/>
                  </a:lnTo>
                  <a:close/>
                  <a:moveTo>
                    <a:pt x="389" y="0"/>
                  </a:moveTo>
                  <a:cubicBezTo>
                    <a:pt x="385" y="0"/>
                    <a:pt x="385" y="0"/>
                    <a:pt x="385" y="0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89" y="33"/>
                    <a:pt x="389" y="33"/>
                    <a:pt x="389" y="33"/>
                  </a:cubicBezTo>
                  <a:lnTo>
                    <a:pt x="389" y="0"/>
                  </a:lnTo>
                  <a:close/>
                  <a:moveTo>
                    <a:pt x="377" y="0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373" y="33"/>
                    <a:pt x="373" y="33"/>
                    <a:pt x="373" y="33"/>
                  </a:cubicBezTo>
                  <a:cubicBezTo>
                    <a:pt x="377" y="33"/>
                    <a:pt x="377" y="33"/>
                    <a:pt x="377" y="33"/>
                  </a:cubicBezTo>
                  <a:lnTo>
                    <a:pt x="377" y="0"/>
                  </a:lnTo>
                  <a:close/>
                  <a:moveTo>
                    <a:pt x="362" y="20"/>
                  </a:moveTo>
                  <a:cubicBezTo>
                    <a:pt x="350" y="20"/>
                    <a:pt x="350" y="20"/>
                    <a:pt x="350" y="20"/>
                  </a:cubicBezTo>
                  <a:cubicBezTo>
                    <a:pt x="350" y="17"/>
                    <a:pt x="352" y="13"/>
                    <a:pt x="356" y="13"/>
                  </a:cubicBezTo>
                  <a:cubicBezTo>
                    <a:pt x="360" y="13"/>
                    <a:pt x="362" y="16"/>
                    <a:pt x="362" y="20"/>
                  </a:cubicBezTo>
                  <a:moveTo>
                    <a:pt x="366" y="23"/>
                  </a:moveTo>
                  <a:cubicBezTo>
                    <a:pt x="366" y="16"/>
                    <a:pt x="364" y="10"/>
                    <a:pt x="356" y="10"/>
                  </a:cubicBezTo>
                  <a:cubicBezTo>
                    <a:pt x="350" y="10"/>
                    <a:pt x="346" y="15"/>
                    <a:pt x="346" y="21"/>
                  </a:cubicBezTo>
                  <a:cubicBezTo>
                    <a:pt x="346" y="29"/>
                    <a:pt x="349" y="34"/>
                    <a:pt x="357" y="34"/>
                  </a:cubicBezTo>
                  <a:cubicBezTo>
                    <a:pt x="361" y="34"/>
                    <a:pt x="363" y="33"/>
                    <a:pt x="365" y="32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3" y="29"/>
                    <a:pt x="360" y="30"/>
                    <a:pt x="358" y="30"/>
                  </a:cubicBezTo>
                  <a:cubicBezTo>
                    <a:pt x="354" y="30"/>
                    <a:pt x="350" y="27"/>
                    <a:pt x="350" y="23"/>
                  </a:cubicBezTo>
                  <a:lnTo>
                    <a:pt x="366" y="23"/>
                  </a:lnTo>
                  <a:close/>
                  <a:moveTo>
                    <a:pt x="339" y="33"/>
                  </a:moveTo>
                  <a:cubicBezTo>
                    <a:pt x="339" y="19"/>
                    <a:pt x="339" y="19"/>
                    <a:pt x="339" y="19"/>
                  </a:cubicBezTo>
                  <a:cubicBezTo>
                    <a:pt x="339" y="14"/>
                    <a:pt x="337" y="10"/>
                    <a:pt x="331" y="10"/>
                  </a:cubicBezTo>
                  <a:cubicBezTo>
                    <a:pt x="329" y="10"/>
                    <a:pt x="326" y="11"/>
                    <a:pt x="324" y="14"/>
                  </a:cubicBezTo>
                  <a:cubicBezTo>
                    <a:pt x="323" y="11"/>
                    <a:pt x="321" y="10"/>
                    <a:pt x="318" y="10"/>
                  </a:cubicBezTo>
                  <a:cubicBezTo>
                    <a:pt x="315" y="10"/>
                    <a:pt x="312" y="11"/>
                    <a:pt x="311" y="14"/>
                  </a:cubicBezTo>
                  <a:cubicBezTo>
                    <a:pt x="311" y="14"/>
                    <a:pt x="311" y="14"/>
                    <a:pt x="311" y="14"/>
                  </a:cubicBezTo>
                  <a:cubicBezTo>
                    <a:pt x="311" y="11"/>
                    <a:pt x="311" y="11"/>
                    <a:pt x="311" y="11"/>
                  </a:cubicBezTo>
                  <a:cubicBezTo>
                    <a:pt x="307" y="11"/>
                    <a:pt x="307" y="11"/>
                    <a:pt x="307" y="11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11" y="33"/>
                    <a:pt x="311" y="33"/>
                    <a:pt x="311" y="33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18"/>
                    <a:pt x="313" y="13"/>
                    <a:pt x="317" y="13"/>
                  </a:cubicBezTo>
                  <a:cubicBezTo>
                    <a:pt x="320" y="13"/>
                    <a:pt x="321" y="17"/>
                    <a:pt x="321" y="2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5" y="33"/>
                    <a:pt x="325" y="33"/>
                    <a:pt x="325" y="33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5" y="18"/>
                    <a:pt x="327" y="13"/>
                    <a:pt x="331" y="13"/>
                  </a:cubicBezTo>
                  <a:cubicBezTo>
                    <a:pt x="334" y="13"/>
                    <a:pt x="335" y="17"/>
                    <a:pt x="335" y="20"/>
                  </a:cubicBezTo>
                  <a:cubicBezTo>
                    <a:pt x="335" y="33"/>
                    <a:pt x="335" y="33"/>
                    <a:pt x="335" y="33"/>
                  </a:cubicBezTo>
                  <a:lnTo>
                    <a:pt x="339" y="33"/>
                  </a:lnTo>
                  <a:close/>
                  <a:moveTo>
                    <a:pt x="285" y="20"/>
                  </a:moveTo>
                  <a:cubicBezTo>
                    <a:pt x="273" y="20"/>
                    <a:pt x="273" y="20"/>
                    <a:pt x="273" y="20"/>
                  </a:cubicBezTo>
                  <a:cubicBezTo>
                    <a:pt x="274" y="17"/>
                    <a:pt x="275" y="13"/>
                    <a:pt x="279" y="13"/>
                  </a:cubicBezTo>
                  <a:cubicBezTo>
                    <a:pt x="283" y="13"/>
                    <a:pt x="285" y="16"/>
                    <a:pt x="285" y="20"/>
                  </a:cubicBezTo>
                  <a:moveTo>
                    <a:pt x="289" y="23"/>
                  </a:moveTo>
                  <a:cubicBezTo>
                    <a:pt x="289" y="16"/>
                    <a:pt x="287" y="10"/>
                    <a:pt x="279" y="10"/>
                  </a:cubicBezTo>
                  <a:cubicBezTo>
                    <a:pt x="273" y="10"/>
                    <a:pt x="269" y="15"/>
                    <a:pt x="269" y="21"/>
                  </a:cubicBezTo>
                  <a:cubicBezTo>
                    <a:pt x="269" y="29"/>
                    <a:pt x="273" y="34"/>
                    <a:pt x="281" y="34"/>
                  </a:cubicBezTo>
                  <a:cubicBezTo>
                    <a:pt x="284" y="34"/>
                    <a:pt x="286" y="33"/>
                    <a:pt x="288" y="32"/>
                  </a:cubicBezTo>
                  <a:cubicBezTo>
                    <a:pt x="288" y="28"/>
                    <a:pt x="288" y="28"/>
                    <a:pt x="288" y="28"/>
                  </a:cubicBezTo>
                  <a:cubicBezTo>
                    <a:pt x="287" y="29"/>
                    <a:pt x="283" y="30"/>
                    <a:pt x="281" y="30"/>
                  </a:cubicBezTo>
                  <a:cubicBezTo>
                    <a:pt x="277" y="30"/>
                    <a:pt x="273" y="27"/>
                    <a:pt x="273" y="23"/>
                  </a:cubicBezTo>
                  <a:lnTo>
                    <a:pt x="289" y="23"/>
                  </a:lnTo>
                  <a:close/>
                  <a:moveTo>
                    <a:pt x="265" y="33"/>
                  </a:moveTo>
                  <a:cubicBezTo>
                    <a:pt x="265" y="30"/>
                    <a:pt x="265" y="30"/>
                    <a:pt x="265" y="30"/>
                  </a:cubicBezTo>
                  <a:cubicBezTo>
                    <a:pt x="265" y="30"/>
                    <a:pt x="264" y="30"/>
                    <a:pt x="262" y="30"/>
                  </a:cubicBezTo>
                  <a:cubicBezTo>
                    <a:pt x="260" y="30"/>
                    <a:pt x="259" y="29"/>
                    <a:pt x="259" y="26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59" y="11"/>
                    <a:pt x="259" y="11"/>
                    <a:pt x="259" y="11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55" y="5"/>
                    <a:pt x="255" y="5"/>
                    <a:pt x="255" y="5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5" y="27"/>
                    <a:pt x="255" y="27"/>
                    <a:pt x="255" y="27"/>
                  </a:cubicBezTo>
                  <a:cubicBezTo>
                    <a:pt x="255" y="32"/>
                    <a:pt x="257" y="34"/>
                    <a:pt x="262" y="34"/>
                  </a:cubicBezTo>
                  <a:cubicBezTo>
                    <a:pt x="263" y="34"/>
                    <a:pt x="264" y="33"/>
                    <a:pt x="265" y="33"/>
                  </a:cubicBezTo>
                  <a:moveTo>
                    <a:pt x="242" y="20"/>
                  </a:moveTo>
                  <a:cubicBezTo>
                    <a:pt x="230" y="20"/>
                    <a:pt x="230" y="20"/>
                    <a:pt x="230" y="20"/>
                  </a:cubicBezTo>
                  <a:cubicBezTo>
                    <a:pt x="230" y="17"/>
                    <a:pt x="232" y="13"/>
                    <a:pt x="236" y="13"/>
                  </a:cubicBezTo>
                  <a:cubicBezTo>
                    <a:pt x="240" y="13"/>
                    <a:pt x="242" y="16"/>
                    <a:pt x="242" y="20"/>
                  </a:cubicBezTo>
                  <a:moveTo>
                    <a:pt x="246" y="23"/>
                  </a:moveTo>
                  <a:cubicBezTo>
                    <a:pt x="246" y="16"/>
                    <a:pt x="244" y="10"/>
                    <a:pt x="236" y="10"/>
                  </a:cubicBezTo>
                  <a:cubicBezTo>
                    <a:pt x="230" y="10"/>
                    <a:pt x="226" y="15"/>
                    <a:pt x="226" y="21"/>
                  </a:cubicBezTo>
                  <a:cubicBezTo>
                    <a:pt x="226" y="29"/>
                    <a:pt x="229" y="34"/>
                    <a:pt x="237" y="34"/>
                  </a:cubicBezTo>
                  <a:cubicBezTo>
                    <a:pt x="241" y="34"/>
                    <a:pt x="243" y="33"/>
                    <a:pt x="245" y="32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4" y="29"/>
                    <a:pt x="240" y="30"/>
                    <a:pt x="238" y="30"/>
                  </a:cubicBezTo>
                  <a:cubicBezTo>
                    <a:pt x="234" y="30"/>
                    <a:pt x="230" y="27"/>
                    <a:pt x="230" y="23"/>
                  </a:cubicBezTo>
                  <a:lnTo>
                    <a:pt x="246" y="23"/>
                  </a:lnTo>
                  <a:close/>
                  <a:moveTo>
                    <a:pt x="216" y="22"/>
                  </a:moveTo>
                  <a:cubicBezTo>
                    <a:pt x="216" y="25"/>
                    <a:pt x="214" y="30"/>
                    <a:pt x="210" y="30"/>
                  </a:cubicBezTo>
                  <a:cubicBezTo>
                    <a:pt x="205" y="30"/>
                    <a:pt x="203" y="26"/>
                    <a:pt x="203" y="22"/>
                  </a:cubicBezTo>
                  <a:cubicBezTo>
                    <a:pt x="203" y="18"/>
                    <a:pt x="205" y="13"/>
                    <a:pt x="210" y="13"/>
                  </a:cubicBezTo>
                  <a:cubicBezTo>
                    <a:pt x="215" y="13"/>
                    <a:pt x="216" y="18"/>
                    <a:pt x="216" y="22"/>
                  </a:cubicBezTo>
                  <a:moveTo>
                    <a:pt x="221" y="21"/>
                  </a:moveTo>
                  <a:cubicBezTo>
                    <a:pt x="221" y="15"/>
                    <a:pt x="217" y="10"/>
                    <a:pt x="211" y="10"/>
                  </a:cubicBezTo>
                  <a:cubicBezTo>
                    <a:pt x="207" y="10"/>
                    <a:pt x="205" y="12"/>
                    <a:pt x="203" y="14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4" y="32"/>
                    <a:pt x="207" y="34"/>
                    <a:pt x="211" y="34"/>
                  </a:cubicBezTo>
                  <a:cubicBezTo>
                    <a:pt x="218" y="34"/>
                    <a:pt x="221" y="28"/>
                    <a:pt x="221" y="21"/>
                  </a:cubicBezTo>
                  <a:moveTo>
                    <a:pt x="194" y="14"/>
                  </a:moveTo>
                  <a:cubicBezTo>
                    <a:pt x="194" y="10"/>
                    <a:pt x="194" y="10"/>
                    <a:pt x="194" y="10"/>
                  </a:cubicBezTo>
                  <a:cubicBezTo>
                    <a:pt x="193" y="10"/>
                    <a:pt x="192" y="10"/>
                    <a:pt x="191" y="10"/>
                  </a:cubicBezTo>
                  <a:cubicBezTo>
                    <a:pt x="189" y="10"/>
                    <a:pt x="186" y="12"/>
                    <a:pt x="185" y="14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1" y="11"/>
                    <a:pt x="181" y="11"/>
                    <a:pt x="181" y="11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5" y="17"/>
                    <a:pt x="188" y="14"/>
                    <a:pt x="192" y="14"/>
                  </a:cubicBezTo>
                  <a:cubicBezTo>
                    <a:pt x="192" y="14"/>
                    <a:pt x="193" y="14"/>
                    <a:pt x="194" y="14"/>
                  </a:cubicBezTo>
                  <a:moveTo>
                    <a:pt x="170" y="24"/>
                  </a:moveTo>
                  <a:cubicBezTo>
                    <a:pt x="170" y="28"/>
                    <a:pt x="167" y="30"/>
                    <a:pt x="163" y="30"/>
                  </a:cubicBezTo>
                  <a:cubicBezTo>
                    <a:pt x="161" y="30"/>
                    <a:pt x="159" y="29"/>
                    <a:pt x="159" y="27"/>
                  </a:cubicBezTo>
                  <a:cubicBezTo>
                    <a:pt x="159" y="23"/>
                    <a:pt x="165" y="22"/>
                    <a:pt x="167" y="22"/>
                  </a:cubicBezTo>
                  <a:cubicBezTo>
                    <a:pt x="168" y="22"/>
                    <a:pt x="169" y="22"/>
                    <a:pt x="170" y="22"/>
                  </a:cubicBezTo>
                  <a:lnTo>
                    <a:pt x="170" y="24"/>
                  </a:lnTo>
                  <a:close/>
                  <a:moveTo>
                    <a:pt x="174" y="33"/>
                  </a:moveTo>
                  <a:cubicBezTo>
                    <a:pt x="174" y="33"/>
                    <a:pt x="174" y="31"/>
                    <a:pt x="174" y="2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3"/>
                    <a:pt x="171" y="10"/>
                    <a:pt x="165" y="10"/>
                  </a:cubicBezTo>
                  <a:cubicBezTo>
                    <a:pt x="162" y="10"/>
                    <a:pt x="159" y="11"/>
                    <a:pt x="157" y="12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9" y="14"/>
                    <a:pt x="162" y="13"/>
                    <a:pt x="164" y="13"/>
                  </a:cubicBezTo>
                  <a:cubicBezTo>
                    <a:pt x="168" y="13"/>
                    <a:pt x="170" y="15"/>
                    <a:pt x="170" y="19"/>
                  </a:cubicBezTo>
                  <a:cubicBezTo>
                    <a:pt x="168" y="19"/>
                    <a:pt x="167" y="19"/>
                    <a:pt x="165" y="19"/>
                  </a:cubicBezTo>
                  <a:cubicBezTo>
                    <a:pt x="161" y="19"/>
                    <a:pt x="155" y="21"/>
                    <a:pt x="155" y="27"/>
                  </a:cubicBezTo>
                  <a:cubicBezTo>
                    <a:pt x="155" y="32"/>
                    <a:pt x="158" y="34"/>
                    <a:pt x="163" y="34"/>
                  </a:cubicBezTo>
                  <a:cubicBezTo>
                    <a:pt x="167" y="34"/>
                    <a:pt x="169" y="32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3"/>
                    <a:pt x="170" y="33"/>
                    <a:pt x="170" y="33"/>
                  </a:cubicBezTo>
                  <a:lnTo>
                    <a:pt x="174" y="33"/>
                  </a:lnTo>
                  <a:close/>
                  <a:moveTo>
                    <a:pt x="149" y="33"/>
                  </a:moveTo>
                  <a:cubicBezTo>
                    <a:pt x="149" y="19"/>
                    <a:pt x="149" y="19"/>
                    <a:pt x="149" y="19"/>
                  </a:cubicBezTo>
                  <a:cubicBezTo>
                    <a:pt x="149" y="14"/>
                    <a:pt x="146" y="10"/>
                    <a:pt x="141" y="10"/>
                  </a:cubicBezTo>
                  <a:cubicBezTo>
                    <a:pt x="139" y="10"/>
                    <a:pt x="135" y="11"/>
                    <a:pt x="134" y="14"/>
                  </a:cubicBezTo>
                  <a:cubicBezTo>
                    <a:pt x="133" y="11"/>
                    <a:pt x="130" y="10"/>
                    <a:pt x="127" y="10"/>
                  </a:cubicBezTo>
                  <a:cubicBezTo>
                    <a:pt x="124" y="10"/>
                    <a:pt x="122" y="11"/>
                    <a:pt x="120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18"/>
                    <a:pt x="122" y="13"/>
                    <a:pt x="126" y="13"/>
                  </a:cubicBezTo>
                  <a:cubicBezTo>
                    <a:pt x="130" y="13"/>
                    <a:pt x="130" y="17"/>
                    <a:pt x="130" y="2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18"/>
                    <a:pt x="136" y="13"/>
                    <a:pt x="140" y="13"/>
                  </a:cubicBezTo>
                  <a:cubicBezTo>
                    <a:pt x="144" y="13"/>
                    <a:pt x="144" y="17"/>
                    <a:pt x="144" y="20"/>
                  </a:cubicBezTo>
                  <a:cubicBezTo>
                    <a:pt x="144" y="33"/>
                    <a:pt x="144" y="33"/>
                    <a:pt x="144" y="33"/>
                  </a:cubicBezTo>
                  <a:lnTo>
                    <a:pt x="149" y="33"/>
                  </a:lnTo>
                  <a:close/>
                  <a:moveTo>
                    <a:pt x="104" y="24"/>
                  </a:moveTo>
                  <a:cubicBezTo>
                    <a:pt x="104" y="28"/>
                    <a:pt x="102" y="30"/>
                    <a:pt x="98" y="30"/>
                  </a:cubicBezTo>
                  <a:cubicBezTo>
                    <a:pt x="96" y="30"/>
                    <a:pt x="94" y="29"/>
                    <a:pt x="94" y="27"/>
                  </a:cubicBezTo>
                  <a:cubicBezTo>
                    <a:pt x="94" y="23"/>
                    <a:pt x="99" y="22"/>
                    <a:pt x="102" y="22"/>
                  </a:cubicBezTo>
                  <a:cubicBezTo>
                    <a:pt x="103" y="22"/>
                    <a:pt x="103" y="22"/>
                    <a:pt x="104" y="22"/>
                  </a:cubicBezTo>
                  <a:lnTo>
                    <a:pt x="104" y="24"/>
                  </a:lnTo>
                  <a:close/>
                  <a:moveTo>
                    <a:pt x="109" y="33"/>
                  </a:moveTo>
                  <a:cubicBezTo>
                    <a:pt x="109" y="33"/>
                    <a:pt x="109" y="31"/>
                    <a:pt x="109" y="2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3"/>
                    <a:pt x="106" y="10"/>
                    <a:pt x="99" y="10"/>
                  </a:cubicBezTo>
                  <a:cubicBezTo>
                    <a:pt x="97" y="10"/>
                    <a:pt x="94" y="11"/>
                    <a:pt x="92" y="12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4" y="14"/>
                    <a:pt x="96" y="13"/>
                    <a:pt x="99" y="13"/>
                  </a:cubicBezTo>
                  <a:cubicBezTo>
                    <a:pt x="103" y="13"/>
                    <a:pt x="104" y="15"/>
                    <a:pt x="104" y="19"/>
                  </a:cubicBezTo>
                  <a:cubicBezTo>
                    <a:pt x="103" y="19"/>
                    <a:pt x="102" y="19"/>
                    <a:pt x="100" y="19"/>
                  </a:cubicBezTo>
                  <a:cubicBezTo>
                    <a:pt x="96" y="19"/>
                    <a:pt x="89" y="21"/>
                    <a:pt x="89" y="27"/>
                  </a:cubicBezTo>
                  <a:cubicBezTo>
                    <a:pt x="89" y="32"/>
                    <a:pt x="93" y="34"/>
                    <a:pt x="98" y="34"/>
                  </a:cubicBezTo>
                  <a:cubicBezTo>
                    <a:pt x="102" y="34"/>
                    <a:pt x="104" y="32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3"/>
                    <a:pt x="105" y="33"/>
                    <a:pt x="105" y="33"/>
                  </a:cubicBezTo>
                  <a:lnTo>
                    <a:pt x="109" y="33"/>
                  </a:lnTo>
                  <a:close/>
                  <a:moveTo>
                    <a:pt x="85" y="27"/>
                  </a:moveTo>
                  <a:cubicBezTo>
                    <a:pt x="85" y="19"/>
                    <a:pt x="75" y="21"/>
                    <a:pt x="75" y="16"/>
                  </a:cubicBezTo>
                  <a:cubicBezTo>
                    <a:pt x="75" y="14"/>
                    <a:pt x="77" y="13"/>
                    <a:pt x="79" y="13"/>
                  </a:cubicBezTo>
                  <a:cubicBezTo>
                    <a:pt x="80" y="13"/>
                    <a:pt x="82" y="14"/>
                    <a:pt x="83" y="15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0"/>
                    <a:pt x="81" y="10"/>
                    <a:pt x="79" y="10"/>
                  </a:cubicBezTo>
                  <a:cubicBezTo>
                    <a:pt x="74" y="10"/>
                    <a:pt x="71" y="12"/>
                    <a:pt x="71" y="17"/>
                  </a:cubicBezTo>
                  <a:cubicBezTo>
                    <a:pt x="71" y="23"/>
                    <a:pt x="80" y="23"/>
                    <a:pt x="80" y="27"/>
                  </a:cubicBezTo>
                  <a:cubicBezTo>
                    <a:pt x="80" y="30"/>
                    <a:pt x="78" y="30"/>
                    <a:pt x="76" y="30"/>
                  </a:cubicBezTo>
                  <a:cubicBezTo>
                    <a:pt x="75" y="30"/>
                    <a:pt x="73" y="30"/>
                    <a:pt x="71" y="29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34"/>
                    <a:pt x="75" y="34"/>
                    <a:pt x="77" y="34"/>
                  </a:cubicBezTo>
                  <a:cubicBezTo>
                    <a:pt x="81" y="34"/>
                    <a:pt x="85" y="32"/>
                    <a:pt x="85" y="27"/>
                  </a:cubicBezTo>
                  <a:moveTo>
                    <a:pt x="56" y="33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4" y="30"/>
                    <a:pt x="53" y="30"/>
                  </a:cubicBezTo>
                  <a:cubicBezTo>
                    <a:pt x="51" y="30"/>
                    <a:pt x="50" y="29"/>
                    <a:pt x="50" y="26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2"/>
                    <a:pt x="48" y="34"/>
                    <a:pt x="52" y="34"/>
                  </a:cubicBezTo>
                  <a:cubicBezTo>
                    <a:pt x="54" y="34"/>
                    <a:pt x="55" y="33"/>
                    <a:pt x="56" y="33"/>
                  </a:cubicBezTo>
                  <a:moveTo>
                    <a:pt x="37" y="33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5" y="30"/>
                    <a:pt x="34" y="30"/>
                  </a:cubicBezTo>
                  <a:cubicBezTo>
                    <a:pt x="32" y="30"/>
                    <a:pt x="31" y="29"/>
                    <a:pt x="31" y="2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9" y="34"/>
                    <a:pt x="33" y="34"/>
                  </a:cubicBezTo>
                  <a:cubicBezTo>
                    <a:pt x="35" y="34"/>
                    <a:pt x="36" y="33"/>
                    <a:pt x="37" y="33"/>
                  </a:cubicBezTo>
                  <a:moveTo>
                    <a:pt x="17" y="33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7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5" name="Freeform 109"/>
            <p:cNvSpPr>
              <a:spLocks noEditPoints="1"/>
            </p:cNvSpPr>
            <p:nvPr userDrawn="1"/>
          </p:nvSpPr>
          <p:spPr bwMode="auto">
            <a:xfrm>
              <a:off x="847725" y="7215188"/>
              <a:ext cx="473075" cy="119063"/>
            </a:xfrm>
            <a:custGeom>
              <a:avLst/>
              <a:gdLst>
                <a:gd name="T0" fmla="*/ 47 w 560"/>
                <a:gd name="T1" fmla="*/ 141 h 141"/>
                <a:gd name="T2" fmla="*/ 92 w 560"/>
                <a:gd name="T3" fmla="*/ 104 h 141"/>
                <a:gd name="T4" fmla="*/ 66 w 560"/>
                <a:gd name="T5" fmla="*/ 70 h 141"/>
                <a:gd name="T6" fmla="*/ 38 w 560"/>
                <a:gd name="T7" fmla="*/ 61 h 141"/>
                <a:gd name="T8" fmla="*/ 13 w 560"/>
                <a:gd name="T9" fmla="*/ 32 h 141"/>
                <a:gd name="T10" fmla="*/ 47 w 560"/>
                <a:gd name="T11" fmla="*/ 6 h 141"/>
                <a:gd name="T12" fmla="*/ 83 w 560"/>
                <a:gd name="T13" fmla="*/ 25 h 141"/>
                <a:gd name="T14" fmla="*/ 88 w 560"/>
                <a:gd name="T15" fmla="*/ 23 h 141"/>
                <a:gd name="T16" fmla="*/ 46 w 560"/>
                <a:gd name="T17" fmla="*/ 0 h 141"/>
                <a:gd name="T18" fmla="*/ 6 w 560"/>
                <a:gd name="T19" fmla="*/ 33 h 141"/>
                <a:gd name="T20" fmla="*/ 34 w 560"/>
                <a:gd name="T21" fmla="*/ 66 h 141"/>
                <a:gd name="T22" fmla="*/ 62 w 560"/>
                <a:gd name="T23" fmla="*/ 75 h 141"/>
                <a:gd name="T24" fmla="*/ 85 w 560"/>
                <a:gd name="T25" fmla="*/ 105 h 141"/>
                <a:gd name="T26" fmla="*/ 48 w 560"/>
                <a:gd name="T27" fmla="*/ 136 h 141"/>
                <a:gd name="T28" fmla="*/ 6 w 560"/>
                <a:gd name="T29" fmla="*/ 108 h 141"/>
                <a:gd name="T30" fmla="*/ 0 w 560"/>
                <a:gd name="T31" fmla="*/ 110 h 141"/>
                <a:gd name="T32" fmla="*/ 47 w 560"/>
                <a:gd name="T33" fmla="*/ 141 h 141"/>
                <a:gd name="T34" fmla="*/ 147 w 560"/>
                <a:gd name="T35" fmla="*/ 139 h 141"/>
                <a:gd name="T36" fmla="*/ 154 w 560"/>
                <a:gd name="T37" fmla="*/ 139 h 141"/>
                <a:gd name="T38" fmla="*/ 154 w 560"/>
                <a:gd name="T39" fmla="*/ 8 h 141"/>
                <a:gd name="T40" fmla="*/ 202 w 560"/>
                <a:gd name="T41" fmla="*/ 8 h 141"/>
                <a:gd name="T42" fmla="*/ 202 w 560"/>
                <a:gd name="T43" fmla="*/ 3 h 141"/>
                <a:gd name="T44" fmla="*/ 98 w 560"/>
                <a:gd name="T45" fmla="*/ 3 h 141"/>
                <a:gd name="T46" fmla="*/ 98 w 560"/>
                <a:gd name="T47" fmla="*/ 8 h 141"/>
                <a:gd name="T48" fmla="*/ 147 w 560"/>
                <a:gd name="T49" fmla="*/ 8 h 141"/>
                <a:gd name="T50" fmla="*/ 147 w 560"/>
                <a:gd name="T51" fmla="*/ 139 h 141"/>
                <a:gd name="T52" fmla="*/ 220 w 560"/>
                <a:gd name="T53" fmla="*/ 139 h 141"/>
                <a:gd name="T54" fmla="*/ 226 w 560"/>
                <a:gd name="T55" fmla="*/ 139 h 141"/>
                <a:gd name="T56" fmla="*/ 226 w 560"/>
                <a:gd name="T57" fmla="*/ 71 h 141"/>
                <a:gd name="T58" fmla="*/ 309 w 560"/>
                <a:gd name="T59" fmla="*/ 71 h 141"/>
                <a:gd name="T60" fmla="*/ 309 w 560"/>
                <a:gd name="T61" fmla="*/ 139 h 141"/>
                <a:gd name="T62" fmla="*/ 315 w 560"/>
                <a:gd name="T63" fmla="*/ 139 h 141"/>
                <a:gd name="T64" fmla="*/ 315 w 560"/>
                <a:gd name="T65" fmla="*/ 3 h 141"/>
                <a:gd name="T66" fmla="*/ 309 w 560"/>
                <a:gd name="T67" fmla="*/ 3 h 141"/>
                <a:gd name="T68" fmla="*/ 309 w 560"/>
                <a:gd name="T69" fmla="*/ 65 h 141"/>
                <a:gd name="T70" fmla="*/ 226 w 560"/>
                <a:gd name="T71" fmla="*/ 65 h 141"/>
                <a:gd name="T72" fmla="*/ 226 w 560"/>
                <a:gd name="T73" fmla="*/ 3 h 141"/>
                <a:gd name="T74" fmla="*/ 220 w 560"/>
                <a:gd name="T75" fmla="*/ 3 h 141"/>
                <a:gd name="T76" fmla="*/ 220 w 560"/>
                <a:gd name="T77" fmla="*/ 139 h 141"/>
                <a:gd name="T78" fmla="*/ 348 w 560"/>
                <a:gd name="T79" fmla="*/ 139 h 141"/>
                <a:gd name="T80" fmla="*/ 428 w 560"/>
                <a:gd name="T81" fmla="*/ 139 h 141"/>
                <a:gd name="T82" fmla="*/ 428 w 560"/>
                <a:gd name="T83" fmla="*/ 133 h 141"/>
                <a:gd name="T84" fmla="*/ 354 w 560"/>
                <a:gd name="T85" fmla="*/ 133 h 141"/>
                <a:gd name="T86" fmla="*/ 354 w 560"/>
                <a:gd name="T87" fmla="*/ 3 h 141"/>
                <a:gd name="T88" fmla="*/ 348 w 560"/>
                <a:gd name="T89" fmla="*/ 3 h 141"/>
                <a:gd name="T90" fmla="*/ 348 w 560"/>
                <a:gd name="T91" fmla="*/ 139 h 141"/>
                <a:gd name="T92" fmla="*/ 445 w 560"/>
                <a:gd name="T93" fmla="*/ 139 h 141"/>
                <a:gd name="T94" fmla="*/ 451 w 560"/>
                <a:gd name="T95" fmla="*/ 139 h 141"/>
                <a:gd name="T96" fmla="*/ 451 w 560"/>
                <a:gd name="T97" fmla="*/ 13 h 141"/>
                <a:gd name="T98" fmla="*/ 452 w 560"/>
                <a:gd name="T99" fmla="*/ 13 h 141"/>
                <a:gd name="T100" fmla="*/ 500 w 560"/>
                <a:gd name="T101" fmla="*/ 93 h 141"/>
                <a:gd name="T102" fmla="*/ 505 w 560"/>
                <a:gd name="T103" fmla="*/ 93 h 141"/>
                <a:gd name="T104" fmla="*/ 553 w 560"/>
                <a:gd name="T105" fmla="*/ 13 h 141"/>
                <a:gd name="T106" fmla="*/ 554 w 560"/>
                <a:gd name="T107" fmla="*/ 13 h 141"/>
                <a:gd name="T108" fmla="*/ 554 w 560"/>
                <a:gd name="T109" fmla="*/ 139 h 141"/>
                <a:gd name="T110" fmla="*/ 560 w 560"/>
                <a:gd name="T111" fmla="*/ 139 h 141"/>
                <a:gd name="T112" fmla="*/ 560 w 560"/>
                <a:gd name="T113" fmla="*/ 3 h 141"/>
                <a:gd name="T114" fmla="*/ 552 w 560"/>
                <a:gd name="T115" fmla="*/ 3 h 141"/>
                <a:gd name="T116" fmla="*/ 503 w 560"/>
                <a:gd name="T117" fmla="*/ 85 h 141"/>
                <a:gd name="T118" fmla="*/ 503 w 560"/>
                <a:gd name="T119" fmla="*/ 85 h 141"/>
                <a:gd name="T120" fmla="*/ 453 w 560"/>
                <a:gd name="T121" fmla="*/ 3 h 141"/>
                <a:gd name="T122" fmla="*/ 445 w 560"/>
                <a:gd name="T123" fmla="*/ 3 h 141"/>
                <a:gd name="T124" fmla="*/ 445 w 560"/>
                <a:gd name="T125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0" h="141">
                  <a:moveTo>
                    <a:pt x="47" y="141"/>
                  </a:moveTo>
                  <a:cubicBezTo>
                    <a:pt x="75" y="141"/>
                    <a:pt x="92" y="126"/>
                    <a:pt x="92" y="104"/>
                  </a:cubicBezTo>
                  <a:cubicBezTo>
                    <a:pt x="92" y="85"/>
                    <a:pt x="82" y="75"/>
                    <a:pt x="66" y="7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17" y="55"/>
                    <a:pt x="13" y="45"/>
                    <a:pt x="13" y="32"/>
                  </a:cubicBezTo>
                  <a:cubicBezTo>
                    <a:pt x="13" y="14"/>
                    <a:pt x="30" y="6"/>
                    <a:pt x="47" y="6"/>
                  </a:cubicBezTo>
                  <a:cubicBezTo>
                    <a:pt x="65" y="6"/>
                    <a:pt x="76" y="13"/>
                    <a:pt x="83" y="25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1" y="7"/>
                    <a:pt x="66" y="0"/>
                    <a:pt x="46" y="0"/>
                  </a:cubicBezTo>
                  <a:cubicBezTo>
                    <a:pt x="23" y="0"/>
                    <a:pt x="6" y="14"/>
                    <a:pt x="6" y="33"/>
                  </a:cubicBezTo>
                  <a:cubicBezTo>
                    <a:pt x="6" y="49"/>
                    <a:pt x="14" y="60"/>
                    <a:pt x="34" y="66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76" y="80"/>
                    <a:pt x="85" y="87"/>
                    <a:pt x="85" y="105"/>
                  </a:cubicBezTo>
                  <a:cubicBezTo>
                    <a:pt x="85" y="123"/>
                    <a:pt x="70" y="136"/>
                    <a:pt x="48" y="136"/>
                  </a:cubicBezTo>
                  <a:cubicBezTo>
                    <a:pt x="26" y="136"/>
                    <a:pt x="11" y="125"/>
                    <a:pt x="6" y="10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5" y="129"/>
                    <a:pt x="22" y="141"/>
                    <a:pt x="47" y="141"/>
                  </a:cubicBezTo>
                  <a:moveTo>
                    <a:pt x="147" y="139"/>
                  </a:moveTo>
                  <a:cubicBezTo>
                    <a:pt x="154" y="139"/>
                    <a:pt x="154" y="139"/>
                    <a:pt x="154" y="139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47" y="8"/>
                    <a:pt x="147" y="8"/>
                    <a:pt x="147" y="8"/>
                  </a:cubicBezTo>
                  <a:lnTo>
                    <a:pt x="147" y="139"/>
                  </a:lnTo>
                  <a:close/>
                  <a:moveTo>
                    <a:pt x="220" y="139"/>
                  </a:moveTo>
                  <a:cubicBezTo>
                    <a:pt x="226" y="139"/>
                    <a:pt x="226" y="139"/>
                    <a:pt x="226" y="13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309" y="71"/>
                    <a:pt x="309" y="71"/>
                    <a:pt x="309" y="71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15" y="139"/>
                    <a:pt x="315" y="139"/>
                    <a:pt x="315" y="139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09" y="3"/>
                    <a:pt x="309" y="3"/>
                    <a:pt x="309" y="3"/>
                  </a:cubicBezTo>
                  <a:cubicBezTo>
                    <a:pt x="309" y="65"/>
                    <a:pt x="309" y="65"/>
                    <a:pt x="309" y="6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3"/>
                    <a:pt x="226" y="3"/>
                    <a:pt x="226" y="3"/>
                  </a:cubicBezTo>
                  <a:cubicBezTo>
                    <a:pt x="220" y="3"/>
                    <a:pt x="220" y="3"/>
                    <a:pt x="220" y="3"/>
                  </a:cubicBezTo>
                  <a:lnTo>
                    <a:pt x="220" y="139"/>
                  </a:lnTo>
                  <a:close/>
                  <a:moveTo>
                    <a:pt x="348" y="139"/>
                  </a:moveTo>
                  <a:cubicBezTo>
                    <a:pt x="428" y="139"/>
                    <a:pt x="428" y="139"/>
                    <a:pt x="428" y="139"/>
                  </a:cubicBezTo>
                  <a:cubicBezTo>
                    <a:pt x="428" y="133"/>
                    <a:pt x="428" y="133"/>
                    <a:pt x="428" y="133"/>
                  </a:cubicBezTo>
                  <a:cubicBezTo>
                    <a:pt x="354" y="133"/>
                    <a:pt x="354" y="133"/>
                    <a:pt x="354" y="133"/>
                  </a:cubicBezTo>
                  <a:cubicBezTo>
                    <a:pt x="354" y="3"/>
                    <a:pt x="354" y="3"/>
                    <a:pt x="354" y="3"/>
                  </a:cubicBezTo>
                  <a:cubicBezTo>
                    <a:pt x="348" y="3"/>
                    <a:pt x="348" y="3"/>
                    <a:pt x="348" y="3"/>
                  </a:cubicBezTo>
                  <a:lnTo>
                    <a:pt x="348" y="139"/>
                  </a:lnTo>
                  <a:close/>
                  <a:moveTo>
                    <a:pt x="445" y="139"/>
                  </a:moveTo>
                  <a:cubicBezTo>
                    <a:pt x="451" y="139"/>
                    <a:pt x="451" y="139"/>
                    <a:pt x="451" y="139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52" y="13"/>
                    <a:pt x="452" y="13"/>
                    <a:pt x="452" y="13"/>
                  </a:cubicBezTo>
                  <a:cubicBezTo>
                    <a:pt x="500" y="93"/>
                    <a:pt x="500" y="93"/>
                    <a:pt x="500" y="93"/>
                  </a:cubicBezTo>
                  <a:cubicBezTo>
                    <a:pt x="505" y="93"/>
                    <a:pt x="505" y="93"/>
                    <a:pt x="505" y="93"/>
                  </a:cubicBezTo>
                  <a:cubicBezTo>
                    <a:pt x="553" y="13"/>
                    <a:pt x="553" y="13"/>
                    <a:pt x="553" y="13"/>
                  </a:cubicBezTo>
                  <a:cubicBezTo>
                    <a:pt x="554" y="13"/>
                    <a:pt x="554" y="13"/>
                    <a:pt x="554" y="13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60" y="139"/>
                    <a:pt x="560" y="139"/>
                    <a:pt x="560" y="139"/>
                  </a:cubicBezTo>
                  <a:cubicBezTo>
                    <a:pt x="560" y="3"/>
                    <a:pt x="560" y="3"/>
                    <a:pt x="560" y="3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45" y="3"/>
                    <a:pt x="445" y="3"/>
                    <a:pt x="445" y="3"/>
                  </a:cubicBezTo>
                  <a:lnTo>
                    <a:pt x="445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6" name="Freeform 110"/>
            <p:cNvSpPr>
              <a:spLocks noEditPoints="1"/>
            </p:cNvSpPr>
            <p:nvPr userDrawn="1"/>
          </p:nvSpPr>
          <p:spPr bwMode="auto">
            <a:xfrm>
              <a:off x="785813" y="7213601"/>
              <a:ext cx="44450" cy="123825"/>
            </a:xfrm>
            <a:custGeom>
              <a:avLst/>
              <a:gdLst>
                <a:gd name="T0" fmla="*/ 0 w 28"/>
                <a:gd name="T1" fmla="*/ 78 h 78"/>
                <a:gd name="T2" fmla="*/ 7 w 28"/>
                <a:gd name="T3" fmla="*/ 78 h 78"/>
                <a:gd name="T4" fmla="*/ 7 w 28"/>
                <a:gd name="T5" fmla="*/ 0 h 78"/>
                <a:gd name="T6" fmla="*/ 0 w 28"/>
                <a:gd name="T7" fmla="*/ 0 h 78"/>
                <a:gd name="T8" fmla="*/ 0 w 28"/>
                <a:gd name="T9" fmla="*/ 78 h 78"/>
                <a:gd name="T10" fmla="*/ 11 w 28"/>
                <a:gd name="T11" fmla="*/ 78 h 78"/>
                <a:gd name="T12" fmla="*/ 18 w 28"/>
                <a:gd name="T13" fmla="*/ 78 h 78"/>
                <a:gd name="T14" fmla="*/ 18 w 28"/>
                <a:gd name="T15" fmla="*/ 0 h 78"/>
                <a:gd name="T16" fmla="*/ 11 w 28"/>
                <a:gd name="T17" fmla="*/ 0 h 78"/>
                <a:gd name="T18" fmla="*/ 11 w 28"/>
                <a:gd name="T19" fmla="*/ 78 h 78"/>
                <a:gd name="T20" fmla="*/ 22 w 28"/>
                <a:gd name="T21" fmla="*/ 78 h 78"/>
                <a:gd name="T22" fmla="*/ 28 w 28"/>
                <a:gd name="T23" fmla="*/ 78 h 78"/>
                <a:gd name="T24" fmla="*/ 28 w 28"/>
                <a:gd name="T25" fmla="*/ 0 h 78"/>
                <a:gd name="T26" fmla="*/ 22 w 28"/>
                <a:gd name="T27" fmla="*/ 0 h 78"/>
                <a:gd name="T28" fmla="*/ 22 w 28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78">
                  <a:moveTo>
                    <a:pt x="0" y="78"/>
                  </a:moveTo>
                  <a:lnTo>
                    <a:pt x="7" y="7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8"/>
                  </a:lnTo>
                  <a:close/>
                  <a:moveTo>
                    <a:pt x="11" y="78"/>
                  </a:moveTo>
                  <a:lnTo>
                    <a:pt x="18" y="78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1" y="78"/>
                  </a:lnTo>
                  <a:close/>
                  <a:moveTo>
                    <a:pt x="22" y="78"/>
                  </a:moveTo>
                  <a:lnTo>
                    <a:pt x="28" y="78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2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7" name="Freeform 111"/>
            <p:cNvSpPr>
              <a:spLocks noEditPoints="1"/>
            </p:cNvSpPr>
            <p:nvPr userDrawn="1"/>
          </p:nvSpPr>
          <p:spPr bwMode="auto">
            <a:xfrm>
              <a:off x="454025" y="7213601"/>
              <a:ext cx="312737" cy="139700"/>
            </a:xfrm>
            <a:custGeom>
              <a:avLst/>
              <a:gdLst>
                <a:gd name="T0" fmla="*/ 100 w 371"/>
                <a:gd name="T1" fmla="*/ 166 h 166"/>
                <a:gd name="T2" fmla="*/ 118 w 371"/>
                <a:gd name="T3" fmla="*/ 147 h 166"/>
                <a:gd name="T4" fmla="*/ 96 w 371"/>
                <a:gd name="T5" fmla="*/ 134 h 166"/>
                <a:gd name="T6" fmla="*/ 115 w 371"/>
                <a:gd name="T7" fmla="*/ 94 h 166"/>
                <a:gd name="T8" fmla="*/ 115 w 371"/>
                <a:gd name="T9" fmla="*/ 52 h 166"/>
                <a:gd name="T10" fmla="*/ 57 w 371"/>
                <a:gd name="T11" fmla="*/ 0 h 166"/>
                <a:gd name="T12" fmla="*/ 0 w 371"/>
                <a:gd name="T13" fmla="*/ 52 h 166"/>
                <a:gd name="T14" fmla="*/ 0 w 371"/>
                <a:gd name="T15" fmla="*/ 98 h 166"/>
                <a:gd name="T16" fmla="*/ 58 w 371"/>
                <a:gd name="T17" fmla="*/ 147 h 166"/>
                <a:gd name="T18" fmla="*/ 70 w 371"/>
                <a:gd name="T19" fmla="*/ 146 h 166"/>
                <a:gd name="T20" fmla="*/ 100 w 371"/>
                <a:gd name="T21" fmla="*/ 166 h 166"/>
                <a:gd name="T22" fmla="*/ 58 w 371"/>
                <a:gd name="T23" fmla="*/ 123 h 166"/>
                <a:gd name="T24" fmla="*/ 26 w 371"/>
                <a:gd name="T25" fmla="*/ 96 h 166"/>
                <a:gd name="T26" fmla="*/ 26 w 371"/>
                <a:gd name="T27" fmla="*/ 51 h 166"/>
                <a:gd name="T28" fmla="*/ 57 w 371"/>
                <a:gd name="T29" fmla="*/ 23 h 166"/>
                <a:gd name="T30" fmla="*/ 89 w 371"/>
                <a:gd name="T31" fmla="*/ 50 h 166"/>
                <a:gd name="T32" fmla="*/ 89 w 371"/>
                <a:gd name="T33" fmla="*/ 96 h 166"/>
                <a:gd name="T34" fmla="*/ 58 w 371"/>
                <a:gd name="T35" fmla="*/ 123 h 166"/>
                <a:gd name="T36" fmla="*/ 138 w 371"/>
                <a:gd name="T37" fmla="*/ 145 h 166"/>
                <a:gd name="T38" fmla="*/ 165 w 371"/>
                <a:gd name="T39" fmla="*/ 145 h 166"/>
                <a:gd name="T40" fmla="*/ 165 w 371"/>
                <a:gd name="T41" fmla="*/ 91 h 166"/>
                <a:gd name="T42" fmla="*/ 188 w 371"/>
                <a:gd name="T43" fmla="*/ 91 h 166"/>
                <a:gd name="T44" fmla="*/ 221 w 371"/>
                <a:gd name="T45" fmla="*/ 145 h 166"/>
                <a:gd name="T46" fmla="*/ 250 w 371"/>
                <a:gd name="T47" fmla="*/ 145 h 166"/>
                <a:gd name="T48" fmla="*/ 215 w 371"/>
                <a:gd name="T49" fmla="*/ 88 h 166"/>
                <a:gd name="T50" fmla="*/ 243 w 371"/>
                <a:gd name="T51" fmla="*/ 47 h 166"/>
                <a:gd name="T52" fmla="*/ 195 w 371"/>
                <a:gd name="T53" fmla="*/ 2 h 166"/>
                <a:gd name="T54" fmla="*/ 138 w 371"/>
                <a:gd name="T55" fmla="*/ 2 h 166"/>
                <a:gd name="T56" fmla="*/ 138 w 371"/>
                <a:gd name="T57" fmla="*/ 145 h 166"/>
                <a:gd name="T58" fmla="*/ 165 w 371"/>
                <a:gd name="T59" fmla="*/ 69 h 166"/>
                <a:gd name="T60" fmla="*/ 165 w 371"/>
                <a:gd name="T61" fmla="*/ 24 h 166"/>
                <a:gd name="T62" fmla="*/ 191 w 371"/>
                <a:gd name="T63" fmla="*/ 24 h 166"/>
                <a:gd name="T64" fmla="*/ 217 w 371"/>
                <a:gd name="T65" fmla="*/ 47 h 166"/>
                <a:gd name="T66" fmla="*/ 191 w 371"/>
                <a:gd name="T67" fmla="*/ 69 h 166"/>
                <a:gd name="T68" fmla="*/ 165 w 371"/>
                <a:gd name="T69" fmla="*/ 69 h 166"/>
                <a:gd name="T70" fmla="*/ 318 w 371"/>
                <a:gd name="T71" fmla="*/ 147 h 166"/>
                <a:gd name="T72" fmla="*/ 371 w 371"/>
                <a:gd name="T73" fmla="*/ 100 h 166"/>
                <a:gd name="T74" fmla="*/ 371 w 371"/>
                <a:gd name="T75" fmla="*/ 96 h 166"/>
                <a:gd name="T76" fmla="*/ 346 w 371"/>
                <a:gd name="T77" fmla="*/ 96 h 166"/>
                <a:gd name="T78" fmla="*/ 346 w 371"/>
                <a:gd name="T79" fmla="*/ 98 h 166"/>
                <a:gd name="T80" fmla="*/ 318 w 371"/>
                <a:gd name="T81" fmla="*/ 123 h 166"/>
                <a:gd name="T82" fmla="*/ 286 w 371"/>
                <a:gd name="T83" fmla="*/ 96 h 166"/>
                <a:gd name="T84" fmla="*/ 286 w 371"/>
                <a:gd name="T85" fmla="*/ 51 h 166"/>
                <a:gd name="T86" fmla="*/ 317 w 371"/>
                <a:gd name="T87" fmla="*/ 23 h 166"/>
                <a:gd name="T88" fmla="*/ 346 w 371"/>
                <a:gd name="T89" fmla="*/ 49 h 166"/>
                <a:gd name="T90" fmla="*/ 346 w 371"/>
                <a:gd name="T91" fmla="*/ 51 h 166"/>
                <a:gd name="T92" fmla="*/ 371 w 371"/>
                <a:gd name="T93" fmla="*/ 51 h 166"/>
                <a:gd name="T94" fmla="*/ 371 w 371"/>
                <a:gd name="T95" fmla="*/ 47 h 166"/>
                <a:gd name="T96" fmla="*/ 317 w 371"/>
                <a:gd name="T97" fmla="*/ 0 h 166"/>
                <a:gd name="T98" fmla="*/ 260 w 371"/>
                <a:gd name="T99" fmla="*/ 52 h 166"/>
                <a:gd name="T100" fmla="*/ 260 w 371"/>
                <a:gd name="T101" fmla="*/ 98 h 166"/>
                <a:gd name="T102" fmla="*/ 318 w 371"/>
                <a:gd name="T103" fmla="*/ 14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1" h="166">
                  <a:moveTo>
                    <a:pt x="100" y="166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7" y="125"/>
                    <a:pt x="115" y="112"/>
                    <a:pt x="115" y="94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20"/>
                    <a:pt x="88" y="0"/>
                    <a:pt x="57" y="0"/>
                  </a:cubicBezTo>
                  <a:cubicBezTo>
                    <a:pt x="29" y="0"/>
                    <a:pt x="0" y="18"/>
                    <a:pt x="0" y="5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30"/>
                    <a:pt x="27" y="147"/>
                    <a:pt x="58" y="147"/>
                  </a:cubicBezTo>
                  <a:cubicBezTo>
                    <a:pt x="62" y="147"/>
                    <a:pt x="66" y="146"/>
                    <a:pt x="70" y="146"/>
                  </a:cubicBezTo>
                  <a:lnTo>
                    <a:pt x="100" y="166"/>
                  </a:lnTo>
                  <a:close/>
                  <a:moveTo>
                    <a:pt x="58" y="123"/>
                  </a:moveTo>
                  <a:cubicBezTo>
                    <a:pt x="41" y="123"/>
                    <a:pt x="26" y="114"/>
                    <a:pt x="26" y="9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30"/>
                    <a:pt x="43" y="23"/>
                    <a:pt x="57" y="23"/>
                  </a:cubicBezTo>
                  <a:cubicBezTo>
                    <a:pt x="74" y="23"/>
                    <a:pt x="89" y="33"/>
                    <a:pt x="89" y="50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9" y="116"/>
                    <a:pt x="71" y="123"/>
                    <a:pt x="58" y="123"/>
                  </a:cubicBezTo>
                  <a:moveTo>
                    <a:pt x="138" y="145"/>
                  </a:moveTo>
                  <a:cubicBezTo>
                    <a:pt x="165" y="145"/>
                    <a:pt x="165" y="145"/>
                    <a:pt x="165" y="145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221" y="145"/>
                    <a:pt x="221" y="145"/>
                    <a:pt x="221" y="145"/>
                  </a:cubicBezTo>
                  <a:cubicBezTo>
                    <a:pt x="250" y="145"/>
                    <a:pt x="250" y="145"/>
                    <a:pt x="250" y="145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34" y="81"/>
                    <a:pt x="243" y="64"/>
                    <a:pt x="243" y="47"/>
                  </a:cubicBezTo>
                  <a:cubicBezTo>
                    <a:pt x="243" y="18"/>
                    <a:pt x="221" y="2"/>
                    <a:pt x="195" y="2"/>
                  </a:cubicBezTo>
                  <a:cubicBezTo>
                    <a:pt x="138" y="2"/>
                    <a:pt x="138" y="2"/>
                    <a:pt x="138" y="2"/>
                  </a:cubicBezTo>
                  <a:lnTo>
                    <a:pt x="138" y="145"/>
                  </a:lnTo>
                  <a:close/>
                  <a:moveTo>
                    <a:pt x="165" y="69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206" y="24"/>
                    <a:pt x="217" y="30"/>
                    <a:pt x="217" y="47"/>
                  </a:cubicBezTo>
                  <a:cubicBezTo>
                    <a:pt x="217" y="61"/>
                    <a:pt x="207" y="69"/>
                    <a:pt x="191" y="69"/>
                  </a:cubicBezTo>
                  <a:lnTo>
                    <a:pt x="165" y="69"/>
                  </a:lnTo>
                  <a:close/>
                  <a:moveTo>
                    <a:pt x="318" y="147"/>
                  </a:moveTo>
                  <a:cubicBezTo>
                    <a:pt x="345" y="147"/>
                    <a:pt x="371" y="132"/>
                    <a:pt x="371" y="100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46" y="96"/>
                    <a:pt x="346" y="96"/>
                    <a:pt x="346" y="96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6" y="116"/>
                    <a:pt x="331" y="123"/>
                    <a:pt x="318" y="123"/>
                  </a:cubicBezTo>
                  <a:cubicBezTo>
                    <a:pt x="301" y="123"/>
                    <a:pt x="286" y="114"/>
                    <a:pt x="286" y="96"/>
                  </a:cubicBezTo>
                  <a:cubicBezTo>
                    <a:pt x="286" y="51"/>
                    <a:pt x="286" y="51"/>
                    <a:pt x="286" y="51"/>
                  </a:cubicBezTo>
                  <a:cubicBezTo>
                    <a:pt x="286" y="30"/>
                    <a:pt x="303" y="23"/>
                    <a:pt x="317" y="23"/>
                  </a:cubicBezTo>
                  <a:cubicBezTo>
                    <a:pt x="330" y="23"/>
                    <a:pt x="346" y="30"/>
                    <a:pt x="346" y="49"/>
                  </a:cubicBezTo>
                  <a:cubicBezTo>
                    <a:pt x="346" y="51"/>
                    <a:pt x="346" y="51"/>
                    <a:pt x="346" y="51"/>
                  </a:cubicBezTo>
                  <a:cubicBezTo>
                    <a:pt x="371" y="51"/>
                    <a:pt x="371" y="51"/>
                    <a:pt x="371" y="51"/>
                  </a:cubicBezTo>
                  <a:cubicBezTo>
                    <a:pt x="371" y="47"/>
                    <a:pt x="371" y="47"/>
                    <a:pt x="371" y="47"/>
                  </a:cubicBezTo>
                  <a:cubicBezTo>
                    <a:pt x="371" y="15"/>
                    <a:pt x="344" y="0"/>
                    <a:pt x="317" y="0"/>
                  </a:cubicBezTo>
                  <a:cubicBezTo>
                    <a:pt x="286" y="0"/>
                    <a:pt x="260" y="18"/>
                    <a:pt x="260" y="52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130"/>
                    <a:pt x="287" y="147"/>
                    <a:pt x="318" y="1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18" name="Freeform 112"/>
            <p:cNvSpPr>
              <a:spLocks noEditPoints="1"/>
            </p:cNvSpPr>
            <p:nvPr userDrawn="1"/>
          </p:nvSpPr>
          <p:spPr bwMode="auto">
            <a:xfrm>
              <a:off x="458788" y="7373938"/>
              <a:ext cx="862012" cy="33338"/>
            </a:xfrm>
            <a:custGeom>
              <a:avLst/>
              <a:gdLst>
                <a:gd name="T0" fmla="*/ 1012 w 1020"/>
                <a:gd name="T1" fmla="*/ 10 h 39"/>
                <a:gd name="T2" fmla="*/ 1000 w 1020"/>
                <a:gd name="T3" fmla="*/ 25 h 39"/>
                <a:gd name="T4" fmla="*/ 952 w 1020"/>
                <a:gd name="T5" fmla="*/ 26 h 39"/>
                <a:gd name="T6" fmla="*/ 938 w 1020"/>
                <a:gd name="T7" fmla="*/ 23 h 39"/>
                <a:gd name="T8" fmla="*/ 946 w 1020"/>
                <a:gd name="T9" fmla="*/ 39 h 39"/>
                <a:gd name="T10" fmla="*/ 899 w 1020"/>
                <a:gd name="T11" fmla="*/ 8 h 39"/>
                <a:gd name="T12" fmla="*/ 901 w 1020"/>
                <a:gd name="T13" fmla="*/ 16 h 39"/>
                <a:gd name="T14" fmla="*/ 898 w 1020"/>
                <a:gd name="T15" fmla="*/ 23 h 39"/>
                <a:gd name="T16" fmla="*/ 910 w 1020"/>
                <a:gd name="T17" fmla="*/ 4 h 39"/>
                <a:gd name="T18" fmla="*/ 861 w 1020"/>
                <a:gd name="T19" fmla="*/ 8 h 39"/>
                <a:gd name="T20" fmla="*/ 793 w 1020"/>
                <a:gd name="T21" fmla="*/ 38 h 39"/>
                <a:gd name="T22" fmla="*/ 819 w 1020"/>
                <a:gd name="T23" fmla="*/ 1 h 39"/>
                <a:gd name="T24" fmla="*/ 775 w 1020"/>
                <a:gd name="T25" fmla="*/ 38 h 39"/>
                <a:gd name="T26" fmla="*/ 758 w 1020"/>
                <a:gd name="T27" fmla="*/ 9 h 39"/>
                <a:gd name="T28" fmla="*/ 728 w 1020"/>
                <a:gd name="T29" fmla="*/ 2 h 39"/>
                <a:gd name="T30" fmla="*/ 703 w 1020"/>
                <a:gd name="T31" fmla="*/ 27 h 39"/>
                <a:gd name="T32" fmla="*/ 725 w 1020"/>
                <a:gd name="T33" fmla="*/ 30 h 39"/>
                <a:gd name="T34" fmla="*/ 713 w 1020"/>
                <a:gd name="T35" fmla="*/ 11 h 39"/>
                <a:gd name="T36" fmla="*/ 673 w 1020"/>
                <a:gd name="T37" fmla="*/ 8 h 39"/>
                <a:gd name="T38" fmla="*/ 675 w 1020"/>
                <a:gd name="T39" fmla="*/ 16 h 39"/>
                <a:gd name="T40" fmla="*/ 672 w 1020"/>
                <a:gd name="T41" fmla="*/ 23 h 39"/>
                <a:gd name="T42" fmla="*/ 683 w 1020"/>
                <a:gd name="T43" fmla="*/ 4 h 39"/>
                <a:gd name="T44" fmla="*/ 642 w 1020"/>
                <a:gd name="T45" fmla="*/ 30 h 39"/>
                <a:gd name="T46" fmla="*/ 641 w 1020"/>
                <a:gd name="T47" fmla="*/ 9 h 39"/>
                <a:gd name="T48" fmla="*/ 601 w 1020"/>
                <a:gd name="T49" fmla="*/ 8 h 39"/>
                <a:gd name="T50" fmla="*/ 553 w 1020"/>
                <a:gd name="T51" fmla="*/ 1 h 39"/>
                <a:gd name="T52" fmla="*/ 538 w 1020"/>
                <a:gd name="T53" fmla="*/ 20 h 39"/>
                <a:gd name="T54" fmla="*/ 547 w 1020"/>
                <a:gd name="T55" fmla="*/ 31 h 39"/>
                <a:gd name="T56" fmla="*/ 550 w 1020"/>
                <a:gd name="T57" fmla="*/ 38 h 39"/>
                <a:gd name="T58" fmla="*/ 546 w 1020"/>
                <a:gd name="T59" fmla="*/ 16 h 39"/>
                <a:gd name="T60" fmla="*/ 550 w 1020"/>
                <a:gd name="T61" fmla="*/ 8 h 39"/>
                <a:gd name="T62" fmla="*/ 508 w 1020"/>
                <a:gd name="T63" fmla="*/ 38 h 39"/>
                <a:gd name="T64" fmla="*/ 475 w 1020"/>
                <a:gd name="T65" fmla="*/ 31 h 39"/>
                <a:gd name="T66" fmla="*/ 470 w 1020"/>
                <a:gd name="T67" fmla="*/ 9 h 39"/>
                <a:gd name="T68" fmla="*/ 467 w 1020"/>
                <a:gd name="T69" fmla="*/ 2 h 39"/>
                <a:gd name="T70" fmla="*/ 475 w 1020"/>
                <a:gd name="T71" fmla="*/ 39 h 39"/>
                <a:gd name="T72" fmla="*/ 422 w 1020"/>
                <a:gd name="T73" fmla="*/ 30 h 39"/>
                <a:gd name="T74" fmla="*/ 439 w 1020"/>
                <a:gd name="T75" fmla="*/ 1 h 39"/>
                <a:gd name="T76" fmla="*/ 388 w 1020"/>
                <a:gd name="T77" fmla="*/ 10 h 39"/>
                <a:gd name="T78" fmla="*/ 377 w 1020"/>
                <a:gd name="T79" fmla="*/ 8 h 39"/>
                <a:gd name="T80" fmla="*/ 389 w 1020"/>
                <a:gd name="T81" fmla="*/ 22 h 39"/>
                <a:gd name="T82" fmla="*/ 369 w 1020"/>
                <a:gd name="T83" fmla="*/ 1 h 39"/>
                <a:gd name="T84" fmla="*/ 329 w 1020"/>
                <a:gd name="T85" fmla="*/ 7 h 39"/>
                <a:gd name="T86" fmla="*/ 344 w 1020"/>
                <a:gd name="T87" fmla="*/ 27 h 39"/>
                <a:gd name="T88" fmla="*/ 326 w 1020"/>
                <a:gd name="T89" fmla="*/ 34 h 39"/>
                <a:gd name="T90" fmla="*/ 351 w 1020"/>
                <a:gd name="T91" fmla="*/ 22 h 39"/>
                <a:gd name="T92" fmla="*/ 338 w 1020"/>
                <a:gd name="T93" fmla="*/ 9 h 39"/>
                <a:gd name="T94" fmla="*/ 303 w 1020"/>
                <a:gd name="T95" fmla="*/ 38 h 39"/>
                <a:gd name="T96" fmla="*/ 295 w 1020"/>
                <a:gd name="T97" fmla="*/ 38 h 39"/>
                <a:gd name="T98" fmla="*/ 269 w 1020"/>
                <a:gd name="T99" fmla="*/ 16 h 39"/>
                <a:gd name="T100" fmla="*/ 211 w 1020"/>
                <a:gd name="T101" fmla="*/ 38 h 39"/>
                <a:gd name="T102" fmla="*/ 211 w 1020"/>
                <a:gd name="T103" fmla="*/ 8 h 39"/>
                <a:gd name="T104" fmla="*/ 140 w 1020"/>
                <a:gd name="T105" fmla="*/ 38 h 39"/>
                <a:gd name="T106" fmla="*/ 110 w 1020"/>
                <a:gd name="T107" fmla="*/ 23 h 39"/>
                <a:gd name="T108" fmla="*/ 113 w 1020"/>
                <a:gd name="T109" fmla="*/ 30 h 39"/>
                <a:gd name="T110" fmla="*/ 65 w 1020"/>
                <a:gd name="T111" fmla="*/ 38 h 39"/>
                <a:gd name="T112" fmla="*/ 59 w 1020"/>
                <a:gd name="T113" fmla="*/ 38 h 39"/>
                <a:gd name="T114" fmla="*/ 33 w 1020"/>
                <a:gd name="T1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0" h="39">
                  <a:moveTo>
                    <a:pt x="980" y="38"/>
                  </a:moveTo>
                  <a:cubicBezTo>
                    <a:pt x="988" y="38"/>
                    <a:pt x="988" y="38"/>
                    <a:pt x="988" y="38"/>
                  </a:cubicBezTo>
                  <a:cubicBezTo>
                    <a:pt x="988" y="10"/>
                    <a:pt x="988" y="10"/>
                    <a:pt x="988" y="10"/>
                  </a:cubicBezTo>
                  <a:cubicBezTo>
                    <a:pt x="988" y="10"/>
                    <a:pt x="988" y="10"/>
                    <a:pt x="988" y="10"/>
                  </a:cubicBezTo>
                  <a:cubicBezTo>
                    <a:pt x="997" y="38"/>
                    <a:pt x="997" y="38"/>
                    <a:pt x="997" y="38"/>
                  </a:cubicBezTo>
                  <a:cubicBezTo>
                    <a:pt x="1003" y="38"/>
                    <a:pt x="1003" y="38"/>
                    <a:pt x="1003" y="38"/>
                  </a:cubicBezTo>
                  <a:cubicBezTo>
                    <a:pt x="1012" y="10"/>
                    <a:pt x="1012" y="10"/>
                    <a:pt x="1012" y="10"/>
                  </a:cubicBezTo>
                  <a:cubicBezTo>
                    <a:pt x="1012" y="10"/>
                    <a:pt x="1012" y="10"/>
                    <a:pt x="1012" y="10"/>
                  </a:cubicBezTo>
                  <a:cubicBezTo>
                    <a:pt x="1012" y="38"/>
                    <a:pt x="1012" y="38"/>
                    <a:pt x="1012" y="38"/>
                  </a:cubicBezTo>
                  <a:cubicBezTo>
                    <a:pt x="1020" y="38"/>
                    <a:pt x="1020" y="38"/>
                    <a:pt x="1020" y="38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08" y="1"/>
                    <a:pt x="1008" y="1"/>
                    <a:pt x="1008" y="1"/>
                  </a:cubicBezTo>
                  <a:cubicBezTo>
                    <a:pt x="1000" y="25"/>
                    <a:pt x="1000" y="25"/>
                    <a:pt x="1000" y="25"/>
                  </a:cubicBezTo>
                  <a:cubicBezTo>
                    <a:pt x="1000" y="25"/>
                    <a:pt x="1000" y="25"/>
                    <a:pt x="1000" y="25"/>
                  </a:cubicBezTo>
                  <a:cubicBezTo>
                    <a:pt x="992" y="1"/>
                    <a:pt x="992" y="1"/>
                    <a:pt x="992" y="1"/>
                  </a:cubicBezTo>
                  <a:cubicBezTo>
                    <a:pt x="980" y="1"/>
                    <a:pt x="980" y="1"/>
                    <a:pt x="980" y="1"/>
                  </a:cubicBezTo>
                  <a:lnTo>
                    <a:pt x="980" y="38"/>
                  </a:lnTo>
                  <a:close/>
                  <a:moveTo>
                    <a:pt x="961" y="1"/>
                  </a:moveTo>
                  <a:cubicBezTo>
                    <a:pt x="953" y="1"/>
                    <a:pt x="953" y="1"/>
                    <a:pt x="953" y="1"/>
                  </a:cubicBezTo>
                  <a:cubicBezTo>
                    <a:pt x="953" y="23"/>
                    <a:pt x="953" y="23"/>
                    <a:pt x="953" y="23"/>
                  </a:cubicBezTo>
                  <a:cubicBezTo>
                    <a:pt x="953" y="24"/>
                    <a:pt x="953" y="25"/>
                    <a:pt x="952" y="26"/>
                  </a:cubicBezTo>
                  <a:cubicBezTo>
                    <a:pt x="952" y="27"/>
                    <a:pt x="952" y="28"/>
                    <a:pt x="951" y="29"/>
                  </a:cubicBezTo>
                  <a:cubicBezTo>
                    <a:pt x="950" y="30"/>
                    <a:pt x="949" y="30"/>
                    <a:pt x="949" y="31"/>
                  </a:cubicBezTo>
                  <a:cubicBezTo>
                    <a:pt x="948" y="31"/>
                    <a:pt x="947" y="31"/>
                    <a:pt x="946" y="31"/>
                  </a:cubicBezTo>
                  <a:cubicBezTo>
                    <a:pt x="945" y="31"/>
                    <a:pt x="944" y="31"/>
                    <a:pt x="943" y="31"/>
                  </a:cubicBezTo>
                  <a:cubicBezTo>
                    <a:pt x="942" y="30"/>
                    <a:pt x="941" y="30"/>
                    <a:pt x="940" y="29"/>
                  </a:cubicBezTo>
                  <a:cubicBezTo>
                    <a:pt x="940" y="28"/>
                    <a:pt x="939" y="27"/>
                    <a:pt x="939" y="26"/>
                  </a:cubicBezTo>
                  <a:cubicBezTo>
                    <a:pt x="939" y="25"/>
                    <a:pt x="938" y="24"/>
                    <a:pt x="938" y="23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24"/>
                    <a:pt x="930" y="24"/>
                    <a:pt x="930" y="24"/>
                  </a:cubicBezTo>
                  <a:cubicBezTo>
                    <a:pt x="930" y="26"/>
                    <a:pt x="931" y="28"/>
                    <a:pt x="931" y="30"/>
                  </a:cubicBezTo>
                  <a:cubicBezTo>
                    <a:pt x="932" y="31"/>
                    <a:pt x="933" y="33"/>
                    <a:pt x="934" y="34"/>
                  </a:cubicBezTo>
                  <a:cubicBezTo>
                    <a:pt x="936" y="36"/>
                    <a:pt x="937" y="37"/>
                    <a:pt x="939" y="37"/>
                  </a:cubicBezTo>
                  <a:cubicBezTo>
                    <a:pt x="941" y="38"/>
                    <a:pt x="943" y="39"/>
                    <a:pt x="946" y="39"/>
                  </a:cubicBezTo>
                  <a:cubicBezTo>
                    <a:pt x="948" y="39"/>
                    <a:pt x="950" y="38"/>
                    <a:pt x="952" y="37"/>
                  </a:cubicBezTo>
                  <a:cubicBezTo>
                    <a:pt x="954" y="37"/>
                    <a:pt x="956" y="36"/>
                    <a:pt x="957" y="34"/>
                  </a:cubicBezTo>
                  <a:cubicBezTo>
                    <a:pt x="958" y="33"/>
                    <a:pt x="959" y="31"/>
                    <a:pt x="960" y="30"/>
                  </a:cubicBezTo>
                  <a:cubicBezTo>
                    <a:pt x="961" y="28"/>
                    <a:pt x="961" y="26"/>
                    <a:pt x="961" y="24"/>
                  </a:cubicBezTo>
                  <a:lnTo>
                    <a:pt x="961" y="1"/>
                  </a:lnTo>
                  <a:close/>
                  <a:moveTo>
                    <a:pt x="894" y="8"/>
                  </a:moveTo>
                  <a:cubicBezTo>
                    <a:pt x="899" y="8"/>
                    <a:pt x="899" y="8"/>
                    <a:pt x="899" y="8"/>
                  </a:cubicBezTo>
                  <a:cubicBezTo>
                    <a:pt x="900" y="8"/>
                    <a:pt x="901" y="8"/>
                    <a:pt x="902" y="8"/>
                  </a:cubicBezTo>
                  <a:cubicBezTo>
                    <a:pt x="902" y="8"/>
                    <a:pt x="903" y="9"/>
                    <a:pt x="904" y="9"/>
                  </a:cubicBezTo>
                  <a:cubicBezTo>
                    <a:pt x="904" y="9"/>
                    <a:pt x="905" y="10"/>
                    <a:pt x="905" y="10"/>
                  </a:cubicBezTo>
                  <a:cubicBezTo>
                    <a:pt x="905" y="11"/>
                    <a:pt x="906" y="11"/>
                    <a:pt x="906" y="12"/>
                  </a:cubicBezTo>
                  <a:cubicBezTo>
                    <a:pt x="906" y="13"/>
                    <a:pt x="905" y="14"/>
                    <a:pt x="905" y="15"/>
                  </a:cubicBezTo>
                  <a:cubicBezTo>
                    <a:pt x="905" y="15"/>
                    <a:pt x="904" y="16"/>
                    <a:pt x="903" y="16"/>
                  </a:cubicBezTo>
                  <a:cubicBezTo>
                    <a:pt x="903" y="16"/>
                    <a:pt x="902" y="16"/>
                    <a:pt x="901" y="16"/>
                  </a:cubicBezTo>
                  <a:cubicBezTo>
                    <a:pt x="900" y="16"/>
                    <a:pt x="900" y="16"/>
                    <a:pt x="899" y="16"/>
                  </a:cubicBezTo>
                  <a:cubicBezTo>
                    <a:pt x="894" y="16"/>
                    <a:pt x="894" y="16"/>
                    <a:pt x="894" y="16"/>
                  </a:cubicBezTo>
                  <a:lnTo>
                    <a:pt x="894" y="8"/>
                  </a:lnTo>
                  <a:close/>
                  <a:moveTo>
                    <a:pt x="886" y="38"/>
                  </a:moveTo>
                  <a:cubicBezTo>
                    <a:pt x="894" y="38"/>
                    <a:pt x="894" y="38"/>
                    <a:pt x="894" y="38"/>
                  </a:cubicBezTo>
                  <a:cubicBezTo>
                    <a:pt x="894" y="23"/>
                    <a:pt x="894" y="23"/>
                    <a:pt x="894" y="23"/>
                  </a:cubicBezTo>
                  <a:cubicBezTo>
                    <a:pt x="898" y="23"/>
                    <a:pt x="898" y="23"/>
                    <a:pt x="898" y="23"/>
                  </a:cubicBezTo>
                  <a:cubicBezTo>
                    <a:pt x="906" y="38"/>
                    <a:pt x="906" y="38"/>
                    <a:pt x="906" y="38"/>
                  </a:cubicBezTo>
                  <a:cubicBezTo>
                    <a:pt x="915" y="38"/>
                    <a:pt x="915" y="38"/>
                    <a:pt x="915" y="38"/>
                  </a:cubicBezTo>
                  <a:cubicBezTo>
                    <a:pt x="906" y="22"/>
                    <a:pt x="906" y="22"/>
                    <a:pt x="906" y="22"/>
                  </a:cubicBezTo>
                  <a:cubicBezTo>
                    <a:pt x="909" y="22"/>
                    <a:pt x="911" y="21"/>
                    <a:pt x="912" y="19"/>
                  </a:cubicBezTo>
                  <a:cubicBezTo>
                    <a:pt x="913" y="17"/>
                    <a:pt x="914" y="15"/>
                    <a:pt x="914" y="12"/>
                  </a:cubicBezTo>
                  <a:cubicBezTo>
                    <a:pt x="914" y="10"/>
                    <a:pt x="914" y="9"/>
                    <a:pt x="913" y="7"/>
                  </a:cubicBezTo>
                  <a:cubicBezTo>
                    <a:pt x="912" y="6"/>
                    <a:pt x="911" y="5"/>
                    <a:pt x="910" y="4"/>
                  </a:cubicBezTo>
                  <a:cubicBezTo>
                    <a:pt x="909" y="3"/>
                    <a:pt x="907" y="2"/>
                    <a:pt x="905" y="2"/>
                  </a:cubicBezTo>
                  <a:cubicBezTo>
                    <a:pt x="904" y="2"/>
                    <a:pt x="902" y="1"/>
                    <a:pt x="900" y="1"/>
                  </a:cubicBezTo>
                  <a:cubicBezTo>
                    <a:pt x="886" y="1"/>
                    <a:pt x="886" y="1"/>
                    <a:pt x="886" y="1"/>
                  </a:cubicBezTo>
                  <a:lnTo>
                    <a:pt x="886" y="38"/>
                  </a:lnTo>
                  <a:close/>
                  <a:moveTo>
                    <a:pt x="853" y="38"/>
                  </a:moveTo>
                  <a:cubicBezTo>
                    <a:pt x="861" y="38"/>
                    <a:pt x="861" y="38"/>
                    <a:pt x="861" y="38"/>
                  </a:cubicBezTo>
                  <a:cubicBezTo>
                    <a:pt x="861" y="8"/>
                    <a:pt x="861" y="8"/>
                    <a:pt x="861" y="8"/>
                  </a:cubicBezTo>
                  <a:cubicBezTo>
                    <a:pt x="871" y="8"/>
                    <a:pt x="871" y="8"/>
                    <a:pt x="871" y="8"/>
                  </a:cubicBezTo>
                  <a:cubicBezTo>
                    <a:pt x="871" y="1"/>
                    <a:pt x="871" y="1"/>
                    <a:pt x="871" y="1"/>
                  </a:cubicBezTo>
                  <a:cubicBezTo>
                    <a:pt x="843" y="1"/>
                    <a:pt x="843" y="1"/>
                    <a:pt x="843" y="1"/>
                  </a:cubicBezTo>
                  <a:cubicBezTo>
                    <a:pt x="843" y="8"/>
                    <a:pt x="843" y="8"/>
                    <a:pt x="843" y="8"/>
                  </a:cubicBezTo>
                  <a:cubicBezTo>
                    <a:pt x="853" y="8"/>
                    <a:pt x="853" y="8"/>
                    <a:pt x="853" y="8"/>
                  </a:cubicBezTo>
                  <a:lnTo>
                    <a:pt x="853" y="38"/>
                  </a:lnTo>
                  <a:close/>
                  <a:moveTo>
                    <a:pt x="793" y="38"/>
                  </a:moveTo>
                  <a:cubicBezTo>
                    <a:pt x="801" y="38"/>
                    <a:pt x="801" y="38"/>
                    <a:pt x="801" y="38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817" y="38"/>
                    <a:pt x="817" y="38"/>
                    <a:pt x="817" y="38"/>
                  </a:cubicBezTo>
                  <a:cubicBezTo>
                    <a:pt x="827" y="38"/>
                    <a:pt x="827" y="38"/>
                    <a:pt x="827" y="38"/>
                  </a:cubicBezTo>
                  <a:cubicBezTo>
                    <a:pt x="827" y="1"/>
                    <a:pt x="827" y="1"/>
                    <a:pt x="827" y="1"/>
                  </a:cubicBezTo>
                  <a:cubicBezTo>
                    <a:pt x="819" y="1"/>
                    <a:pt x="819" y="1"/>
                    <a:pt x="819" y="1"/>
                  </a:cubicBezTo>
                  <a:cubicBezTo>
                    <a:pt x="819" y="27"/>
                    <a:pt x="819" y="27"/>
                    <a:pt x="819" y="27"/>
                  </a:cubicBezTo>
                  <a:cubicBezTo>
                    <a:pt x="819" y="27"/>
                    <a:pt x="819" y="27"/>
                    <a:pt x="819" y="27"/>
                  </a:cubicBezTo>
                  <a:cubicBezTo>
                    <a:pt x="804" y="1"/>
                    <a:pt x="804" y="1"/>
                    <a:pt x="804" y="1"/>
                  </a:cubicBezTo>
                  <a:cubicBezTo>
                    <a:pt x="793" y="1"/>
                    <a:pt x="793" y="1"/>
                    <a:pt x="793" y="1"/>
                  </a:cubicBezTo>
                  <a:lnTo>
                    <a:pt x="793" y="38"/>
                  </a:lnTo>
                  <a:close/>
                  <a:moveTo>
                    <a:pt x="750" y="38"/>
                  </a:moveTo>
                  <a:cubicBezTo>
                    <a:pt x="775" y="38"/>
                    <a:pt x="775" y="38"/>
                    <a:pt x="775" y="38"/>
                  </a:cubicBezTo>
                  <a:cubicBezTo>
                    <a:pt x="775" y="30"/>
                    <a:pt x="775" y="30"/>
                    <a:pt x="775" y="30"/>
                  </a:cubicBezTo>
                  <a:cubicBezTo>
                    <a:pt x="758" y="30"/>
                    <a:pt x="758" y="30"/>
                    <a:pt x="758" y="30"/>
                  </a:cubicBezTo>
                  <a:cubicBezTo>
                    <a:pt x="758" y="23"/>
                    <a:pt x="758" y="23"/>
                    <a:pt x="758" y="23"/>
                  </a:cubicBezTo>
                  <a:cubicBezTo>
                    <a:pt x="774" y="23"/>
                    <a:pt x="774" y="23"/>
                    <a:pt x="774" y="23"/>
                  </a:cubicBezTo>
                  <a:cubicBezTo>
                    <a:pt x="774" y="16"/>
                    <a:pt x="774" y="16"/>
                    <a:pt x="774" y="16"/>
                  </a:cubicBezTo>
                  <a:cubicBezTo>
                    <a:pt x="758" y="16"/>
                    <a:pt x="758" y="16"/>
                    <a:pt x="758" y="16"/>
                  </a:cubicBezTo>
                  <a:cubicBezTo>
                    <a:pt x="758" y="9"/>
                    <a:pt x="758" y="9"/>
                    <a:pt x="758" y="9"/>
                  </a:cubicBezTo>
                  <a:cubicBezTo>
                    <a:pt x="775" y="9"/>
                    <a:pt x="775" y="9"/>
                    <a:pt x="775" y="9"/>
                  </a:cubicBezTo>
                  <a:cubicBezTo>
                    <a:pt x="775" y="1"/>
                    <a:pt x="775" y="1"/>
                    <a:pt x="775" y="1"/>
                  </a:cubicBezTo>
                  <a:cubicBezTo>
                    <a:pt x="750" y="1"/>
                    <a:pt x="750" y="1"/>
                    <a:pt x="750" y="1"/>
                  </a:cubicBezTo>
                  <a:lnTo>
                    <a:pt x="750" y="38"/>
                  </a:lnTo>
                  <a:close/>
                  <a:moveTo>
                    <a:pt x="734" y="6"/>
                  </a:moveTo>
                  <a:cubicBezTo>
                    <a:pt x="733" y="5"/>
                    <a:pt x="732" y="4"/>
                    <a:pt x="731" y="3"/>
                  </a:cubicBezTo>
                  <a:cubicBezTo>
                    <a:pt x="730" y="3"/>
                    <a:pt x="729" y="2"/>
                    <a:pt x="728" y="2"/>
                  </a:cubicBezTo>
                  <a:cubicBezTo>
                    <a:pt x="727" y="1"/>
                    <a:pt x="726" y="1"/>
                    <a:pt x="725" y="1"/>
                  </a:cubicBezTo>
                  <a:cubicBezTo>
                    <a:pt x="724" y="1"/>
                    <a:pt x="722" y="0"/>
                    <a:pt x="721" y="0"/>
                  </a:cubicBezTo>
                  <a:cubicBezTo>
                    <a:pt x="719" y="0"/>
                    <a:pt x="716" y="1"/>
                    <a:pt x="714" y="2"/>
                  </a:cubicBezTo>
                  <a:cubicBezTo>
                    <a:pt x="711" y="3"/>
                    <a:pt x="709" y="4"/>
                    <a:pt x="707" y="6"/>
                  </a:cubicBezTo>
                  <a:cubicBezTo>
                    <a:pt x="706" y="7"/>
                    <a:pt x="704" y="9"/>
                    <a:pt x="703" y="12"/>
                  </a:cubicBezTo>
                  <a:cubicBezTo>
                    <a:pt x="702" y="14"/>
                    <a:pt x="702" y="17"/>
                    <a:pt x="702" y="19"/>
                  </a:cubicBezTo>
                  <a:cubicBezTo>
                    <a:pt x="702" y="22"/>
                    <a:pt x="702" y="25"/>
                    <a:pt x="703" y="27"/>
                  </a:cubicBezTo>
                  <a:cubicBezTo>
                    <a:pt x="704" y="30"/>
                    <a:pt x="706" y="32"/>
                    <a:pt x="707" y="33"/>
                  </a:cubicBezTo>
                  <a:cubicBezTo>
                    <a:pt x="709" y="35"/>
                    <a:pt x="711" y="36"/>
                    <a:pt x="714" y="37"/>
                  </a:cubicBezTo>
                  <a:cubicBezTo>
                    <a:pt x="716" y="38"/>
                    <a:pt x="719" y="39"/>
                    <a:pt x="721" y="39"/>
                  </a:cubicBezTo>
                  <a:cubicBezTo>
                    <a:pt x="724" y="39"/>
                    <a:pt x="726" y="38"/>
                    <a:pt x="729" y="37"/>
                  </a:cubicBezTo>
                  <a:cubicBezTo>
                    <a:pt x="731" y="36"/>
                    <a:pt x="733" y="34"/>
                    <a:pt x="735" y="32"/>
                  </a:cubicBezTo>
                  <a:cubicBezTo>
                    <a:pt x="728" y="27"/>
                    <a:pt x="728" y="27"/>
                    <a:pt x="728" y="27"/>
                  </a:cubicBezTo>
                  <a:cubicBezTo>
                    <a:pt x="727" y="28"/>
                    <a:pt x="726" y="29"/>
                    <a:pt x="725" y="30"/>
                  </a:cubicBezTo>
                  <a:cubicBezTo>
                    <a:pt x="723" y="31"/>
                    <a:pt x="722" y="31"/>
                    <a:pt x="720" y="31"/>
                  </a:cubicBezTo>
                  <a:cubicBezTo>
                    <a:pt x="719" y="31"/>
                    <a:pt x="718" y="31"/>
                    <a:pt x="716" y="30"/>
                  </a:cubicBezTo>
                  <a:cubicBezTo>
                    <a:pt x="715" y="30"/>
                    <a:pt x="714" y="29"/>
                    <a:pt x="713" y="28"/>
                  </a:cubicBezTo>
                  <a:cubicBezTo>
                    <a:pt x="712" y="27"/>
                    <a:pt x="712" y="26"/>
                    <a:pt x="711" y="24"/>
                  </a:cubicBezTo>
                  <a:cubicBezTo>
                    <a:pt x="710" y="23"/>
                    <a:pt x="710" y="21"/>
                    <a:pt x="710" y="19"/>
                  </a:cubicBezTo>
                  <a:cubicBezTo>
                    <a:pt x="710" y="18"/>
                    <a:pt x="710" y="16"/>
                    <a:pt x="711" y="15"/>
                  </a:cubicBezTo>
                  <a:cubicBezTo>
                    <a:pt x="712" y="13"/>
                    <a:pt x="712" y="12"/>
                    <a:pt x="713" y="11"/>
                  </a:cubicBezTo>
                  <a:cubicBezTo>
                    <a:pt x="714" y="10"/>
                    <a:pt x="715" y="9"/>
                    <a:pt x="717" y="9"/>
                  </a:cubicBezTo>
                  <a:cubicBezTo>
                    <a:pt x="718" y="8"/>
                    <a:pt x="719" y="8"/>
                    <a:pt x="721" y="8"/>
                  </a:cubicBezTo>
                  <a:cubicBezTo>
                    <a:pt x="722" y="8"/>
                    <a:pt x="723" y="8"/>
                    <a:pt x="725" y="9"/>
                  </a:cubicBezTo>
                  <a:cubicBezTo>
                    <a:pt x="726" y="9"/>
                    <a:pt x="727" y="10"/>
                    <a:pt x="728" y="11"/>
                  </a:cubicBezTo>
                  <a:lnTo>
                    <a:pt x="734" y="6"/>
                  </a:lnTo>
                  <a:close/>
                  <a:moveTo>
                    <a:pt x="668" y="8"/>
                  </a:moveTo>
                  <a:cubicBezTo>
                    <a:pt x="673" y="8"/>
                    <a:pt x="673" y="8"/>
                    <a:pt x="673" y="8"/>
                  </a:cubicBezTo>
                  <a:cubicBezTo>
                    <a:pt x="674" y="8"/>
                    <a:pt x="674" y="8"/>
                    <a:pt x="675" y="8"/>
                  </a:cubicBezTo>
                  <a:cubicBezTo>
                    <a:pt x="676" y="8"/>
                    <a:pt x="676" y="9"/>
                    <a:pt x="677" y="9"/>
                  </a:cubicBezTo>
                  <a:cubicBezTo>
                    <a:pt x="678" y="9"/>
                    <a:pt x="678" y="10"/>
                    <a:pt x="678" y="10"/>
                  </a:cubicBezTo>
                  <a:cubicBezTo>
                    <a:pt x="679" y="11"/>
                    <a:pt x="679" y="11"/>
                    <a:pt x="679" y="12"/>
                  </a:cubicBezTo>
                  <a:cubicBezTo>
                    <a:pt x="679" y="13"/>
                    <a:pt x="679" y="14"/>
                    <a:pt x="678" y="15"/>
                  </a:cubicBezTo>
                  <a:cubicBezTo>
                    <a:pt x="678" y="15"/>
                    <a:pt x="677" y="16"/>
                    <a:pt x="677" y="16"/>
                  </a:cubicBezTo>
                  <a:cubicBezTo>
                    <a:pt x="676" y="16"/>
                    <a:pt x="675" y="16"/>
                    <a:pt x="675" y="16"/>
                  </a:cubicBezTo>
                  <a:cubicBezTo>
                    <a:pt x="674" y="16"/>
                    <a:pt x="673" y="16"/>
                    <a:pt x="672" y="16"/>
                  </a:cubicBezTo>
                  <a:cubicBezTo>
                    <a:pt x="668" y="16"/>
                    <a:pt x="668" y="16"/>
                    <a:pt x="668" y="16"/>
                  </a:cubicBezTo>
                  <a:lnTo>
                    <a:pt x="668" y="8"/>
                  </a:lnTo>
                  <a:close/>
                  <a:moveTo>
                    <a:pt x="660" y="38"/>
                  </a:moveTo>
                  <a:cubicBezTo>
                    <a:pt x="668" y="38"/>
                    <a:pt x="668" y="38"/>
                    <a:pt x="668" y="38"/>
                  </a:cubicBezTo>
                  <a:cubicBezTo>
                    <a:pt x="668" y="23"/>
                    <a:pt x="668" y="23"/>
                    <a:pt x="668" y="23"/>
                  </a:cubicBezTo>
                  <a:cubicBezTo>
                    <a:pt x="672" y="23"/>
                    <a:pt x="672" y="23"/>
                    <a:pt x="672" y="23"/>
                  </a:cubicBezTo>
                  <a:cubicBezTo>
                    <a:pt x="679" y="38"/>
                    <a:pt x="679" y="38"/>
                    <a:pt x="67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79" y="22"/>
                    <a:pt x="679" y="22"/>
                    <a:pt x="679" y="22"/>
                  </a:cubicBezTo>
                  <a:cubicBezTo>
                    <a:pt x="682" y="22"/>
                    <a:pt x="684" y="21"/>
                    <a:pt x="685" y="19"/>
                  </a:cubicBezTo>
                  <a:cubicBezTo>
                    <a:pt x="687" y="17"/>
                    <a:pt x="687" y="15"/>
                    <a:pt x="687" y="12"/>
                  </a:cubicBezTo>
                  <a:cubicBezTo>
                    <a:pt x="687" y="10"/>
                    <a:pt x="687" y="9"/>
                    <a:pt x="686" y="7"/>
                  </a:cubicBezTo>
                  <a:cubicBezTo>
                    <a:pt x="685" y="6"/>
                    <a:pt x="684" y="5"/>
                    <a:pt x="683" y="4"/>
                  </a:cubicBezTo>
                  <a:cubicBezTo>
                    <a:pt x="682" y="3"/>
                    <a:pt x="681" y="2"/>
                    <a:pt x="679" y="2"/>
                  </a:cubicBezTo>
                  <a:cubicBezTo>
                    <a:pt x="677" y="2"/>
                    <a:pt x="676" y="1"/>
                    <a:pt x="674" y="1"/>
                  </a:cubicBezTo>
                  <a:cubicBezTo>
                    <a:pt x="660" y="1"/>
                    <a:pt x="660" y="1"/>
                    <a:pt x="660" y="1"/>
                  </a:cubicBezTo>
                  <a:lnTo>
                    <a:pt x="660" y="38"/>
                  </a:lnTo>
                  <a:close/>
                  <a:moveTo>
                    <a:pt x="616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24" y="30"/>
                    <a:pt x="624" y="30"/>
                    <a:pt x="624" y="30"/>
                  </a:cubicBezTo>
                  <a:cubicBezTo>
                    <a:pt x="624" y="23"/>
                    <a:pt x="624" y="23"/>
                    <a:pt x="624" y="23"/>
                  </a:cubicBezTo>
                  <a:cubicBezTo>
                    <a:pt x="640" y="23"/>
                    <a:pt x="640" y="23"/>
                    <a:pt x="640" y="23"/>
                  </a:cubicBezTo>
                  <a:cubicBezTo>
                    <a:pt x="640" y="16"/>
                    <a:pt x="640" y="16"/>
                    <a:pt x="640" y="16"/>
                  </a:cubicBezTo>
                  <a:cubicBezTo>
                    <a:pt x="624" y="16"/>
                    <a:pt x="624" y="16"/>
                    <a:pt x="624" y="16"/>
                  </a:cubicBezTo>
                  <a:cubicBezTo>
                    <a:pt x="624" y="9"/>
                    <a:pt x="624" y="9"/>
                    <a:pt x="624" y="9"/>
                  </a:cubicBezTo>
                  <a:cubicBezTo>
                    <a:pt x="641" y="9"/>
                    <a:pt x="641" y="9"/>
                    <a:pt x="641" y="9"/>
                  </a:cubicBezTo>
                  <a:cubicBezTo>
                    <a:pt x="641" y="1"/>
                    <a:pt x="641" y="1"/>
                    <a:pt x="641" y="1"/>
                  </a:cubicBezTo>
                  <a:cubicBezTo>
                    <a:pt x="616" y="1"/>
                    <a:pt x="616" y="1"/>
                    <a:pt x="616" y="1"/>
                  </a:cubicBezTo>
                  <a:lnTo>
                    <a:pt x="616" y="38"/>
                  </a:lnTo>
                  <a:close/>
                  <a:moveTo>
                    <a:pt x="583" y="38"/>
                  </a:moveTo>
                  <a:cubicBezTo>
                    <a:pt x="591" y="38"/>
                    <a:pt x="591" y="38"/>
                    <a:pt x="591" y="38"/>
                  </a:cubicBezTo>
                  <a:cubicBezTo>
                    <a:pt x="591" y="8"/>
                    <a:pt x="591" y="8"/>
                    <a:pt x="59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573" y="1"/>
                    <a:pt x="573" y="1"/>
                    <a:pt x="573" y="1"/>
                  </a:cubicBezTo>
                  <a:cubicBezTo>
                    <a:pt x="573" y="8"/>
                    <a:pt x="573" y="8"/>
                    <a:pt x="573" y="8"/>
                  </a:cubicBezTo>
                  <a:cubicBezTo>
                    <a:pt x="583" y="8"/>
                    <a:pt x="583" y="8"/>
                    <a:pt x="583" y="8"/>
                  </a:cubicBezTo>
                  <a:lnTo>
                    <a:pt x="583" y="38"/>
                  </a:lnTo>
                  <a:close/>
                  <a:moveTo>
                    <a:pt x="558" y="4"/>
                  </a:moveTo>
                  <a:cubicBezTo>
                    <a:pt x="557" y="3"/>
                    <a:pt x="555" y="2"/>
                    <a:pt x="553" y="1"/>
                  </a:cubicBezTo>
                  <a:cubicBezTo>
                    <a:pt x="551" y="1"/>
                    <a:pt x="549" y="0"/>
                    <a:pt x="547" y="0"/>
                  </a:cubicBezTo>
                  <a:cubicBezTo>
                    <a:pt x="545" y="0"/>
                    <a:pt x="544" y="1"/>
                    <a:pt x="542" y="1"/>
                  </a:cubicBezTo>
                  <a:cubicBezTo>
                    <a:pt x="540" y="2"/>
                    <a:pt x="539" y="2"/>
                    <a:pt x="537" y="3"/>
                  </a:cubicBezTo>
                  <a:cubicBezTo>
                    <a:pt x="536" y="4"/>
                    <a:pt x="535" y="6"/>
                    <a:pt x="534" y="7"/>
                  </a:cubicBezTo>
                  <a:cubicBezTo>
                    <a:pt x="534" y="9"/>
                    <a:pt x="533" y="10"/>
                    <a:pt x="533" y="12"/>
                  </a:cubicBezTo>
                  <a:cubicBezTo>
                    <a:pt x="533" y="14"/>
                    <a:pt x="534" y="16"/>
                    <a:pt x="535" y="17"/>
                  </a:cubicBezTo>
                  <a:cubicBezTo>
                    <a:pt x="535" y="18"/>
                    <a:pt x="536" y="19"/>
                    <a:pt x="538" y="20"/>
                  </a:cubicBezTo>
                  <a:cubicBezTo>
                    <a:pt x="539" y="21"/>
                    <a:pt x="540" y="21"/>
                    <a:pt x="542" y="22"/>
                  </a:cubicBezTo>
                  <a:cubicBezTo>
                    <a:pt x="543" y="22"/>
                    <a:pt x="545" y="23"/>
                    <a:pt x="546" y="23"/>
                  </a:cubicBezTo>
                  <a:cubicBezTo>
                    <a:pt x="547" y="24"/>
                    <a:pt x="548" y="24"/>
                    <a:pt x="549" y="25"/>
                  </a:cubicBezTo>
                  <a:cubicBezTo>
                    <a:pt x="550" y="25"/>
                    <a:pt x="550" y="26"/>
                    <a:pt x="550" y="27"/>
                  </a:cubicBezTo>
                  <a:cubicBezTo>
                    <a:pt x="550" y="28"/>
                    <a:pt x="550" y="29"/>
                    <a:pt x="550" y="29"/>
                  </a:cubicBezTo>
                  <a:cubicBezTo>
                    <a:pt x="549" y="30"/>
                    <a:pt x="549" y="30"/>
                    <a:pt x="548" y="30"/>
                  </a:cubicBezTo>
                  <a:cubicBezTo>
                    <a:pt x="548" y="31"/>
                    <a:pt x="547" y="31"/>
                    <a:pt x="547" y="31"/>
                  </a:cubicBezTo>
                  <a:cubicBezTo>
                    <a:pt x="546" y="31"/>
                    <a:pt x="545" y="31"/>
                    <a:pt x="545" y="31"/>
                  </a:cubicBezTo>
                  <a:cubicBezTo>
                    <a:pt x="543" y="31"/>
                    <a:pt x="542" y="31"/>
                    <a:pt x="541" y="30"/>
                  </a:cubicBezTo>
                  <a:cubicBezTo>
                    <a:pt x="540" y="30"/>
                    <a:pt x="539" y="29"/>
                    <a:pt x="538" y="28"/>
                  </a:cubicBezTo>
                  <a:cubicBezTo>
                    <a:pt x="532" y="34"/>
                    <a:pt x="532" y="34"/>
                    <a:pt x="532" y="34"/>
                  </a:cubicBezTo>
                  <a:cubicBezTo>
                    <a:pt x="534" y="36"/>
                    <a:pt x="536" y="37"/>
                    <a:pt x="538" y="37"/>
                  </a:cubicBezTo>
                  <a:cubicBezTo>
                    <a:pt x="540" y="38"/>
                    <a:pt x="542" y="39"/>
                    <a:pt x="544" y="39"/>
                  </a:cubicBezTo>
                  <a:cubicBezTo>
                    <a:pt x="546" y="39"/>
                    <a:pt x="548" y="38"/>
                    <a:pt x="550" y="38"/>
                  </a:cubicBezTo>
                  <a:cubicBezTo>
                    <a:pt x="551" y="37"/>
                    <a:pt x="553" y="37"/>
                    <a:pt x="554" y="36"/>
                  </a:cubicBezTo>
                  <a:cubicBezTo>
                    <a:pt x="555" y="35"/>
                    <a:pt x="556" y="33"/>
                    <a:pt x="557" y="32"/>
                  </a:cubicBezTo>
                  <a:cubicBezTo>
                    <a:pt x="558" y="30"/>
                    <a:pt x="558" y="29"/>
                    <a:pt x="558" y="27"/>
                  </a:cubicBezTo>
                  <a:cubicBezTo>
                    <a:pt x="558" y="24"/>
                    <a:pt x="558" y="23"/>
                    <a:pt x="557" y="22"/>
                  </a:cubicBezTo>
                  <a:cubicBezTo>
                    <a:pt x="556" y="20"/>
                    <a:pt x="555" y="19"/>
                    <a:pt x="554" y="19"/>
                  </a:cubicBezTo>
                  <a:cubicBezTo>
                    <a:pt x="553" y="18"/>
                    <a:pt x="551" y="17"/>
                    <a:pt x="550" y="17"/>
                  </a:cubicBezTo>
                  <a:cubicBezTo>
                    <a:pt x="548" y="16"/>
                    <a:pt x="547" y="16"/>
                    <a:pt x="546" y="16"/>
                  </a:cubicBezTo>
                  <a:cubicBezTo>
                    <a:pt x="545" y="15"/>
                    <a:pt x="544" y="15"/>
                    <a:pt x="543" y="14"/>
                  </a:cubicBezTo>
                  <a:cubicBezTo>
                    <a:pt x="542" y="13"/>
                    <a:pt x="542" y="13"/>
                    <a:pt x="542" y="12"/>
                  </a:cubicBezTo>
                  <a:cubicBezTo>
                    <a:pt x="542" y="11"/>
                    <a:pt x="542" y="10"/>
                    <a:pt x="542" y="10"/>
                  </a:cubicBezTo>
                  <a:cubicBezTo>
                    <a:pt x="542" y="9"/>
                    <a:pt x="543" y="9"/>
                    <a:pt x="543" y="9"/>
                  </a:cubicBezTo>
                  <a:cubicBezTo>
                    <a:pt x="544" y="8"/>
                    <a:pt x="545" y="8"/>
                    <a:pt x="545" y="8"/>
                  </a:cubicBezTo>
                  <a:cubicBezTo>
                    <a:pt x="546" y="8"/>
                    <a:pt x="546" y="8"/>
                    <a:pt x="547" y="8"/>
                  </a:cubicBezTo>
                  <a:cubicBezTo>
                    <a:pt x="548" y="8"/>
                    <a:pt x="549" y="8"/>
                    <a:pt x="550" y="8"/>
                  </a:cubicBezTo>
                  <a:cubicBezTo>
                    <a:pt x="551" y="9"/>
                    <a:pt x="552" y="9"/>
                    <a:pt x="553" y="10"/>
                  </a:cubicBezTo>
                  <a:lnTo>
                    <a:pt x="558" y="4"/>
                  </a:lnTo>
                  <a:close/>
                  <a:moveTo>
                    <a:pt x="508" y="38"/>
                  </a:moveTo>
                  <a:cubicBezTo>
                    <a:pt x="516" y="38"/>
                    <a:pt x="516" y="38"/>
                    <a:pt x="516" y="38"/>
                  </a:cubicBezTo>
                  <a:cubicBezTo>
                    <a:pt x="516" y="1"/>
                    <a:pt x="516" y="1"/>
                    <a:pt x="516" y="1"/>
                  </a:cubicBezTo>
                  <a:cubicBezTo>
                    <a:pt x="508" y="1"/>
                    <a:pt x="508" y="1"/>
                    <a:pt x="508" y="1"/>
                  </a:cubicBezTo>
                  <a:lnTo>
                    <a:pt x="508" y="38"/>
                  </a:lnTo>
                  <a:close/>
                  <a:moveTo>
                    <a:pt x="490" y="16"/>
                  </a:moveTo>
                  <a:cubicBezTo>
                    <a:pt x="476" y="16"/>
                    <a:pt x="476" y="16"/>
                    <a:pt x="476" y="16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82" y="23"/>
                    <a:pt x="482" y="23"/>
                    <a:pt x="482" y="23"/>
                  </a:cubicBezTo>
                  <a:cubicBezTo>
                    <a:pt x="482" y="29"/>
                    <a:pt x="482" y="29"/>
                    <a:pt x="482" y="29"/>
                  </a:cubicBezTo>
                  <a:cubicBezTo>
                    <a:pt x="481" y="30"/>
                    <a:pt x="480" y="30"/>
                    <a:pt x="479" y="31"/>
                  </a:cubicBezTo>
                  <a:cubicBezTo>
                    <a:pt x="478" y="31"/>
                    <a:pt x="476" y="31"/>
                    <a:pt x="475" y="31"/>
                  </a:cubicBezTo>
                  <a:cubicBezTo>
                    <a:pt x="473" y="31"/>
                    <a:pt x="471" y="31"/>
                    <a:pt x="470" y="30"/>
                  </a:cubicBezTo>
                  <a:cubicBezTo>
                    <a:pt x="469" y="30"/>
                    <a:pt x="467" y="29"/>
                    <a:pt x="466" y="28"/>
                  </a:cubicBezTo>
                  <a:cubicBezTo>
                    <a:pt x="465" y="27"/>
                    <a:pt x="465" y="26"/>
                    <a:pt x="464" y="24"/>
                  </a:cubicBezTo>
                  <a:cubicBezTo>
                    <a:pt x="464" y="23"/>
                    <a:pt x="463" y="21"/>
                    <a:pt x="463" y="19"/>
                  </a:cubicBezTo>
                  <a:cubicBezTo>
                    <a:pt x="463" y="18"/>
                    <a:pt x="464" y="16"/>
                    <a:pt x="464" y="15"/>
                  </a:cubicBezTo>
                  <a:cubicBezTo>
                    <a:pt x="465" y="13"/>
                    <a:pt x="465" y="12"/>
                    <a:pt x="466" y="11"/>
                  </a:cubicBezTo>
                  <a:cubicBezTo>
                    <a:pt x="467" y="10"/>
                    <a:pt x="469" y="9"/>
                    <a:pt x="470" y="9"/>
                  </a:cubicBezTo>
                  <a:cubicBezTo>
                    <a:pt x="471" y="8"/>
                    <a:pt x="473" y="8"/>
                    <a:pt x="475" y="8"/>
                  </a:cubicBezTo>
                  <a:cubicBezTo>
                    <a:pt x="477" y="8"/>
                    <a:pt x="478" y="8"/>
                    <a:pt x="480" y="9"/>
                  </a:cubicBezTo>
                  <a:cubicBezTo>
                    <a:pt x="481" y="9"/>
                    <a:pt x="482" y="10"/>
                    <a:pt x="483" y="11"/>
                  </a:cubicBezTo>
                  <a:cubicBezTo>
                    <a:pt x="489" y="5"/>
                    <a:pt x="489" y="5"/>
                    <a:pt x="489" y="5"/>
                  </a:cubicBezTo>
                  <a:cubicBezTo>
                    <a:pt x="487" y="3"/>
                    <a:pt x="485" y="2"/>
                    <a:pt x="483" y="2"/>
                  </a:cubicBezTo>
                  <a:cubicBezTo>
                    <a:pt x="480" y="1"/>
                    <a:pt x="477" y="0"/>
                    <a:pt x="475" y="0"/>
                  </a:cubicBezTo>
                  <a:cubicBezTo>
                    <a:pt x="472" y="0"/>
                    <a:pt x="469" y="1"/>
                    <a:pt x="467" y="2"/>
                  </a:cubicBezTo>
                  <a:cubicBezTo>
                    <a:pt x="464" y="3"/>
                    <a:pt x="462" y="4"/>
                    <a:pt x="461" y="6"/>
                  </a:cubicBezTo>
                  <a:cubicBezTo>
                    <a:pt x="459" y="7"/>
                    <a:pt x="457" y="9"/>
                    <a:pt x="456" y="12"/>
                  </a:cubicBezTo>
                  <a:cubicBezTo>
                    <a:pt x="456" y="14"/>
                    <a:pt x="455" y="17"/>
                    <a:pt x="455" y="19"/>
                  </a:cubicBezTo>
                  <a:cubicBezTo>
                    <a:pt x="455" y="22"/>
                    <a:pt x="456" y="25"/>
                    <a:pt x="456" y="27"/>
                  </a:cubicBezTo>
                  <a:cubicBezTo>
                    <a:pt x="457" y="30"/>
                    <a:pt x="459" y="32"/>
                    <a:pt x="461" y="33"/>
                  </a:cubicBezTo>
                  <a:cubicBezTo>
                    <a:pt x="462" y="35"/>
                    <a:pt x="464" y="36"/>
                    <a:pt x="467" y="37"/>
                  </a:cubicBezTo>
                  <a:cubicBezTo>
                    <a:pt x="469" y="38"/>
                    <a:pt x="472" y="39"/>
                    <a:pt x="475" y="39"/>
                  </a:cubicBezTo>
                  <a:cubicBezTo>
                    <a:pt x="477" y="39"/>
                    <a:pt x="480" y="38"/>
                    <a:pt x="482" y="38"/>
                  </a:cubicBezTo>
                  <a:cubicBezTo>
                    <a:pt x="485" y="37"/>
                    <a:pt x="487" y="36"/>
                    <a:pt x="490" y="35"/>
                  </a:cubicBezTo>
                  <a:lnTo>
                    <a:pt x="490" y="16"/>
                  </a:lnTo>
                  <a:close/>
                  <a:moveTo>
                    <a:pt x="414" y="38"/>
                  </a:moveTo>
                  <a:cubicBezTo>
                    <a:pt x="440" y="38"/>
                    <a:pt x="440" y="38"/>
                    <a:pt x="440" y="38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22" y="30"/>
                    <a:pt x="422" y="30"/>
                    <a:pt x="422" y="30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38" y="23"/>
                    <a:pt x="438" y="23"/>
                    <a:pt x="438" y="23"/>
                  </a:cubicBezTo>
                  <a:cubicBezTo>
                    <a:pt x="438" y="16"/>
                    <a:pt x="438" y="16"/>
                    <a:pt x="438" y="16"/>
                  </a:cubicBezTo>
                  <a:cubicBezTo>
                    <a:pt x="422" y="16"/>
                    <a:pt x="422" y="16"/>
                    <a:pt x="422" y="16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39" y="9"/>
                    <a:pt x="439" y="9"/>
                    <a:pt x="439" y="9"/>
                  </a:cubicBezTo>
                  <a:cubicBezTo>
                    <a:pt x="439" y="1"/>
                    <a:pt x="439" y="1"/>
                    <a:pt x="439" y="1"/>
                  </a:cubicBezTo>
                  <a:cubicBezTo>
                    <a:pt x="414" y="1"/>
                    <a:pt x="414" y="1"/>
                    <a:pt x="414" y="1"/>
                  </a:cubicBezTo>
                  <a:lnTo>
                    <a:pt x="414" y="38"/>
                  </a:lnTo>
                  <a:close/>
                  <a:moveTo>
                    <a:pt x="377" y="8"/>
                  </a:moveTo>
                  <a:cubicBezTo>
                    <a:pt x="383" y="8"/>
                    <a:pt x="383" y="8"/>
                    <a:pt x="383" y="8"/>
                  </a:cubicBezTo>
                  <a:cubicBezTo>
                    <a:pt x="383" y="8"/>
                    <a:pt x="384" y="8"/>
                    <a:pt x="385" y="8"/>
                  </a:cubicBezTo>
                  <a:cubicBezTo>
                    <a:pt x="386" y="8"/>
                    <a:pt x="386" y="9"/>
                    <a:pt x="387" y="9"/>
                  </a:cubicBezTo>
                  <a:cubicBezTo>
                    <a:pt x="387" y="9"/>
                    <a:pt x="388" y="10"/>
                    <a:pt x="388" y="10"/>
                  </a:cubicBezTo>
                  <a:cubicBezTo>
                    <a:pt x="389" y="11"/>
                    <a:pt x="389" y="11"/>
                    <a:pt x="389" y="12"/>
                  </a:cubicBezTo>
                  <a:cubicBezTo>
                    <a:pt x="389" y="13"/>
                    <a:pt x="389" y="14"/>
                    <a:pt x="388" y="15"/>
                  </a:cubicBezTo>
                  <a:cubicBezTo>
                    <a:pt x="388" y="15"/>
                    <a:pt x="387" y="16"/>
                    <a:pt x="387" y="16"/>
                  </a:cubicBezTo>
                  <a:cubicBezTo>
                    <a:pt x="386" y="16"/>
                    <a:pt x="385" y="16"/>
                    <a:pt x="384" y="16"/>
                  </a:cubicBezTo>
                  <a:cubicBezTo>
                    <a:pt x="384" y="16"/>
                    <a:pt x="383" y="16"/>
                    <a:pt x="382" y="16"/>
                  </a:cubicBezTo>
                  <a:cubicBezTo>
                    <a:pt x="377" y="16"/>
                    <a:pt x="377" y="16"/>
                    <a:pt x="377" y="16"/>
                  </a:cubicBezTo>
                  <a:lnTo>
                    <a:pt x="377" y="8"/>
                  </a:lnTo>
                  <a:close/>
                  <a:moveTo>
                    <a:pt x="369" y="38"/>
                  </a:moveTo>
                  <a:cubicBezTo>
                    <a:pt x="377" y="38"/>
                    <a:pt x="377" y="38"/>
                    <a:pt x="377" y="38"/>
                  </a:cubicBezTo>
                  <a:cubicBezTo>
                    <a:pt x="377" y="23"/>
                    <a:pt x="377" y="23"/>
                    <a:pt x="377" y="23"/>
                  </a:cubicBezTo>
                  <a:cubicBezTo>
                    <a:pt x="381" y="23"/>
                    <a:pt x="381" y="23"/>
                    <a:pt x="381" y="23"/>
                  </a:cubicBezTo>
                  <a:cubicBezTo>
                    <a:pt x="389" y="38"/>
                    <a:pt x="389" y="38"/>
                    <a:pt x="389" y="38"/>
                  </a:cubicBezTo>
                  <a:cubicBezTo>
                    <a:pt x="398" y="38"/>
                    <a:pt x="398" y="38"/>
                    <a:pt x="398" y="38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2" y="22"/>
                    <a:pt x="394" y="21"/>
                    <a:pt x="395" y="19"/>
                  </a:cubicBezTo>
                  <a:cubicBezTo>
                    <a:pt x="396" y="17"/>
                    <a:pt x="397" y="15"/>
                    <a:pt x="397" y="12"/>
                  </a:cubicBezTo>
                  <a:cubicBezTo>
                    <a:pt x="397" y="10"/>
                    <a:pt x="397" y="9"/>
                    <a:pt x="396" y="7"/>
                  </a:cubicBezTo>
                  <a:cubicBezTo>
                    <a:pt x="395" y="6"/>
                    <a:pt x="394" y="5"/>
                    <a:pt x="393" y="4"/>
                  </a:cubicBezTo>
                  <a:cubicBezTo>
                    <a:pt x="392" y="3"/>
                    <a:pt x="390" y="2"/>
                    <a:pt x="389" y="2"/>
                  </a:cubicBezTo>
                  <a:cubicBezTo>
                    <a:pt x="387" y="2"/>
                    <a:pt x="385" y="1"/>
                    <a:pt x="383" y="1"/>
                  </a:cubicBezTo>
                  <a:cubicBezTo>
                    <a:pt x="369" y="1"/>
                    <a:pt x="369" y="1"/>
                    <a:pt x="369" y="1"/>
                  </a:cubicBezTo>
                  <a:lnTo>
                    <a:pt x="369" y="38"/>
                  </a:lnTo>
                  <a:close/>
                  <a:moveTo>
                    <a:pt x="352" y="4"/>
                  </a:moveTo>
                  <a:cubicBezTo>
                    <a:pt x="351" y="3"/>
                    <a:pt x="349" y="2"/>
                    <a:pt x="347" y="1"/>
                  </a:cubicBezTo>
                  <a:cubicBezTo>
                    <a:pt x="345" y="1"/>
                    <a:pt x="343" y="0"/>
                    <a:pt x="341" y="0"/>
                  </a:cubicBezTo>
                  <a:cubicBezTo>
                    <a:pt x="339" y="0"/>
                    <a:pt x="338" y="1"/>
                    <a:pt x="336" y="1"/>
                  </a:cubicBezTo>
                  <a:cubicBezTo>
                    <a:pt x="334" y="2"/>
                    <a:pt x="333" y="2"/>
                    <a:pt x="332" y="3"/>
                  </a:cubicBezTo>
                  <a:cubicBezTo>
                    <a:pt x="330" y="4"/>
                    <a:pt x="329" y="6"/>
                    <a:pt x="329" y="7"/>
                  </a:cubicBezTo>
                  <a:cubicBezTo>
                    <a:pt x="328" y="9"/>
                    <a:pt x="327" y="10"/>
                    <a:pt x="327" y="12"/>
                  </a:cubicBezTo>
                  <a:cubicBezTo>
                    <a:pt x="327" y="14"/>
                    <a:pt x="328" y="16"/>
                    <a:pt x="329" y="17"/>
                  </a:cubicBezTo>
                  <a:cubicBezTo>
                    <a:pt x="329" y="18"/>
                    <a:pt x="331" y="19"/>
                    <a:pt x="332" y="20"/>
                  </a:cubicBezTo>
                  <a:cubicBezTo>
                    <a:pt x="333" y="21"/>
                    <a:pt x="334" y="21"/>
                    <a:pt x="336" y="22"/>
                  </a:cubicBezTo>
                  <a:cubicBezTo>
                    <a:pt x="337" y="22"/>
                    <a:pt x="339" y="23"/>
                    <a:pt x="340" y="23"/>
                  </a:cubicBezTo>
                  <a:cubicBezTo>
                    <a:pt x="341" y="24"/>
                    <a:pt x="342" y="24"/>
                    <a:pt x="343" y="25"/>
                  </a:cubicBezTo>
                  <a:cubicBezTo>
                    <a:pt x="344" y="25"/>
                    <a:pt x="344" y="26"/>
                    <a:pt x="344" y="27"/>
                  </a:cubicBezTo>
                  <a:cubicBezTo>
                    <a:pt x="344" y="28"/>
                    <a:pt x="344" y="29"/>
                    <a:pt x="344" y="29"/>
                  </a:cubicBezTo>
                  <a:cubicBezTo>
                    <a:pt x="344" y="30"/>
                    <a:pt x="343" y="30"/>
                    <a:pt x="343" y="30"/>
                  </a:cubicBezTo>
                  <a:cubicBezTo>
                    <a:pt x="342" y="31"/>
                    <a:pt x="341" y="31"/>
                    <a:pt x="341" y="31"/>
                  </a:cubicBezTo>
                  <a:cubicBezTo>
                    <a:pt x="340" y="31"/>
                    <a:pt x="340" y="31"/>
                    <a:pt x="339" y="31"/>
                  </a:cubicBezTo>
                  <a:cubicBezTo>
                    <a:pt x="338" y="31"/>
                    <a:pt x="336" y="31"/>
                    <a:pt x="335" y="30"/>
                  </a:cubicBezTo>
                  <a:cubicBezTo>
                    <a:pt x="334" y="30"/>
                    <a:pt x="333" y="29"/>
                    <a:pt x="332" y="28"/>
                  </a:cubicBezTo>
                  <a:cubicBezTo>
                    <a:pt x="326" y="34"/>
                    <a:pt x="326" y="34"/>
                    <a:pt x="326" y="34"/>
                  </a:cubicBezTo>
                  <a:cubicBezTo>
                    <a:pt x="328" y="36"/>
                    <a:pt x="330" y="37"/>
                    <a:pt x="332" y="37"/>
                  </a:cubicBezTo>
                  <a:cubicBezTo>
                    <a:pt x="334" y="38"/>
                    <a:pt x="336" y="39"/>
                    <a:pt x="338" y="39"/>
                  </a:cubicBezTo>
                  <a:cubicBezTo>
                    <a:pt x="340" y="39"/>
                    <a:pt x="342" y="38"/>
                    <a:pt x="344" y="38"/>
                  </a:cubicBezTo>
                  <a:cubicBezTo>
                    <a:pt x="345" y="37"/>
                    <a:pt x="347" y="37"/>
                    <a:pt x="348" y="36"/>
                  </a:cubicBezTo>
                  <a:cubicBezTo>
                    <a:pt x="349" y="35"/>
                    <a:pt x="350" y="33"/>
                    <a:pt x="351" y="32"/>
                  </a:cubicBezTo>
                  <a:cubicBezTo>
                    <a:pt x="352" y="30"/>
                    <a:pt x="352" y="29"/>
                    <a:pt x="352" y="27"/>
                  </a:cubicBezTo>
                  <a:cubicBezTo>
                    <a:pt x="352" y="24"/>
                    <a:pt x="352" y="23"/>
                    <a:pt x="351" y="22"/>
                  </a:cubicBezTo>
                  <a:cubicBezTo>
                    <a:pt x="350" y="20"/>
                    <a:pt x="349" y="19"/>
                    <a:pt x="348" y="19"/>
                  </a:cubicBezTo>
                  <a:cubicBezTo>
                    <a:pt x="347" y="18"/>
                    <a:pt x="345" y="17"/>
                    <a:pt x="344" y="17"/>
                  </a:cubicBezTo>
                  <a:cubicBezTo>
                    <a:pt x="343" y="16"/>
                    <a:pt x="341" y="16"/>
                    <a:pt x="340" y="16"/>
                  </a:cubicBezTo>
                  <a:cubicBezTo>
                    <a:pt x="339" y="15"/>
                    <a:pt x="338" y="15"/>
                    <a:pt x="337" y="14"/>
                  </a:cubicBezTo>
                  <a:cubicBezTo>
                    <a:pt x="336" y="13"/>
                    <a:pt x="336" y="13"/>
                    <a:pt x="336" y="12"/>
                  </a:cubicBezTo>
                  <a:cubicBezTo>
                    <a:pt x="336" y="11"/>
                    <a:pt x="336" y="10"/>
                    <a:pt x="336" y="10"/>
                  </a:cubicBezTo>
                  <a:cubicBezTo>
                    <a:pt x="337" y="9"/>
                    <a:pt x="337" y="9"/>
                    <a:pt x="338" y="9"/>
                  </a:cubicBezTo>
                  <a:cubicBezTo>
                    <a:pt x="338" y="8"/>
                    <a:pt x="339" y="8"/>
                    <a:pt x="339" y="8"/>
                  </a:cubicBezTo>
                  <a:cubicBezTo>
                    <a:pt x="340" y="8"/>
                    <a:pt x="340" y="8"/>
                    <a:pt x="341" y="8"/>
                  </a:cubicBezTo>
                  <a:cubicBezTo>
                    <a:pt x="342" y="8"/>
                    <a:pt x="343" y="8"/>
                    <a:pt x="344" y="8"/>
                  </a:cubicBezTo>
                  <a:cubicBezTo>
                    <a:pt x="345" y="9"/>
                    <a:pt x="346" y="9"/>
                    <a:pt x="347" y="10"/>
                  </a:cubicBezTo>
                  <a:lnTo>
                    <a:pt x="352" y="4"/>
                  </a:lnTo>
                  <a:close/>
                  <a:moveTo>
                    <a:pt x="295" y="38"/>
                  </a:moveTo>
                  <a:cubicBezTo>
                    <a:pt x="303" y="38"/>
                    <a:pt x="303" y="38"/>
                    <a:pt x="303" y="38"/>
                  </a:cubicBezTo>
                  <a:cubicBezTo>
                    <a:pt x="303" y="8"/>
                    <a:pt x="303" y="8"/>
                    <a:pt x="303" y="8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13" y="1"/>
                    <a:pt x="313" y="1"/>
                    <a:pt x="313" y="1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95" y="8"/>
                    <a:pt x="295" y="8"/>
                    <a:pt x="295" y="8"/>
                  </a:cubicBezTo>
                  <a:lnTo>
                    <a:pt x="295" y="38"/>
                  </a:lnTo>
                  <a:close/>
                  <a:moveTo>
                    <a:pt x="245" y="38"/>
                  </a:moveTo>
                  <a:cubicBezTo>
                    <a:pt x="271" y="38"/>
                    <a:pt x="271" y="38"/>
                    <a:pt x="271" y="38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53" y="30"/>
                    <a:pt x="253" y="30"/>
                    <a:pt x="253" y="30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53" y="16"/>
                    <a:pt x="253" y="16"/>
                    <a:pt x="253" y="16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45" y="1"/>
                    <a:pt x="245" y="1"/>
                    <a:pt x="245" y="1"/>
                  </a:cubicBezTo>
                  <a:lnTo>
                    <a:pt x="245" y="38"/>
                  </a:lnTo>
                  <a:close/>
                  <a:moveTo>
                    <a:pt x="211" y="38"/>
                  </a:moveTo>
                  <a:cubicBezTo>
                    <a:pt x="219" y="38"/>
                    <a:pt x="219" y="38"/>
                    <a:pt x="219" y="3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11" y="8"/>
                    <a:pt x="211" y="8"/>
                    <a:pt x="211" y="8"/>
                  </a:cubicBezTo>
                  <a:lnTo>
                    <a:pt x="211" y="38"/>
                  </a:lnTo>
                  <a:close/>
                  <a:moveTo>
                    <a:pt x="178" y="38"/>
                  </a:moveTo>
                  <a:cubicBezTo>
                    <a:pt x="186" y="38"/>
                    <a:pt x="186" y="38"/>
                    <a:pt x="186" y="38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78" y="1"/>
                    <a:pt x="178" y="1"/>
                    <a:pt x="178" y="1"/>
                  </a:cubicBezTo>
                  <a:lnTo>
                    <a:pt x="178" y="38"/>
                  </a:lnTo>
                  <a:close/>
                  <a:moveTo>
                    <a:pt x="140" y="38"/>
                  </a:moveTo>
                  <a:cubicBezTo>
                    <a:pt x="163" y="38"/>
                    <a:pt x="163" y="38"/>
                    <a:pt x="163" y="38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0" y="1"/>
                    <a:pt x="140" y="1"/>
                    <a:pt x="140" y="1"/>
                  </a:cubicBezTo>
                  <a:lnTo>
                    <a:pt x="140" y="38"/>
                  </a:lnTo>
                  <a:close/>
                  <a:moveTo>
                    <a:pt x="110" y="23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106" y="12"/>
                    <a:pt x="106" y="12"/>
                    <a:pt x="106" y="12"/>
                  </a:cubicBezTo>
                  <a:lnTo>
                    <a:pt x="110" y="23"/>
                  </a:lnTo>
                  <a:close/>
                  <a:moveTo>
                    <a:pt x="87" y="38"/>
                  </a:moveTo>
                  <a:cubicBezTo>
                    <a:pt x="96" y="38"/>
                    <a:pt x="96" y="38"/>
                    <a:pt x="96" y="38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87" y="38"/>
                  </a:lnTo>
                  <a:close/>
                  <a:moveTo>
                    <a:pt x="59" y="38"/>
                  </a:moveTo>
                  <a:cubicBezTo>
                    <a:pt x="65" y="38"/>
                    <a:pt x="65" y="38"/>
                    <a:pt x="65" y="38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59" y="38"/>
                  </a:lnTo>
                  <a:close/>
                  <a:moveTo>
                    <a:pt x="0" y="38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</p:grpSp>
      <p:grpSp>
        <p:nvGrpSpPr>
          <p:cNvPr id="319" name="Grupp 318"/>
          <p:cNvGrpSpPr/>
          <p:nvPr userDrawn="1"/>
        </p:nvGrpSpPr>
        <p:grpSpPr>
          <a:xfrm>
            <a:off x="10492831" y="6438290"/>
            <a:ext cx="1158672" cy="256293"/>
            <a:chOff x="8529638" y="7119938"/>
            <a:chExt cx="1276350" cy="282575"/>
          </a:xfrm>
        </p:grpSpPr>
        <p:sp>
          <p:nvSpPr>
            <p:cNvPr id="320" name="Freeform 5"/>
            <p:cNvSpPr>
              <a:spLocks noEditPoints="1"/>
            </p:cNvSpPr>
            <p:nvPr userDrawn="1"/>
          </p:nvSpPr>
          <p:spPr bwMode="auto">
            <a:xfrm>
              <a:off x="9109076" y="7123113"/>
              <a:ext cx="695325" cy="174625"/>
            </a:xfrm>
            <a:custGeom>
              <a:avLst/>
              <a:gdLst>
                <a:gd name="T0" fmla="*/ 87 w 1028"/>
                <a:gd name="T1" fmla="*/ 259 h 259"/>
                <a:gd name="T2" fmla="*/ 169 w 1028"/>
                <a:gd name="T3" fmla="*/ 191 h 259"/>
                <a:gd name="T4" fmla="*/ 122 w 1028"/>
                <a:gd name="T5" fmla="*/ 128 h 259"/>
                <a:gd name="T6" fmla="*/ 70 w 1028"/>
                <a:gd name="T7" fmla="*/ 112 h 259"/>
                <a:gd name="T8" fmla="*/ 24 w 1028"/>
                <a:gd name="T9" fmla="*/ 59 h 259"/>
                <a:gd name="T10" fmla="*/ 87 w 1028"/>
                <a:gd name="T11" fmla="*/ 10 h 259"/>
                <a:gd name="T12" fmla="*/ 153 w 1028"/>
                <a:gd name="T13" fmla="*/ 46 h 259"/>
                <a:gd name="T14" fmla="*/ 163 w 1028"/>
                <a:gd name="T15" fmla="*/ 42 h 259"/>
                <a:gd name="T16" fmla="*/ 86 w 1028"/>
                <a:gd name="T17" fmla="*/ 0 h 259"/>
                <a:gd name="T18" fmla="*/ 12 w 1028"/>
                <a:gd name="T19" fmla="*/ 61 h 259"/>
                <a:gd name="T20" fmla="*/ 63 w 1028"/>
                <a:gd name="T21" fmla="*/ 121 h 259"/>
                <a:gd name="T22" fmla="*/ 115 w 1028"/>
                <a:gd name="T23" fmla="*/ 137 h 259"/>
                <a:gd name="T24" fmla="*/ 157 w 1028"/>
                <a:gd name="T25" fmla="*/ 193 h 259"/>
                <a:gd name="T26" fmla="*/ 89 w 1028"/>
                <a:gd name="T27" fmla="*/ 249 h 259"/>
                <a:gd name="T28" fmla="*/ 11 w 1028"/>
                <a:gd name="T29" fmla="*/ 198 h 259"/>
                <a:gd name="T30" fmla="*/ 0 w 1028"/>
                <a:gd name="T31" fmla="*/ 201 h 259"/>
                <a:gd name="T32" fmla="*/ 87 w 1028"/>
                <a:gd name="T33" fmla="*/ 259 h 259"/>
                <a:gd name="T34" fmla="*/ 271 w 1028"/>
                <a:gd name="T35" fmla="*/ 255 h 259"/>
                <a:gd name="T36" fmla="*/ 282 w 1028"/>
                <a:gd name="T37" fmla="*/ 255 h 259"/>
                <a:gd name="T38" fmla="*/ 282 w 1028"/>
                <a:gd name="T39" fmla="*/ 15 h 259"/>
                <a:gd name="T40" fmla="*/ 372 w 1028"/>
                <a:gd name="T41" fmla="*/ 15 h 259"/>
                <a:gd name="T42" fmla="*/ 372 w 1028"/>
                <a:gd name="T43" fmla="*/ 5 h 259"/>
                <a:gd name="T44" fmla="*/ 181 w 1028"/>
                <a:gd name="T45" fmla="*/ 5 h 259"/>
                <a:gd name="T46" fmla="*/ 181 w 1028"/>
                <a:gd name="T47" fmla="*/ 15 h 259"/>
                <a:gd name="T48" fmla="*/ 271 w 1028"/>
                <a:gd name="T49" fmla="*/ 15 h 259"/>
                <a:gd name="T50" fmla="*/ 271 w 1028"/>
                <a:gd name="T51" fmla="*/ 255 h 259"/>
                <a:gd name="T52" fmla="*/ 405 w 1028"/>
                <a:gd name="T53" fmla="*/ 255 h 259"/>
                <a:gd name="T54" fmla="*/ 416 w 1028"/>
                <a:gd name="T55" fmla="*/ 255 h 259"/>
                <a:gd name="T56" fmla="*/ 416 w 1028"/>
                <a:gd name="T57" fmla="*/ 129 h 259"/>
                <a:gd name="T58" fmla="*/ 567 w 1028"/>
                <a:gd name="T59" fmla="*/ 129 h 259"/>
                <a:gd name="T60" fmla="*/ 567 w 1028"/>
                <a:gd name="T61" fmla="*/ 255 h 259"/>
                <a:gd name="T62" fmla="*/ 578 w 1028"/>
                <a:gd name="T63" fmla="*/ 255 h 259"/>
                <a:gd name="T64" fmla="*/ 578 w 1028"/>
                <a:gd name="T65" fmla="*/ 5 h 259"/>
                <a:gd name="T66" fmla="*/ 567 w 1028"/>
                <a:gd name="T67" fmla="*/ 5 h 259"/>
                <a:gd name="T68" fmla="*/ 567 w 1028"/>
                <a:gd name="T69" fmla="*/ 119 h 259"/>
                <a:gd name="T70" fmla="*/ 416 w 1028"/>
                <a:gd name="T71" fmla="*/ 119 h 259"/>
                <a:gd name="T72" fmla="*/ 416 w 1028"/>
                <a:gd name="T73" fmla="*/ 5 h 259"/>
                <a:gd name="T74" fmla="*/ 405 w 1028"/>
                <a:gd name="T75" fmla="*/ 5 h 259"/>
                <a:gd name="T76" fmla="*/ 405 w 1028"/>
                <a:gd name="T77" fmla="*/ 255 h 259"/>
                <a:gd name="T78" fmla="*/ 639 w 1028"/>
                <a:gd name="T79" fmla="*/ 255 h 259"/>
                <a:gd name="T80" fmla="*/ 787 w 1028"/>
                <a:gd name="T81" fmla="*/ 255 h 259"/>
                <a:gd name="T82" fmla="*/ 787 w 1028"/>
                <a:gd name="T83" fmla="*/ 244 h 259"/>
                <a:gd name="T84" fmla="*/ 650 w 1028"/>
                <a:gd name="T85" fmla="*/ 244 h 259"/>
                <a:gd name="T86" fmla="*/ 650 w 1028"/>
                <a:gd name="T87" fmla="*/ 4 h 259"/>
                <a:gd name="T88" fmla="*/ 639 w 1028"/>
                <a:gd name="T89" fmla="*/ 4 h 259"/>
                <a:gd name="T90" fmla="*/ 639 w 1028"/>
                <a:gd name="T91" fmla="*/ 255 h 259"/>
                <a:gd name="T92" fmla="*/ 817 w 1028"/>
                <a:gd name="T93" fmla="*/ 255 h 259"/>
                <a:gd name="T94" fmla="*/ 829 w 1028"/>
                <a:gd name="T95" fmla="*/ 255 h 259"/>
                <a:gd name="T96" fmla="*/ 829 w 1028"/>
                <a:gd name="T97" fmla="*/ 24 h 259"/>
                <a:gd name="T98" fmla="*/ 830 w 1028"/>
                <a:gd name="T99" fmla="*/ 24 h 259"/>
                <a:gd name="T100" fmla="*/ 918 w 1028"/>
                <a:gd name="T101" fmla="*/ 171 h 259"/>
                <a:gd name="T102" fmla="*/ 928 w 1028"/>
                <a:gd name="T103" fmla="*/ 171 h 259"/>
                <a:gd name="T104" fmla="*/ 1016 w 1028"/>
                <a:gd name="T105" fmla="*/ 24 h 259"/>
                <a:gd name="T106" fmla="*/ 1017 w 1028"/>
                <a:gd name="T107" fmla="*/ 24 h 259"/>
                <a:gd name="T108" fmla="*/ 1017 w 1028"/>
                <a:gd name="T109" fmla="*/ 255 h 259"/>
                <a:gd name="T110" fmla="*/ 1028 w 1028"/>
                <a:gd name="T111" fmla="*/ 255 h 259"/>
                <a:gd name="T112" fmla="*/ 1028 w 1028"/>
                <a:gd name="T113" fmla="*/ 5 h 259"/>
                <a:gd name="T114" fmla="*/ 1013 w 1028"/>
                <a:gd name="T115" fmla="*/ 5 h 259"/>
                <a:gd name="T116" fmla="*/ 923 w 1028"/>
                <a:gd name="T117" fmla="*/ 156 h 259"/>
                <a:gd name="T118" fmla="*/ 923 w 1028"/>
                <a:gd name="T119" fmla="*/ 156 h 259"/>
                <a:gd name="T120" fmla="*/ 832 w 1028"/>
                <a:gd name="T121" fmla="*/ 5 h 259"/>
                <a:gd name="T122" fmla="*/ 817 w 1028"/>
                <a:gd name="T123" fmla="*/ 5 h 259"/>
                <a:gd name="T124" fmla="*/ 817 w 1028"/>
                <a:gd name="T125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8" h="259">
                  <a:moveTo>
                    <a:pt x="87" y="259"/>
                  </a:moveTo>
                  <a:cubicBezTo>
                    <a:pt x="139" y="259"/>
                    <a:pt x="169" y="230"/>
                    <a:pt x="169" y="191"/>
                  </a:cubicBezTo>
                  <a:cubicBezTo>
                    <a:pt x="169" y="155"/>
                    <a:pt x="151" y="137"/>
                    <a:pt x="122" y="12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31" y="100"/>
                    <a:pt x="24" y="81"/>
                    <a:pt x="24" y="59"/>
                  </a:cubicBezTo>
                  <a:cubicBezTo>
                    <a:pt x="24" y="26"/>
                    <a:pt x="56" y="10"/>
                    <a:pt x="87" y="10"/>
                  </a:cubicBezTo>
                  <a:cubicBezTo>
                    <a:pt x="119" y="10"/>
                    <a:pt x="141" y="24"/>
                    <a:pt x="153" y="4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49" y="12"/>
                    <a:pt x="121" y="0"/>
                    <a:pt x="86" y="0"/>
                  </a:cubicBezTo>
                  <a:cubicBezTo>
                    <a:pt x="43" y="0"/>
                    <a:pt x="12" y="25"/>
                    <a:pt x="12" y="61"/>
                  </a:cubicBezTo>
                  <a:cubicBezTo>
                    <a:pt x="12" y="89"/>
                    <a:pt x="27" y="110"/>
                    <a:pt x="63" y="121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40" y="146"/>
                    <a:pt x="157" y="159"/>
                    <a:pt x="157" y="193"/>
                  </a:cubicBezTo>
                  <a:cubicBezTo>
                    <a:pt x="157" y="226"/>
                    <a:pt x="129" y="249"/>
                    <a:pt x="89" y="249"/>
                  </a:cubicBezTo>
                  <a:cubicBezTo>
                    <a:pt x="49" y="249"/>
                    <a:pt x="22" y="230"/>
                    <a:pt x="11" y="19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" y="237"/>
                    <a:pt x="42" y="259"/>
                    <a:pt x="87" y="259"/>
                  </a:cubicBezTo>
                  <a:moveTo>
                    <a:pt x="271" y="255"/>
                  </a:moveTo>
                  <a:cubicBezTo>
                    <a:pt x="282" y="255"/>
                    <a:pt x="282" y="255"/>
                    <a:pt x="282" y="255"/>
                  </a:cubicBezTo>
                  <a:cubicBezTo>
                    <a:pt x="282" y="15"/>
                    <a:pt x="282" y="15"/>
                    <a:pt x="282" y="15"/>
                  </a:cubicBezTo>
                  <a:cubicBezTo>
                    <a:pt x="372" y="15"/>
                    <a:pt x="372" y="15"/>
                    <a:pt x="372" y="15"/>
                  </a:cubicBezTo>
                  <a:cubicBezTo>
                    <a:pt x="372" y="5"/>
                    <a:pt x="372" y="5"/>
                    <a:pt x="372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271" y="15"/>
                    <a:pt x="271" y="15"/>
                    <a:pt x="271" y="15"/>
                  </a:cubicBezTo>
                  <a:lnTo>
                    <a:pt x="271" y="255"/>
                  </a:lnTo>
                  <a:close/>
                  <a:moveTo>
                    <a:pt x="405" y="255"/>
                  </a:moveTo>
                  <a:cubicBezTo>
                    <a:pt x="416" y="255"/>
                    <a:pt x="416" y="255"/>
                    <a:pt x="416" y="255"/>
                  </a:cubicBezTo>
                  <a:cubicBezTo>
                    <a:pt x="416" y="129"/>
                    <a:pt x="416" y="129"/>
                    <a:pt x="416" y="129"/>
                  </a:cubicBezTo>
                  <a:cubicBezTo>
                    <a:pt x="567" y="129"/>
                    <a:pt x="567" y="129"/>
                    <a:pt x="567" y="129"/>
                  </a:cubicBezTo>
                  <a:cubicBezTo>
                    <a:pt x="567" y="255"/>
                    <a:pt x="567" y="255"/>
                    <a:pt x="567" y="255"/>
                  </a:cubicBezTo>
                  <a:cubicBezTo>
                    <a:pt x="578" y="255"/>
                    <a:pt x="578" y="255"/>
                    <a:pt x="578" y="255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67" y="5"/>
                    <a:pt x="567" y="5"/>
                    <a:pt x="567" y="5"/>
                  </a:cubicBezTo>
                  <a:cubicBezTo>
                    <a:pt x="567" y="119"/>
                    <a:pt x="567" y="119"/>
                    <a:pt x="567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5"/>
                    <a:pt x="416" y="5"/>
                    <a:pt x="416" y="5"/>
                  </a:cubicBezTo>
                  <a:cubicBezTo>
                    <a:pt x="405" y="5"/>
                    <a:pt x="405" y="5"/>
                    <a:pt x="405" y="5"/>
                  </a:cubicBezTo>
                  <a:lnTo>
                    <a:pt x="405" y="255"/>
                  </a:lnTo>
                  <a:close/>
                  <a:moveTo>
                    <a:pt x="639" y="255"/>
                  </a:moveTo>
                  <a:cubicBezTo>
                    <a:pt x="787" y="255"/>
                    <a:pt x="787" y="255"/>
                    <a:pt x="787" y="255"/>
                  </a:cubicBezTo>
                  <a:cubicBezTo>
                    <a:pt x="787" y="244"/>
                    <a:pt x="787" y="244"/>
                    <a:pt x="787" y="244"/>
                  </a:cubicBezTo>
                  <a:cubicBezTo>
                    <a:pt x="650" y="244"/>
                    <a:pt x="650" y="244"/>
                    <a:pt x="650" y="244"/>
                  </a:cubicBezTo>
                  <a:cubicBezTo>
                    <a:pt x="650" y="4"/>
                    <a:pt x="650" y="4"/>
                    <a:pt x="650" y="4"/>
                  </a:cubicBezTo>
                  <a:cubicBezTo>
                    <a:pt x="639" y="4"/>
                    <a:pt x="639" y="4"/>
                    <a:pt x="639" y="4"/>
                  </a:cubicBezTo>
                  <a:lnTo>
                    <a:pt x="639" y="255"/>
                  </a:lnTo>
                  <a:close/>
                  <a:moveTo>
                    <a:pt x="817" y="255"/>
                  </a:moveTo>
                  <a:cubicBezTo>
                    <a:pt x="829" y="255"/>
                    <a:pt x="829" y="255"/>
                    <a:pt x="829" y="255"/>
                  </a:cubicBezTo>
                  <a:cubicBezTo>
                    <a:pt x="829" y="24"/>
                    <a:pt x="829" y="24"/>
                    <a:pt x="829" y="24"/>
                  </a:cubicBezTo>
                  <a:cubicBezTo>
                    <a:pt x="830" y="24"/>
                    <a:pt x="830" y="24"/>
                    <a:pt x="830" y="24"/>
                  </a:cubicBezTo>
                  <a:cubicBezTo>
                    <a:pt x="918" y="171"/>
                    <a:pt x="918" y="171"/>
                    <a:pt x="918" y="171"/>
                  </a:cubicBezTo>
                  <a:cubicBezTo>
                    <a:pt x="928" y="171"/>
                    <a:pt x="928" y="171"/>
                    <a:pt x="928" y="171"/>
                  </a:cubicBezTo>
                  <a:cubicBezTo>
                    <a:pt x="1016" y="24"/>
                    <a:pt x="1016" y="24"/>
                    <a:pt x="1016" y="24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17" y="255"/>
                    <a:pt x="1017" y="255"/>
                    <a:pt x="1017" y="255"/>
                  </a:cubicBezTo>
                  <a:cubicBezTo>
                    <a:pt x="1028" y="255"/>
                    <a:pt x="1028" y="255"/>
                    <a:pt x="1028" y="255"/>
                  </a:cubicBezTo>
                  <a:cubicBezTo>
                    <a:pt x="1028" y="5"/>
                    <a:pt x="1028" y="5"/>
                    <a:pt x="1028" y="5"/>
                  </a:cubicBezTo>
                  <a:cubicBezTo>
                    <a:pt x="1013" y="5"/>
                    <a:pt x="1013" y="5"/>
                    <a:pt x="1013" y="5"/>
                  </a:cubicBezTo>
                  <a:cubicBezTo>
                    <a:pt x="923" y="156"/>
                    <a:pt x="923" y="156"/>
                    <a:pt x="923" y="156"/>
                  </a:cubicBezTo>
                  <a:cubicBezTo>
                    <a:pt x="923" y="156"/>
                    <a:pt x="923" y="156"/>
                    <a:pt x="923" y="156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7" y="5"/>
                    <a:pt x="817" y="5"/>
                    <a:pt x="817" y="5"/>
                  </a:cubicBezTo>
                  <a:lnTo>
                    <a:pt x="817" y="2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1" name="Freeform 6"/>
            <p:cNvSpPr>
              <a:spLocks noEditPoints="1"/>
            </p:cNvSpPr>
            <p:nvPr userDrawn="1"/>
          </p:nvSpPr>
          <p:spPr bwMode="auto">
            <a:xfrm>
              <a:off x="9018588" y="7119938"/>
              <a:ext cx="66675" cy="180975"/>
            </a:xfrm>
            <a:custGeom>
              <a:avLst/>
              <a:gdLst>
                <a:gd name="T0" fmla="*/ 0 w 42"/>
                <a:gd name="T1" fmla="*/ 114 h 114"/>
                <a:gd name="T2" fmla="*/ 10 w 42"/>
                <a:gd name="T3" fmla="*/ 114 h 114"/>
                <a:gd name="T4" fmla="*/ 10 w 42"/>
                <a:gd name="T5" fmla="*/ 0 h 114"/>
                <a:gd name="T6" fmla="*/ 0 w 42"/>
                <a:gd name="T7" fmla="*/ 0 h 114"/>
                <a:gd name="T8" fmla="*/ 0 w 42"/>
                <a:gd name="T9" fmla="*/ 114 h 114"/>
                <a:gd name="T10" fmla="*/ 17 w 42"/>
                <a:gd name="T11" fmla="*/ 114 h 114"/>
                <a:gd name="T12" fmla="*/ 26 w 42"/>
                <a:gd name="T13" fmla="*/ 114 h 114"/>
                <a:gd name="T14" fmla="*/ 26 w 42"/>
                <a:gd name="T15" fmla="*/ 0 h 114"/>
                <a:gd name="T16" fmla="*/ 17 w 42"/>
                <a:gd name="T17" fmla="*/ 0 h 114"/>
                <a:gd name="T18" fmla="*/ 17 w 42"/>
                <a:gd name="T19" fmla="*/ 114 h 114"/>
                <a:gd name="T20" fmla="*/ 32 w 42"/>
                <a:gd name="T21" fmla="*/ 114 h 114"/>
                <a:gd name="T22" fmla="*/ 42 w 42"/>
                <a:gd name="T23" fmla="*/ 114 h 114"/>
                <a:gd name="T24" fmla="*/ 42 w 42"/>
                <a:gd name="T25" fmla="*/ 0 h 114"/>
                <a:gd name="T26" fmla="*/ 32 w 42"/>
                <a:gd name="T27" fmla="*/ 0 h 114"/>
                <a:gd name="T28" fmla="*/ 32 w 42"/>
                <a:gd name="T2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114">
                  <a:moveTo>
                    <a:pt x="0" y="114"/>
                  </a:moveTo>
                  <a:lnTo>
                    <a:pt x="10" y="11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14"/>
                  </a:lnTo>
                  <a:close/>
                  <a:moveTo>
                    <a:pt x="17" y="114"/>
                  </a:moveTo>
                  <a:lnTo>
                    <a:pt x="26" y="114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7" y="114"/>
                  </a:lnTo>
                  <a:close/>
                  <a:moveTo>
                    <a:pt x="32" y="114"/>
                  </a:moveTo>
                  <a:lnTo>
                    <a:pt x="42" y="114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2" name="Freeform 7"/>
            <p:cNvSpPr>
              <a:spLocks noEditPoints="1"/>
            </p:cNvSpPr>
            <p:nvPr userDrawn="1"/>
          </p:nvSpPr>
          <p:spPr bwMode="auto">
            <a:xfrm>
              <a:off x="8529638" y="7119938"/>
              <a:ext cx="461963" cy="206375"/>
            </a:xfrm>
            <a:custGeom>
              <a:avLst/>
              <a:gdLst>
                <a:gd name="T0" fmla="*/ 183 w 681"/>
                <a:gd name="T1" fmla="*/ 305 h 305"/>
                <a:gd name="T2" fmla="*/ 216 w 681"/>
                <a:gd name="T3" fmla="*/ 270 h 305"/>
                <a:gd name="T4" fmla="*/ 176 w 681"/>
                <a:gd name="T5" fmla="*/ 247 h 305"/>
                <a:gd name="T6" fmla="*/ 211 w 681"/>
                <a:gd name="T7" fmla="*/ 174 h 305"/>
                <a:gd name="T8" fmla="*/ 211 w 681"/>
                <a:gd name="T9" fmla="*/ 95 h 305"/>
                <a:gd name="T10" fmla="*/ 104 w 681"/>
                <a:gd name="T11" fmla="*/ 0 h 305"/>
                <a:gd name="T12" fmla="*/ 0 w 681"/>
                <a:gd name="T13" fmla="*/ 97 h 305"/>
                <a:gd name="T14" fmla="*/ 0 w 681"/>
                <a:gd name="T15" fmla="*/ 180 h 305"/>
                <a:gd name="T16" fmla="*/ 106 w 681"/>
                <a:gd name="T17" fmla="*/ 271 h 305"/>
                <a:gd name="T18" fmla="*/ 129 w 681"/>
                <a:gd name="T19" fmla="*/ 268 h 305"/>
                <a:gd name="T20" fmla="*/ 183 w 681"/>
                <a:gd name="T21" fmla="*/ 305 h 305"/>
                <a:gd name="T22" fmla="*/ 106 w 681"/>
                <a:gd name="T23" fmla="*/ 227 h 305"/>
                <a:gd name="T24" fmla="*/ 48 w 681"/>
                <a:gd name="T25" fmla="*/ 178 h 305"/>
                <a:gd name="T26" fmla="*/ 48 w 681"/>
                <a:gd name="T27" fmla="*/ 94 h 305"/>
                <a:gd name="T28" fmla="*/ 104 w 681"/>
                <a:gd name="T29" fmla="*/ 43 h 305"/>
                <a:gd name="T30" fmla="*/ 162 w 681"/>
                <a:gd name="T31" fmla="*/ 93 h 305"/>
                <a:gd name="T32" fmla="*/ 162 w 681"/>
                <a:gd name="T33" fmla="*/ 177 h 305"/>
                <a:gd name="T34" fmla="*/ 106 w 681"/>
                <a:gd name="T35" fmla="*/ 227 h 305"/>
                <a:gd name="T36" fmla="*/ 254 w 681"/>
                <a:gd name="T37" fmla="*/ 266 h 305"/>
                <a:gd name="T38" fmla="*/ 302 w 681"/>
                <a:gd name="T39" fmla="*/ 266 h 305"/>
                <a:gd name="T40" fmla="*/ 302 w 681"/>
                <a:gd name="T41" fmla="*/ 168 h 305"/>
                <a:gd name="T42" fmla="*/ 345 w 681"/>
                <a:gd name="T43" fmla="*/ 168 h 305"/>
                <a:gd name="T44" fmla="*/ 406 w 681"/>
                <a:gd name="T45" fmla="*/ 266 h 305"/>
                <a:gd name="T46" fmla="*/ 459 w 681"/>
                <a:gd name="T47" fmla="*/ 266 h 305"/>
                <a:gd name="T48" fmla="*/ 394 w 681"/>
                <a:gd name="T49" fmla="*/ 163 h 305"/>
                <a:gd name="T50" fmla="*/ 446 w 681"/>
                <a:gd name="T51" fmla="*/ 87 h 305"/>
                <a:gd name="T52" fmla="*/ 357 w 681"/>
                <a:gd name="T53" fmla="*/ 4 h 305"/>
                <a:gd name="T54" fmla="*/ 254 w 681"/>
                <a:gd name="T55" fmla="*/ 4 h 305"/>
                <a:gd name="T56" fmla="*/ 254 w 681"/>
                <a:gd name="T57" fmla="*/ 266 h 305"/>
                <a:gd name="T58" fmla="*/ 302 w 681"/>
                <a:gd name="T59" fmla="*/ 127 h 305"/>
                <a:gd name="T60" fmla="*/ 302 w 681"/>
                <a:gd name="T61" fmla="*/ 46 h 305"/>
                <a:gd name="T62" fmla="*/ 350 w 681"/>
                <a:gd name="T63" fmla="*/ 46 h 305"/>
                <a:gd name="T64" fmla="*/ 398 w 681"/>
                <a:gd name="T65" fmla="*/ 86 h 305"/>
                <a:gd name="T66" fmla="*/ 351 w 681"/>
                <a:gd name="T67" fmla="*/ 127 h 305"/>
                <a:gd name="T68" fmla="*/ 302 w 681"/>
                <a:gd name="T69" fmla="*/ 127 h 305"/>
                <a:gd name="T70" fmla="*/ 583 w 681"/>
                <a:gd name="T71" fmla="*/ 271 h 305"/>
                <a:gd name="T72" fmla="*/ 681 w 681"/>
                <a:gd name="T73" fmla="*/ 184 h 305"/>
                <a:gd name="T74" fmla="*/ 681 w 681"/>
                <a:gd name="T75" fmla="*/ 176 h 305"/>
                <a:gd name="T76" fmla="*/ 635 w 681"/>
                <a:gd name="T77" fmla="*/ 176 h 305"/>
                <a:gd name="T78" fmla="*/ 635 w 681"/>
                <a:gd name="T79" fmla="*/ 180 h 305"/>
                <a:gd name="T80" fmla="*/ 583 w 681"/>
                <a:gd name="T81" fmla="*/ 227 h 305"/>
                <a:gd name="T82" fmla="*/ 525 w 681"/>
                <a:gd name="T83" fmla="*/ 178 h 305"/>
                <a:gd name="T84" fmla="*/ 525 w 681"/>
                <a:gd name="T85" fmla="*/ 94 h 305"/>
                <a:gd name="T86" fmla="*/ 581 w 681"/>
                <a:gd name="T87" fmla="*/ 43 h 305"/>
                <a:gd name="T88" fmla="*/ 635 w 681"/>
                <a:gd name="T89" fmla="*/ 91 h 305"/>
                <a:gd name="T90" fmla="*/ 635 w 681"/>
                <a:gd name="T91" fmla="*/ 94 h 305"/>
                <a:gd name="T92" fmla="*/ 681 w 681"/>
                <a:gd name="T93" fmla="*/ 94 h 305"/>
                <a:gd name="T94" fmla="*/ 681 w 681"/>
                <a:gd name="T95" fmla="*/ 86 h 305"/>
                <a:gd name="T96" fmla="*/ 581 w 681"/>
                <a:gd name="T97" fmla="*/ 0 h 305"/>
                <a:gd name="T98" fmla="*/ 477 w 681"/>
                <a:gd name="T99" fmla="*/ 97 h 305"/>
                <a:gd name="T100" fmla="*/ 477 w 681"/>
                <a:gd name="T101" fmla="*/ 180 h 305"/>
                <a:gd name="T102" fmla="*/ 583 w 681"/>
                <a:gd name="T103" fmla="*/ 27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1" h="305">
                  <a:moveTo>
                    <a:pt x="183" y="305"/>
                  </a:moveTo>
                  <a:cubicBezTo>
                    <a:pt x="216" y="270"/>
                    <a:pt x="216" y="270"/>
                    <a:pt x="216" y="270"/>
                  </a:cubicBezTo>
                  <a:cubicBezTo>
                    <a:pt x="176" y="247"/>
                    <a:pt x="176" y="247"/>
                    <a:pt x="176" y="247"/>
                  </a:cubicBezTo>
                  <a:cubicBezTo>
                    <a:pt x="197" y="231"/>
                    <a:pt x="211" y="206"/>
                    <a:pt x="211" y="174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1" y="37"/>
                    <a:pt x="161" y="0"/>
                    <a:pt x="104" y="0"/>
                  </a:cubicBezTo>
                  <a:cubicBezTo>
                    <a:pt x="53" y="0"/>
                    <a:pt x="0" y="35"/>
                    <a:pt x="0" y="97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39"/>
                    <a:pt x="49" y="271"/>
                    <a:pt x="106" y="271"/>
                  </a:cubicBezTo>
                  <a:cubicBezTo>
                    <a:pt x="114" y="271"/>
                    <a:pt x="122" y="269"/>
                    <a:pt x="129" y="268"/>
                  </a:cubicBezTo>
                  <a:lnTo>
                    <a:pt x="183" y="305"/>
                  </a:lnTo>
                  <a:close/>
                  <a:moveTo>
                    <a:pt x="106" y="227"/>
                  </a:moveTo>
                  <a:cubicBezTo>
                    <a:pt x="75" y="227"/>
                    <a:pt x="48" y="209"/>
                    <a:pt x="48" y="178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57"/>
                    <a:pt x="80" y="43"/>
                    <a:pt x="104" y="43"/>
                  </a:cubicBezTo>
                  <a:cubicBezTo>
                    <a:pt x="135" y="43"/>
                    <a:pt x="162" y="61"/>
                    <a:pt x="162" y="93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2" y="214"/>
                    <a:pt x="131" y="227"/>
                    <a:pt x="106" y="227"/>
                  </a:cubicBezTo>
                  <a:moveTo>
                    <a:pt x="254" y="266"/>
                  </a:moveTo>
                  <a:cubicBezTo>
                    <a:pt x="302" y="266"/>
                    <a:pt x="302" y="266"/>
                    <a:pt x="302" y="266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406" y="266"/>
                    <a:pt x="406" y="266"/>
                    <a:pt x="406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429" y="150"/>
                    <a:pt x="446" y="118"/>
                    <a:pt x="446" y="87"/>
                  </a:cubicBezTo>
                  <a:cubicBezTo>
                    <a:pt x="446" y="33"/>
                    <a:pt x="406" y="4"/>
                    <a:pt x="357" y="4"/>
                  </a:cubicBezTo>
                  <a:cubicBezTo>
                    <a:pt x="254" y="4"/>
                    <a:pt x="254" y="4"/>
                    <a:pt x="254" y="4"/>
                  </a:cubicBezTo>
                  <a:lnTo>
                    <a:pt x="254" y="266"/>
                  </a:lnTo>
                  <a:close/>
                  <a:moveTo>
                    <a:pt x="302" y="127"/>
                  </a:moveTo>
                  <a:cubicBezTo>
                    <a:pt x="302" y="46"/>
                    <a:pt x="302" y="46"/>
                    <a:pt x="302" y="46"/>
                  </a:cubicBezTo>
                  <a:cubicBezTo>
                    <a:pt x="350" y="46"/>
                    <a:pt x="350" y="46"/>
                    <a:pt x="350" y="46"/>
                  </a:cubicBezTo>
                  <a:cubicBezTo>
                    <a:pt x="378" y="46"/>
                    <a:pt x="398" y="55"/>
                    <a:pt x="398" y="86"/>
                  </a:cubicBezTo>
                  <a:cubicBezTo>
                    <a:pt x="398" y="113"/>
                    <a:pt x="379" y="127"/>
                    <a:pt x="351" y="127"/>
                  </a:cubicBezTo>
                  <a:lnTo>
                    <a:pt x="302" y="127"/>
                  </a:lnTo>
                  <a:close/>
                  <a:moveTo>
                    <a:pt x="583" y="271"/>
                  </a:moveTo>
                  <a:cubicBezTo>
                    <a:pt x="633" y="271"/>
                    <a:pt x="681" y="243"/>
                    <a:pt x="681" y="184"/>
                  </a:cubicBezTo>
                  <a:cubicBezTo>
                    <a:pt x="681" y="176"/>
                    <a:pt x="681" y="176"/>
                    <a:pt x="681" y="176"/>
                  </a:cubicBezTo>
                  <a:cubicBezTo>
                    <a:pt x="635" y="176"/>
                    <a:pt x="635" y="176"/>
                    <a:pt x="635" y="176"/>
                  </a:cubicBezTo>
                  <a:cubicBezTo>
                    <a:pt x="635" y="180"/>
                    <a:pt x="635" y="180"/>
                    <a:pt x="635" y="180"/>
                  </a:cubicBezTo>
                  <a:cubicBezTo>
                    <a:pt x="635" y="214"/>
                    <a:pt x="607" y="227"/>
                    <a:pt x="583" y="227"/>
                  </a:cubicBezTo>
                  <a:cubicBezTo>
                    <a:pt x="552" y="227"/>
                    <a:pt x="525" y="209"/>
                    <a:pt x="525" y="178"/>
                  </a:cubicBezTo>
                  <a:cubicBezTo>
                    <a:pt x="525" y="94"/>
                    <a:pt x="525" y="94"/>
                    <a:pt x="525" y="94"/>
                  </a:cubicBezTo>
                  <a:cubicBezTo>
                    <a:pt x="525" y="57"/>
                    <a:pt x="556" y="43"/>
                    <a:pt x="581" y="43"/>
                  </a:cubicBezTo>
                  <a:cubicBezTo>
                    <a:pt x="605" y="43"/>
                    <a:pt x="635" y="57"/>
                    <a:pt x="635" y="91"/>
                  </a:cubicBezTo>
                  <a:cubicBezTo>
                    <a:pt x="635" y="94"/>
                    <a:pt x="635" y="94"/>
                    <a:pt x="635" y="94"/>
                  </a:cubicBezTo>
                  <a:cubicBezTo>
                    <a:pt x="681" y="94"/>
                    <a:pt x="681" y="94"/>
                    <a:pt x="681" y="94"/>
                  </a:cubicBezTo>
                  <a:cubicBezTo>
                    <a:pt x="681" y="86"/>
                    <a:pt x="681" y="86"/>
                    <a:pt x="681" y="86"/>
                  </a:cubicBezTo>
                  <a:cubicBezTo>
                    <a:pt x="681" y="28"/>
                    <a:pt x="631" y="0"/>
                    <a:pt x="581" y="0"/>
                  </a:cubicBezTo>
                  <a:cubicBezTo>
                    <a:pt x="524" y="0"/>
                    <a:pt x="477" y="35"/>
                    <a:pt x="477" y="97"/>
                  </a:cubicBezTo>
                  <a:cubicBezTo>
                    <a:pt x="477" y="180"/>
                    <a:pt x="477" y="180"/>
                    <a:pt x="477" y="180"/>
                  </a:cubicBezTo>
                  <a:cubicBezTo>
                    <a:pt x="477" y="239"/>
                    <a:pt x="526" y="271"/>
                    <a:pt x="583" y="2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  <p:sp>
          <p:nvSpPr>
            <p:cNvPr id="323" name="Freeform 8"/>
            <p:cNvSpPr>
              <a:spLocks noEditPoints="1"/>
            </p:cNvSpPr>
            <p:nvPr userDrawn="1"/>
          </p:nvSpPr>
          <p:spPr bwMode="auto">
            <a:xfrm>
              <a:off x="8539163" y="7354888"/>
              <a:ext cx="1266825" cy="47625"/>
            </a:xfrm>
            <a:custGeom>
              <a:avLst/>
              <a:gdLst>
                <a:gd name="T0" fmla="*/ 1857 w 1872"/>
                <a:gd name="T1" fmla="*/ 68 h 70"/>
                <a:gd name="T2" fmla="*/ 1735 w 1872"/>
                <a:gd name="T3" fmla="*/ 68 h 70"/>
                <a:gd name="T4" fmla="*/ 1779 w 1872"/>
                <a:gd name="T5" fmla="*/ 68 h 70"/>
                <a:gd name="T6" fmla="*/ 1726 w 1872"/>
                <a:gd name="T7" fmla="*/ 2 h 70"/>
                <a:gd name="T8" fmla="*/ 1627 w 1872"/>
                <a:gd name="T9" fmla="*/ 55 h 70"/>
                <a:gd name="T10" fmla="*/ 1595 w 1872"/>
                <a:gd name="T11" fmla="*/ 28 h 70"/>
                <a:gd name="T12" fmla="*/ 1580 w 1872"/>
                <a:gd name="T13" fmla="*/ 68 h 70"/>
                <a:gd name="T14" fmla="*/ 1488 w 1872"/>
                <a:gd name="T15" fmla="*/ 26 h 70"/>
                <a:gd name="T16" fmla="*/ 1466 w 1872"/>
                <a:gd name="T17" fmla="*/ 55 h 70"/>
                <a:gd name="T18" fmla="*/ 1482 w 1872"/>
                <a:gd name="T19" fmla="*/ 66 h 70"/>
                <a:gd name="T20" fmla="*/ 1493 w 1872"/>
                <a:gd name="T21" fmla="*/ 10 h 70"/>
                <a:gd name="T22" fmla="*/ 1345 w 1872"/>
                <a:gd name="T23" fmla="*/ 42 h 70"/>
                <a:gd name="T24" fmla="*/ 1319 w 1872"/>
                <a:gd name="T25" fmla="*/ 68 h 70"/>
                <a:gd name="T26" fmla="*/ 1343 w 1872"/>
                <a:gd name="T27" fmla="*/ 2 h 70"/>
                <a:gd name="T28" fmla="*/ 1188 w 1872"/>
                <a:gd name="T29" fmla="*/ 37 h 70"/>
                <a:gd name="T30" fmla="*/ 1214 w 1872"/>
                <a:gd name="T31" fmla="*/ 2 h 70"/>
                <a:gd name="T32" fmla="*/ 1074 w 1872"/>
                <a:gd name="T33" fmla="*/ 42 h 70"/>
                <a:gd name="T34" fmla="*/ 1048 w 1872"/>
                <a:gd name="T35" fmla="*/ 68 h 70"/>
                <a:gd name="T36" fmla="*/ 1073 w 1872"/>
                <a:gd name="T37" fmla="*/ 2 h 70"/>
                <a:gd name="T38" fmla="*/ 935 w 1872"/>
                <a:gd name="T39" fmla="*/ 43 h 70"/>
                <a:gd name="T40" fmla="*/ 925 w 1872"/>
                <a:gd name="T41" fmla="*/ 55 h 70"/>
                <a:gd name="T42" fmla="*/ 918 w 1872"/>
                <a:gd name="T43" fmla="*/ 20 h 70"/>
                <a:gd name="T44" fmla="*/ 960 w 1872"/>
                <a:gd name="T45" fmla="*/ 9 h 70"/>
                <a:gd name="T46" fmla="*/ 900 w 1872"/>
                <a:gd name="T47" fmla="*/ 21 h 70"/>
                <a:gd name="T48" fmla="*/ 933 w 1872"/>
                <a:gd name="T49" fmla="*/ 70 h 70"/>
                <a:gd name="T50" fmla="*/ 774 w 1872"/>
                <a:gd name="T51" fmla="*/ 68 h 70"/>
                <a:gd name="T52" fmla="*/ 823 w 1872"/>
                <a:gd name="T53" fmla="*/ 2 h 70"/>
                <a:gd name="T54" fmla="*/ 760 w 1872"/>
                <a:gd name="T55" fmla="*/ 2 h 70"/>
                <a:gd name="T56" fmla="*/ 666 w 1872"/>
                <a:gd name="T57" fmla="*/ 2 h 70"/>
                <a:gd name="T58" fmla="*/ 573 w 1872"/>
                <a:gd name="T59" fmla="*/ 40 h 70"/>
                <a:gd name="T60" fmla="*/ 573 w 1872"/>
                <a:gd name="T61" fmla="*/ 27 h 70"/>
                <a:gd name="T62" fmla="*/ 457 w 1872"/>
                <a:gd name="T63" fmla="*/ 10 h 70"/>
                <a:gd name="T64" fmla="*/ 420 w 1872"/>
                <a:gd name="T65" fmla="*/ 3 h 70"/>
                <a:gd name="T66" fmla="*/ 408 w 1872"/>
                <a:gd name="T67" fmla="*/ 61 h 70"/>
                <a:gd name="T68" fmla="*/ 446 w 1872"/>
                <a:gd name="T69" fmla="*/ 49 h 70"/>
                <a:gd name="T70" fmla="*/ 415 w 1872"/>
                <a:gd name="T71" fmla="*/ 44 h 70"/>
                <a:gd name="T72" fmla="*/ 433 w 1872"/>
                <a:gd name="T73" fmla="*/ 14 h 70"/>
                <a:gd name="T74" fmla="*/ 290 w 1872"/>
                <a:gd name="T75" fmla="*/ 42 h 70"/>
                <a:gd name="T76" fmla="*/ 285 w 1872"/>
                <a:gd name="T77" fmla="*/ 54 h 70"/>
                <a:gd name="T78" fmla="*/ 292 w 1872"/>
                <a:gd name="T79" fmla="*/ 2 h 70"/>
                <a:gd name="T80" fmla="*/ 163 w 1872"/>
                <a:gd name="T81" fmla="*/ 14 h 70"/>
                <a:gd name="T82" fmla="*/ 182 w 1872"/>
                <a:gd name="T83" fmla="*/ 44 h 70"/>
                <a:gd name="T84" fmla="*/ 148 w 1872"/>
                <a:gd name="T85" fmla="*/ 51 h 70"/>
                <a:gd name="T86" fmla="*/ 137 w 1872"/>
                <a:gd name="T87" fmla="*/ 61 h 70"/>
                <a:gd name="T88" fmla="*/ 196 w 1872"/>
                <a:gd name="T89" fmla="*/ 50 h 70"/>
                <a:gd name="T90" fmla="*/ 163 w 1872"/>
                <a:gd name="T91" fmla="*/ 0 h 70"/>
                <a:gd name="T92" fmla="*/ 130 w 1872"/>
                <a:gd name="T93" fmla="*/ 50 h 70"/>
                <a:gd name="T94" fmla="*/ 36 w 1872"/>
                <a:gd name="T95" fmla="*/ 0 h 70"/>
                <a:gd name="T96" fmla="*/ 3 w 1872"/>
                <a:gd name="T97" fmla="*/ 50 h 70"/>
                <a:gd name="T98" fmla="*/ 60 w 1872"/>
                <a:gd name="T99" fmla="*/ 59 h 70"/>
                <a:gd name="T100" fmla="*/ 21 w 1872"/>
                <a:gd name="T101" fmla="*/ 51 h 70"/>
                <a:gd name="T102" fmla="*/ 27 w 1872"/>
                <a:gd name="T103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72" h="70">
                  <a:moveTo>
                    <a:pt x="1857" y="68"/>
                  </a:moveTo>
                  <a:cubicBezTo>
                    <a:pt x="1872" y="68"/>
                    <a:pt x="1872" y="68"/>
                    <a:pt x="1872" y="68"/>
                  </a:cubicBezTo>
                  <a:cubicBezTo>
                    <a:pt x="1872" y="2"/>
                    <a:pt x="1872" y="2"/>
                    <a:pt x="1872" y="2"/>
                  </a:cubicBezTo>
                  <a:cubicBezTo>
                    <a:pt x="1857" y="2"/>
                    <a:pt x="1857" y="2"/>
                    <a:pt x="1857" y="2"/>
                  </a:cubicBezTo>
                  <a:lnTo>
                    <a:pt x="1857" y="68"/>
                  </a:lnTo>
                  <a:close/>
                  <a:moveTo>
                    <a:pt x="1704" y="68"/>
                  </a:moveTo>
                  <a:cubicBezTo>
                    <a:pt x="1718" y="68"/>
                    <a:pt x="1718" y="68"/>
                    <a:pt x="1718" y="68"/>
                  </a:cubicBezTo>
                  <a:cubicBezTo>
                    <a:pt x="1718" y="17"/>
                    <a:pt x="1718" y="17"/>
                    <a:pt x="1718" y="17"/>
                  </a:cubicBezTo>
                  <a:cubicBezTo>
                    <a:pt x="1718" y="17"/>
                    <a:pt x="1718" y="17"/>
                    <a:pt x="1718" y="17"/>
                  </a:cubicBezTo>
                  <a:cubicBezTo>
                    <a:pt x="1735" y="68"/>
                    <a:pt x="1735" y="68"/>
                    <a:pt x="1735" y="68"/>
                  </a:cubicBezTo>
                  <a:cubicBezTo>
                    <a:pt x="1746" y="68"/>
                    <a:pt x="1746" y="68"/>
                    <a:pt x="1746" y="68"/>
                  </a:cubicBezTo>
                  <a:cubicBezTo>
                    <a:pt x="1764" y="17"/>
                    <a:pt x="1764" y="17"/>
                    <a:pt x="1764" y="17"/>
                  </a:cubicBezTo>
                  <a:cubicBezTo>
                    <a:pt x="1764" y="17"/>
                    <a:pt x="1764" y="17"/>
                    <a:pt x="1764" y="17"/>
                  </a:cubicBezTo>
                  <a:cubicBezTo>
                    <a:pt x="1764" y="68"/>
                    <a:pt x="1764" y="68"/>
                    <a:pt x="1764" y="68"/>
                  </a:cubicBezTo>
                  <a:cubicBezTo>
                    <a:pt x="1779" y="68"/>
                    <a:pt x="1779" y="68"/>
                    <a:pt x="1779" y="68"/>
                  </a:cubicBezTo>
                  <a:cubicBezTo>
                    <a:pt x="1779" y="2"/>
                    <a:pt x="1779" y="2"/>
                    <a:pt x="1779" y="2"/>
                  </a:cubicBezTo>
                  <a:cubicBezTo>
                    <a:pt x="1757" y="2"/>
                    <a:pt x="1757" y="2"/>
                    <a:pt x="1757" y="2"/>
                  </a:cubicBezTo>
                  <a:cubicBezTo>
                    <a:pt x="1741" y="45"/>
                    <a:pt x="1741" y="45"/>
                    <a:pt x="1741" y="45"/>
                  </a:cubicBezTo>
                  <a:cubicBezTo>
                    <a:pt x="1741" y="45"/>
                    <a:pt x="1741" y="45"/>
                    <a:pt x="1741" y="45"/>
                  </a:cubicBezTo>
                  <a:cubicBezTo>
                    <a:pt x="1726" y="2"/>
                    <a:pt x="1726" y="2"/>
                    <a:pt x="1726" y="2"/>
                  </a:cubicBezTo>
                  <a:cubicBezTo>
                    <a:pt x="1704" y="2"/>
                    <a:pt x="1704" y="2"/>
                    <a:pt x="1704" y="2"/>
                  </a:cubicBezTo>
                  <a:lnTo>
                    <a:pt x="1704" y="68"/>
                  </a:lnTo>
                  <a:close/>
                  <a:moveTo>
                    <a:pt x="1580" y="68"/>
                  </a:moveTo>
                  <a:cubicBezTo>
                    <a:pt x="1627" y="68"/>
                    <a:pt x="1627" y="68"/>
                    <a:pt x="1627" y="68"/>
                  </a:cubicBezTo>
                  <a:cubicBezTo>
                    <a:pt x="1627" y="55"/>
                    <a:pt x="1627" y="55"/>
                    <a:pt x="1627" y="55"/>
                  </a:cubicBezTo>
                  <a:cubicBezTo>
                    <a:pt x="1595" y="55"/>
                    <a:pt x="1595" y="55"/>
                    <a:pt x="1595" y="55"/>
                  </a:cubicBezTo>
                  <a:cubicBezTo>
                    <a:pt x="1595" y="41"/>
                    <a:pt x="1595" y="41"/>
                    <a:pt x="1595" y="41"/>
                  </a:cubicBezTo>
                  <a:cubicBezTo>
                    <a:pt x="1624" y="41"/>
                    <a:pt x="1624" y="41"/>
                    <a:pt x="1624" y="41"/>
                  </a:cubicBezTo>
                  <a:cubicBezTo>
                    <a:pt x="1624" y="28"/>
                    <a:pt x="1624" y="28"/>
                    <a:pt x="1624" y="28"/>
                  </a:cubicBezTo>
                  <a:cubicBezTo>
                    <a:pt x="1595" y="28"/>
                    <a:pt x="1595" y="28"/>
                    <a:pt x="1595" y="28"/>
                  </a:cubicBezTo>
                  <a:cubicBezTo>
                    <a:pt x="1595" y="15"/>
                    <a:pt x="1595" y="15"/>
                    <a:pt x="1595" y="15"/>
                  </a:cubicBezTo>
                  <a:cubicBezTo>
                    <a:pt x="1625" y="15"/>
                    <a:pt x="1625" y="15"/>
                    <a:pt x="1625" y="15"/>
                  </a:cubicBezTo>
                  <a:cubicBezTo>
                    <a:pt x="1625" y="2"/>
                    <a:pt x="1625" y="2"/>
                    <a:pt x="1625" y="2"/>
                  </a:cubicBezTo>
                  <a:cubicBezTo>
                    <a:pt x="1580" y="2"/>
                    <a:pt x="1580" y="2"/>
                    <a:pt x="1580" y="2"/>
                  </a:cubicBezTo>
                  <a:lnTo>
                    <a:pt x="1580" y="68"/>
                  </a:lnTo>
                  <a:close/>
                  <a:moveTo>
                    <a:pt x="1458" y="15"/>
                  </a:moveTo>
                  <a:cubicBezTo>
                    <a:pt x="1467" y="15"/>
                    <a:pt x="1467" y="15"/>
                    <a:pt x="1467" y="15"/>
                  </a:cubicBezTo>
                  <a:cubicBezTo>
                    <a:pt x="1470" y="15"/>
                    <a:pt x="1473" y="16"/>
                    <a:pt x="1476" y="17"/>
                  </a:cubicBezTo>
                  <a:cubicBezTo>
                    <a:pt x="1479" y="17"/>
                    <a:pt x="1481" y="19"/>
                    <a:pt x="1483" y="20"/>
                  </a:cubicBezTo>
                  <a:cubicBezTo>
                    <a:pt x="1485" y="22"/>
                    <a:pt x="1487" y="24"/>
                    <a:pt x="1488" y="26"/>
                  </a:cubicBezTo>
                  <a:cubicBezTo>
                    <a:pt x="1489" y="29"/>
                    <a:pt x="1490" y="31"/>
                    <a:pt x="1490" y="35"/>
                  </a:cubicBezTo>
                  <a:cubicBezTo>
                    <a:pt x="1490" y="38"/>
                    <a:pt x="1489" y="42"/>
                    <a:pt x="1488" y="44"/>
                  </a:cubicBezTo>
                  <a:cubicBezTo>
                    <a:pt x="1487" y="47"/>
                    <a:pt x="1485" y="49"/>
                    <a:pt x="1483" y="50"/>
                  </a:cubicBezTo>
                  <a:cubicBezTo>
                    <a:pt x="1481" y="52"/>
                    <a:pt x="1478" y="53"/>
                    <a:pt x="1475" y="54"/>
                  </a:cubicBezTo>
                  <a:cubicBezTo>
                    <a:pt x="1472" y="55"/>
                    <a:pt x="1469" y="55"/>
                    <a:pt x="1466" y="55"/>
                  </a:cubicBezTo>
                  <a:cubicBezTo>
                    <a:pt x="1458" y="55"/>
                    <a:pt x="1458" y="55"/>
                    <a:pt x="1458" y="55"/>
                  </a:cubicBezTo>
                  <a:lnTo>
                    <a:pt x="1458" y="15"/>
                  </a:lnTo>
                  <a:close/>
                  <a:moveTo>
                    <a:pt x="1444" y="68"/>
                  </a:moveTo>
                  <a:cubicBezTo>
                    <a:pt x="1468" y="68"/>
                    <a:pt x="1468" y="68"/>
                    <a:pt x="1468" y="68"/>
                  </a:cubicBezTo>
                  <a:cubicBezTo>
                    <a:pt x="1473" y="68"/>
                    <a:pt x="1477" y="68"/>
                    <a:pt x="1482" y="66"/>
                  </a:cubicBezTo>
                  <a:cubicBezTo>
                    <a:pt x="1486" y="65"/>
                    <a:pt x="1490" y="63"/>
                    <a:pt x="1494" y="60"/>
                  </a:cubicBezTo>
                  <a:cubicBezTo>
                    <a:pt x="1497" y="57"/>
                    <a:pt x="1500" y="54"/>
                    <a:pt x="1502" y="50"/>
                  </a:cubicBezTo>
                  <a:cubicBezTo>
                    <a:pt x="1504" y="46"/>
                    <a:pt x="1505" y="41"/>
                    <a:pt x="1505" y="35"/>
                  </a:cubicBezTo>
                  <a:cubicBezTo>
                    <a:pt x="1505" y="29"/>
                    <a:pt x="1504" y="24"/>
                    <a:pt x="1502" y="20"/>
                  </a:cubicBezTo>
                  <a:cubicBezTo>
                    <a:pt x="1500" y="16"/>
                    <a:pt x="1497" y="12"/>
                    <a:pt x="1493" y="10"/>
                  </a:cubicBezTo>
                  <a:cubicBezTo>
                    <a:pt x="1490" y="7"/>
                    <a:pt x="1486" y="5"/>
                    <a:pt x="1481" y="4"/>
                  </a:cubicBezTo>
                  <a:cubicBezTo>
                    <a:pt x="1476" y="3"/>
                    <a:pt x="1471" y="2"/>
                    <a:pt x="1466" y="2"/>
                  </a:cubicBezTo>
                  <a:cubicBezTo>
                    <a:pt x="1444" y="2"/>
                    <a:pt x="1444" y="2"/>
                    <a:pt x="1444" y="2"/>
                  </a:cubicBezTo>
                  <a:lnTo>
                    <a:pt x="1444" y="68"/>
                  </a:lnTo>
                  <a:close/>
                  <a:moveTo>
                    <a:pt x="1345" y="42"/>
                  </a:moveTo>
                  <a:cubicBezTo>
                    <a:pt x="1329" y="42"/>
                    <a:pt x="1329" y="42"/>
                    <a:pt x="1329" y="42"/>
                  </a:cubicBezTo>
                  <a:cubicBezTo>
                    <a:pt x="1337" y="21"/>
                    <a:pt x="1337" y="21"/>
                    <a:pt x="1337" y="21"/>
                  </a:cubicBezTo>
                  <a:lnTo>
                    <a:pt x="1345" y="42"/>
                  </a:lnTo>
                  <a:close/>
                  <a:moveTo>
                    <a:pt x="1302" y="68"/>
                  </a:moveTo>
                  <a:cubicBezTo>
                    <a:pt x="1319" y="68"/>
                    <a:pt x="1319" y="68"/>
                    <a:pt x="1319" y="68"/>
                  </a:cubicBezTo>
                  <a:cubicBezTo>
                    <a:pt x="1324" y="54"/>
                    <a:pt x="1324" y="54"/>
                    <a:pt x="1324" y="54"/>
                  </a:cubicBezTo>
                  <a:cubicBezTo>
                    <a:pt x="1350" y="54"/>
                    <a:pt x="1350" y="54"/>
                    <a:pt x="1350" y="54"/>
                  </a:cubicBezTo>
                  <a:cubicBezTo>
                    <a:pt x="1356" y="68"/>
                    <a:pt x="1356" y="68"/>
                    <a:pt x="1356" y="68"/>
                  </a:cubicBezTo>
                  <a:cubicBezTo>
                    <a:pt x="1372" y="68"/>
                    <a:pt x="1372" y="68"/>
                    <a:pt x="1372" y="68"/>
                  </a:cubicBezTo>
                  <a:cubicBezTo>
                    <a:pt x="1343" y="2"/>
                    <a:pt x="1343" y="2"/>
                    <a:pt x="1343" y="2"/>
                  </a:cubicBezTo>
                  <a:cubicBezTo>
                    <a:pt x="1331" y="2"/>
                    <a:pt x="1331" y="2"/>
                    <a:pt x="1331" y="2"/>
                  </a:cubicBezTo>
                  <a:lnTo>
                    <a:pt x="1302" y="68"/>
                  </a:lnTo>
                  <a:close/>
                  <a:moveTo>
                    <a:pt x="1173" y="68"/>
                  </a:moveTo>
                  <a:cubicBezTo>
                    <a:pt x="1188" y="68"/>
                    <a:pt x="1188" y="68"/>
                    <a:pt x="1188" y="68"/>
                  </a:cubicBezTo>
                  <a:cubicBezTo>
                    <a:pt x="1188" y="37"/>
                    <a:pt x="1188" y="37"/>
                    <a:pt x="1188" y="37"/>
                  </a:cubicBezTo>
                  <a:cubicBezTo>
                    <a:pt x="1215" y="68"/>
                    <a:pt x="1215" y="68"/>
                    <a:pt x="1215" y="68"/>
                  </a:cubicBezTo>
                  <a:cubicBezTo>
                    <a:pt x="1235" y="68"/>
                    <a:pt x="1235" y="68"/>
                    <a:pt x="1235" y="68"/>
                  </a:cubicBezTo>
                  <a:cubicBezTo>
                    <a:pt x="1203" y="33"/>
                    <a:pt x="1203" y="33"/>
                    <a:pt x="1203" y="33"/>
                  </a:cubicBezTo>
                  <a:cubicBezTo>
                    <a:pt x="1233" y="2"/>
                    <a:pt x="1233" y="2"/>
                    <a:pt x="1233" y="2"/>
                  </a:cubicBezTo>
                  <a:cubicBezTo>
                    <a:pt x="1214" y="2"/>
                    <a:pt x="1214" y="2"/>
                    <a:pt x="1214" y="2"/>
                  </a:cubicBezTo>
                  <a:cubicBezTo>
                    <a:pt x="1188" y="30"/>
                    <a:pt x="1188" y="30"/>
                    <a:pt x="1188" y="30"/>
                  </a:cubicBezTo>
                  <a:cubicBezTo>
                    <a:pt x="1188" y="2"/>
                    <a:pt x="1188" y="2"/>
                    <a:pt x="1188" y="2"/>
                  </a:cubicBezTo>
                  <a:cubicBezTo>
                    <a:pt x="1173" y="2"/>
                    <a:pt x="1173" y="2"/>
                    <a:pt x="1173" y="2"/>
                  </a:cubicBezTo>
                  <a:lnTo>
                    <a:pt x="1173" y="68"/>
                  </a:lnTo>
                  <a:close/>
                  <a:moveTo>
                    <a:pt x="1074" y="42"/>
                  </a:moveTo>
                  <a:cubicBezTo>
                    <a:pt x="1058" y="42"/>
                    <a:pt x="1058" y="42"/>
                    <a:pt x="1058" y="42"/>
                  </a:cubicBezTo>
                  <a:cubicBezTo>
                    <a:pt x="1066" y="21"/>
                    <a:pt x="1066" y="21"/>
                    <a:pt x="1066" y="21"/>
                  </a:cubicBezTo>
                  <a:lnTo>
                    <a:pt x="1074" y="42"/>
                  </a:lnTo>
                  <a:close/>
                  <a:moveTo>
                    <a:pt x="1032" y="68"/>
                  </a:moveTo>
                  <a:cubicBezTo>
                    <a:pt x="1048" y="68"/>
                    <a:pt x="1048" y="68"/>
                    <a:pt x="1048" y="68"/>
                  </a:cubicBezTo>
                  <a:cubicBezTo>
                    <a:pt x="1053" y="54"/>
                    <a:pt x="1053" y="54"/>
                    <a:pt x="1053" y="54"/>
                  </a:cubicBezTo>
                  <a:cubicBezTo>
                    <a:pt x="1079" y="54"/>
                    <a:pt x="1079" y="54"/>
                    <a:pt x="1079" y="54"/>
                  </a:cubicBezTo>
                  <a:cubicBezTo>
                    <a:pt x="1085" y="68"/>
                    <a:pt x="1085" y="68"/>
                    <a:pt x="1085" y="68"/>
                  </a:cubicBezTo>
                  <a:cubicBezTo>
                    <a:pt x="1101" y="68"/>
                    <a:pt x="1101" y="68"/>
                    <a:pt x="1101" y="68"/>
                  </a:cubicBezTo>
                  <a:cubicBezTo>
                    <a:pt x="1073" y="2"/>
                    <a:pt x="1073" y="2"/>
                    <a:pt x="1073" y="2"/>
                  </a:cubicBezTo>
                  <a:cubicBezTo>
                    <a:pt x="1060" y="2"/>
                    <a:pt x="1060" y="2"/>
                    <a:pt x="1060" y="2"/>
                  </a:cubicBezTo>
                  <a:lnTo>
                    <a:pt x="1032" y="68"/>
                  </a:lnTo>
                  <a:close/>
                  <a:moveTo>
                    <a:pt x="961" y="29"/>
                  </a:moveTo>
                  <a:cubicBezTo>
                    <a:pt x="935" y="29"/>
                    <a:pt x="935" y="29"/>
                    <a:pt x="935" y="29"/>
                  </a:cubicBezTo>
                  <a:cubicBezTo>
                    <a:pt x="935" y="43"/>
                    <a:pt x="935" y="43"/>
                    <a:pt x="935" y="43"/>
                  </a:cubicBezTo>
                  <a:cubicBezTo>
                    <a:pt x="947" y="43"/>
                    <a:pt x="947" y="43"/>
                    <a:pt x="947" y="43"/>
                  </a:cubicBezTo>
                  <a:cubicBezTo>
                    <a:pt x="947" y="53"/>
                    <a:pt x="947" y="53"/>
                    <a:pt x="947" y="53"/>
                  </a:cubicBezTo>
                  <a:cubicBezTo>
                    <a:pt x="946" y="54"/>
                    <a:pt x="944" y="55"/>
                    <a:pt x="942" y="56"/>
                  </a:cubicBezTo>
                  <a:cubicBezTo>
                    <a:pt x="939" y="56"/>
                    <a:pt x="936" y="57"/>
                    <a:pt x="933" y="57"/>
                  </a:cubicBezTo>
                  <a:cubicBezTo>
                    <a:pt x="930" y="57"/>
                    <a:pt x="927" y="56"/>
                    <a:pt x="925" y="55"/>
                  </a:cubicBezTo>
                  <a:cubicBezTo>
                    <a:pt x="922" y="54"/>
                    <a:pt x="920" y="52"/>
                    <a:pt x="918" y="51"/>
                  </a:cubicBezTo>
                  <a:cubicBezTo>
                    <a:pt x="916" y="49"/>
                    <a:pt x="915" y="46"/>
                    <a:pt x="914" y="44"/>
                  </a:cubicBezTo>
                  <a:cubicBezTo>
                    <a:pt x="913" y="41"/>
                    <a:pt x="913" y="38"/>
                    <a:pt x="913" y="35"/>
                  </a:cubicBezTo>
                  <a:cubicBezTo>
                    <a:pt x="913" y="32"/>
                    <a:pt x="913" y="29"/>
                    <a:pt x="914" y="27"/>
                  </a:cubicBezTo>
                  <a:cubicBezTo>
                    <a:pt x="915" y="24"/>
                    <a:pt x="916" y="22"/>
                    <a:pt x="918" y="20"/>
                  </a:cubicBezTo>
                  <a:cubicBezTo>
                    <a:pt x="920" y="18"/>
                    <a:pt x="922" y="16"/>
                    <a:pt x="925" y="15"/>
                  </a:cubicBezTo>
                  <a:cubicBezTo>
                    <a:pt x="927" y="14"/>
                    <a:pt x="930" y="14"/>
                    <a:pt x="933" y="14"/>
                  </a:cubicBezTo>
                  <a:cubicBezTo>
                    <a:pt x="937" y="14"/>
                    <a:pt x="940" y="14"/>
                    <a:pt x="943" y="15"/>
                  </a:cubicBezTo>
                  <a:cubicBezTo>
                    <a:pt x="945" y="16"/>
                    <a:pt x="947" y="18"/>
                    <a:pt x="949" y="20"/>
                  </a:cubicBezTo>
                  <a:cubicBezTo>
                    <a:pt x="960" y="9"/>
                    <a:pt x="960" y="9"/>
                    <a:pt x="960" y="9"/>
                  </a:cubicBezTo>
                  <a:cubicBezTo>
                    <a:pt x="956" y="6"/>
                    <a:pt x="952" y="3"/>
                    <a:pt x="948" y="2"/>
                  </a:cubicBezTo>
                  <a:cubicBezTo>
                    <a:pt x="943" y="1"/>
                    <a:pt x="939" y="0"/>
                    <a:pt x="933" y="0"/>
                  </a:cubicBezTo>
                  <a:cubicBezTo>
                    <a:pt x="928" y="0"/>
                    <a:pt x="923" y="1"/>
                    <a:pt x="919" y="3"/>
                  </a:cubicBezTo>
                  <a:cubicBezTo>
                    <a:pt x="915" y="4"/>
                    <a:pt x="911" y="7"/>
                    <a:pt x="908" y="10"/>
                  </a:cubicBezTo>
                  <a:cubicBezTo>
                    <a:pt x="904" y="13"/>
                    <a:pt x="902" y="16"/>
                    <a:pt x="900" y="21"/>
                  </a:cubicBezTo>
                  <a:cubicBezTo>
                    <a:pt x="898" y="25"/>
                    <a:pt x="897" y="30"/>
                    <a:pt x="897" y="35"/>
                  </a:cubicBezTo>
                  <a:cubicBezTo>
                    <a:pt x="897" y="41"/>
                    <a:pt x="898" y="45"/>
                    <a:pt x="900" y="50"/>
                  </a:cubicBezTo>
                  <a:cubicBezTo>
                    <a:pt x="902" y="54"/>
                    <a:pt x="904" y="58"/>
                    <a:pt x="908" y="61"/>
                  </a:cubicBezTo>
                  <a:cubicBezTo>
                    <a:pt x="911" y="64"/>
                    <a:pt x="915" y="66"/>
                    <a:pt x="919" y="68"/>
                  </a:cubicBezTo>
                  <a:cubicBezTo>
                    <a:pt x="923" y="69"/>
                    <a:pt x="928" y="70"/>
                    <a:pt x="933" y="70"/>
                  </a:cubicBezTo>
                  <a:cubicBezTo>
                    <a:pt x="938" y="70"/>
                    <a:pt x="943" y="70"/>
                    <a:pt x="948" y="69"/>
                  </a:cubicBezTo>
                  <a:cubicBezTo>
                    <a:pt x="952" y="68"/>
                    <a:pt x="957" y="66"/>
                    <a:pt x="961" y="64"/>
                  </a:cubicBezTo>
                  <a:lnTo>
                    <a:pt x="961" y="29"/>
                  </a:lnTo>
                  <a:close/>
                  <a:moveTo>
                    <a:pt x="760" y="68"/>
                  </a:moveTo>
                  <a:cubicBezTo>
                    <a:pt x="774" y="68"/>
                    <a:pt x="774" y="68"/>
                    <a:pt x="774" y="68"/>
                  </a:cubicBezTo>
                  <a:cubicBezTo>
                    <a:pt x="774" y="21"/>
                    <a:pt x="774" y="21"/>
                    <a:pt x="774" y="21"/>
                  </a:cubicBezTo>
                  <a:cubicBezTo>
                    <a:pt x="774" y="21"/>
                    <a:pt x="774" y="21"/>
                    <a:pt x="774" y="21"/>
                  </a:cubicBezTo>
                  <a:cubicBezTo>
                    <a:pt x="803" y="68"/>
                    <a:pt x="803" y="68"/>
                    <a:pt x="803" y="68"/>
                  </a:cubicBezTo>
                  <a:cubicBezTo>
                    <a:pt x="823" y="68"/>
                    <a:pt x="823" y="68"/>
                    <a:pt x="823" y="68"/>
                  </a:cubicBezTo>
                  <a:cubicBezTo>
                    <a:pt x="823" y="2"/>
                    <a:pt x="823" y="2"/>
                    <a:pt x="823" y="2"/>
                  </a:cubicBezTo>
                  <a:cubicBezTo>
                    <a:pt x="808" y="2"/>
                    <a:pt x="808" y="2"/>
                    <a:pt x="808" y="2"/>
                  </a:cubicBezTo>
                  <a:cubicBezTo>
                    <a:pt x="808" y="48"/>
                    <a:pt x="808" y="48"/>
                    <a:pt x="808" y="48"/>
                  </a:cubicBezTo>
                  <a:cubicBezTo>
                    <a:pt x="808" y="48"/>
                    <a:pt x="808" y="48"/>
                    <a:pt x="808" y="48"/>
                  </a:cubicBezTo>
                  <a:cubicBezTo>
                    <a:pt x="779" y="2"/>
                    <a:pt x="779" y="2"/>
                    <a:pt x="779" y="2"/>
                  </a:cubicBezTo>
                  <a:cubicBezTo>
                    <a:pt x="760" y="2"/>
                    <a:pt x="760" y="2"/>
                    <a:pt x="760" y="2"/>
                  </a:cubicBezTo>
                  <a:lnTo>
                    <a:pt x="760" y="68"/>
                  </a:lnTo>
                  <a:close/>
                  <a:moveTo>
                    <a:pt x="666" y="68"/>
                  </a:moveTo>
                  <a:cubicBezTo>
                    <a:pt x="681" y="68"/>
                    <a:pt x="681" y="68"/>
                    <a:pt x="681" y="68"/>
                  </a:cubicBezTo>
                  <a:cubicBezTo>
                    <a:pt x="681" y="2"/>
                    <a:pt x="681" y="2"/>
                    <a:pt x="681" y="2"/>
                  </a:cubicBezTo>
                  <a:cubicBezTo>
                    <a:pt x="666" y="2"/>
                    <a:pt x="666" y="2"/>
                    <a:pt x="666" y="2"/>
                  </a:cubicBezTo>
                  <a:lnTo>
                    <a:pt x="666" y="68"/>
                  </a:lnTo>
                  <a:close/>
                  <a:moveTo>
                    <a:pt x="530" y="68"/>
                  </a:moveTo>
                  <a:cubicBezTo>
                    <a:pt x="545" y="68"/>
                    <a:pt x="545" y="68"/>
                    <a:pt x="545" y="68"/>
                  </a:cubicBezTo>
                  <a:cubicBezTo>
                    <a:pt x="545" y="40"/>
                    <a:pt x="545" y="40"/>
                    <a:pt x="545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88" y="68"/>
                    <a:pt x="588" y="68"/>
                    <a:pt x="588" y="68"/>
                  </a:cubicBezTo>
                  <a:cubicBezTo>
                    <a:pt x="588" y="2"/>
                    <a:pt x="588" y="2"/>
                    <a:pt x="588" y="2"/>
                  </a:cubicBezTo>
                  <a:cubicBezTo>
                    <a:pt x="573" y="2"/>
                    <a:pt x="573" y="2"/>
                    <a:pt x="573" y="2"/>
                  </a:cubicBezTo>
                  <a:cubicBezTo>
                    <a:pt x="573" y="27"/>
                    <a:pt x="573" y="27"/>
                    <a:pt x="573" y="27"/>
                  </a:cubicBezTo>
                  <a:cubicBezTo>
                    <a:pt x="545" y="27"/>
                    <a:pt x="545" y="27"/>
                    <a:pt x="545" y="27"/>
                  </a:cubicBezTo>
                  <a:cubicBezTo>
                    <a:pt x="545" y="2"/>
                    <a:pt x="545" y="2"/>
                    <a:pt x="545" y="2"/>
                  </a:cubicBezTo>
                  <a:cubicBezTo>
                    <a:pt x="530" y="2"/>
                    <a:pt x="530" y="2"/>
                    <a:pt x="530" y="2"/>
                  </a:cubicBezTo>
                  <a:lnTo>
                    <a:pt x="530" y="68"/>
                  </a:lnTo>
                  <a:close/>
                  <a:moveTo>
                    <a:pt x="457" y="10"/>
                  </a:moveTo>
                  <a:cubicBezTo>
                    <a:pt x="455" y="8"/>
                    <a:pt x="453" y="7"/>
                    <a:pt x="452" y="5"/>
                  </a:cubicBezTo>
                  <a:cubicBezTo>
                    <a:pt x="450" y="4"/>
                    <a:pt x="448" y="3"/>
                    <a:pt x="446" y="2"/>
                  </a:cubicBezTo>
                  <a:cubicBezTo>
                    <a:pt x="444" y="2"/>
                    <a:pt x="442" y="1"/>
                    <a:pt x="440" y="1"/>
                  </a:cubicBezTo>
                  <a:cubicBezTo>
                    <a:pt x="438" y="0"/>
                    <a:pt x="436" y="0"/>
                    <a:pt x="434" y="0"/>
                  </a:cubicBezTo>
                  <a:cubicBezTo>
                    <a:pt x="429" y="0"/>
                    <a:pt x="424" y="1"/>
                    <a:pt x="420" y="3"/>
                  </a:cubicBezTo>
                  <a:cubicBezTo>
                    <a:pt x="415" y="4"/>
                    <a:pt x="412" y="7"/>
                    <a:pt x="408" y="10"/>
                  </a:cubicBezTo>
                  <a:cubicBezTo>
                    <a:pt x="405" y="13"/>
                    <a:pt x="403" y="16"/>
                    <a:pt x="401" y="21"/>
                  </a:cubicBezTo>
                  <a:cubicBezTo>
                    <a:pt x="399" y="25"/>
                    <a:pt x="398" y="30"/>
                    <a:pt x="398" y="35"/>
                  </a:cubicBezTo>
                  <a:cubicBezTo>
                    <a:pt x="398" y="41"/>
                    <a:pt x="399" y="45"/>
                    <a:pt x="401" y="50"/>
                  </a:cubicBezTo>
                  <a:cubicBezTo>
                    <a:pt x="403" y="54"/>
                    <a:pt x="405" y="58"/>
                    <a:pt x="408" y="61"/>
                  </a:cubicBezTo>
                  <a:cubicBezTo>
                    <a:pt x="412" y="64"/>
                    <a:pt x="415" y="66"/>
                    <a:pt x="420" y="68"/>
                  </a:cubicBezTo>
                  <a:cubicBezTo>
                    <a:pt x="424" y="69"/>
                    <a:pt x="429" y="70"/>
                    <a:pt x="434" y="70"/>
                  </a:cubicBezTo>
                  <a:cubicBezTo>
                    <a:pt x="439" y="70"/>
                    <a:pt x="443" y="69"/>
                    <a:pt x="447" y="67"/>
                  </a:cubicBezTo>
                  <a:cubicBezTo>
                    <a:pt x="452" y="65"/>
                    <a:pt x="455" y="63"/>
                    <a:pt x="458" y="59"/>
                  </a:cubicBezTo>
                  <a:cubicBezTo>
                    <a:pt x="446" y="49"/>
                    <a:pt x="446" y="49"/>
                    <a:pt x="446" y="49"/>
                  </a:cubicBezTo>
                  <a:cubicBezTo>
                    <a:pt x="444" y="52"/>
                    <a:pt x="443" y="53"/>
                    <a:pt x="440" y="55"/>
                  </a:cubicBezTo>
                  <a:cubicBezTo>
                    <a:pt x="438" y="56"/>
                    <a:pt x="435" y="57"/>
                    <a:pt x="432" y="57"/>
                  </a:cubicBezTo>
                  <a:cubicBezTo>
                    <a:pt x="430" y="57"/>
                    <a:pt x="427" y="56"/>
                    <a:pt x="425" y="55"/>
                  </a:cubicBezTo>
                  <a:cubicBezTo>
                    <a:pt x="423" y="54"/>
                    <a:pt x="421" y="52"/>
                    <a:pt x="419" y="51"/>
                  </a:cubicBezTo>
                  <a:cubicBezTo>
                    <a:pt x="417" y="49"/>
                    <a:pt x="416" y="46"/>
                    <a:pt x="415" y="44"/>
                  </a:cubicBezTo>
                  <a:cubicBezTo>
                    <a:pt x="414" y="41"/>
                    <a:pt x="413" y="38"/>
                    <a:pt x="413" y="35"/>
                  </a:cubicBezTo>
                  <a:cubicBezTo>
                    <a:pt x="413" y="32"/>
                    <a:pt x="414" y="29"/>
                    <a:pt x="415" y="27"/>
                  </a:cubicBezTo>
                  <a:cubicBezTo>
                    <a:pt x="416" y="24"/>
                    <a:pt x="417" y="22"/>
                    <a:pt x="419" y="20"/>
                  </a:cubicBezTo>
                  <a:cubicBezTo>
                    <a:pt x="421" y="18"/>
                    <a:pt x="423" y="16"/>
                    <a:pt x="425" y="15"/>
                  </a:cubicBezTo>
                  <a:cubicBezTo>
                    <a:pt x="427" y="14"/>
                    <a:pt x="430" y="14"/>
                    <a:pt x="433" y="14"/>
                  </a:cubicBezTo>
                  <a:cubicBezTo>
                    <a:pt x="435" y="14"/>
                    <a:pt x="438" y="14"/>
                    <a:pt x="440" y="15"/>
                  </a:cubicBezTo>
                  <a:cubicBezTo>
                    <a:pt x="442" y="16"/>
                    <a:pt x="444" y="17"/>
                    <a:pt x="445" y="19"/>
                  </a:cubicBezTo>
                  <a:lnTo>
                    <a:pt x="457" y="10"/>
                  </a:lnTo>
                  <a:close/>
                  <a:moveTo>
                    <a:pt x="306" y="42"/>
                  </a:moveTo>
                  <a:cubicBezTo>
                    <a:pt x="290" y="42"/>
                    <a:pt x="290" y="42"/>
                    <a:pt x="290" y="42"/>
                  </a:cubicBezTo>
                  <a:cubicBezTo>
                    <a:pt x="298" y="21"/>
                    <a:pt x="298" y="21"/>
                    <a:pt x="298" y="21"/>
                  </a:cubicBezTo>
                  <a:lnTo>
                    <a:pt x="306" y="42"/>
                  </a:lnTo>
                  <a:close/>
                  <a:moveTo>
                    <a:pt x="264" y="68"/>
                  </a:moveTo>
                  <a:cubicBezTo>
                    <a:pt x="280" y="68"/>
                    <a:pt x="280" y="68"/>
                    <a:pt x="280" y="68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311" y="54"/>
                    <a:pt x="311" y="54"/>
                    <a:pt x="311" y="54"/>
                  </a:cubicBezTo>
                  <a:cubicBezTo>
                    <a:pt x="317" y="68"/>
                    <a:pt x="317" y="68"/>
                    <a:pt x="317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292" y="2"/>
                    <a:pt x="292" y="2"/>
                    <a:pt x="292" y="2"/>
                  </a:cubicBezTo>
                  <a:lnTo>
                    <a:pt x="264" y="68"/>
                  </a:lnTo>
                  <a:close/>
                  <a:moveTo>
                    <a:pt x="144" y="27"/>
                  </a:moveTo>
                  <a:cubicBezTo>
                    <a:pt x="145" y="24"/>
                    <a:pt x="146" y="22"/>
                    <a:pt x="148" y="20"/>
                  </a:cubicBezTo>
                  <a:cubicBezTo>
                    <a:pt x="150" y="18"/>
                    <a:pt x="152" y="16"/>
                    <a:pt x="155" y="15"/>
                  </a:cubicBezTo>
                  <a:cubicBezTo>
                    <a:pt x="157" y="14"/>
                    <a:pt x="160" y="14"/>
                    <a:pt x="163" y="14"/>
                  </a:cubicBezTo>
                  <a:cubicBezTo>
                    <a:pt x="166" y="14"/>
                    <a:pt x="169" y="14"/>
                    <a:pt x="172" y="15"/>
                  </a:cubicBezTo>
                  <a:cubicBezTo>
                    <a:pt x="174" y="16"/>
                    <a:pt x="176" y="18"/>
                    <a:pt x="178" y="20"/>
                  </a:cubicBezTo>
                  <a:cubicBezTo>
                    <a:pt x="180" y="22"/>
                    <a:pt x="181" y="24"/>
                    <a:pt x="182" y="27"/>
                  </a:cubicBezTo>
                  <a:cubicBezTo>
                    <a:pt x="183" y="29"/>
                    <a:pt x="184" y="32"/>
                    <a:pt x="184" y="35"/>
                  </a:cubicBezTo>
                  <a:cubicBezTo>
                    <a:pt x="184" y="38"/>
                    <a:pt x="183" y="41"/>
                    <a:pt x="182" y="44"/>
                  </a:cubicBezTo>
                  <a:cubicBezTo>
                    <a:pt x="181" y="46"/>
                    <a:pt x="180" y="49"/>
                    <a:pt x="178" y="51"/>
                  </a:cubicBezTo>
                  <a:cubicBezTo>
                    <a:pt x="176" y="52"/>
                    <a:pt x="174" y="54"/>
                    <a:pt x="172" y="55"/>
                  </a:cubicBezTo>
                  <a:cubicBezTo>
                    <a:pt x="169" y="56"/>
                    <a:pt x="166" y="57"/>
                    <a:pt x="163" y="57"/>
                  </a:cubicBezTo>
                  <a:cubicBezTo>
                    <a:pt x="160" y="57"/>
                    <a:pt x="157" y="56"/>
                    <a:pt x="155" y="55"/>
                  </a:cubicBezTo>
                  <a:cubicBezTo>
                    <a:pt x="152" y="54"/>
                    <a:pt x="150" y="52"/>
                    <a:pt x="148" y="51"/>
                  </a:cubicBezTo>
                  <a:cubicBezTo>
                    <a:pt x="146" y="49"/>
                    <a:pt x="145" y="46"/>
                    <a:pt x="144" y="44"/>
                  </a:cubicBezTo>
                  <a:cubicBezTo>
                    <a:pt x="143" y="41"/>
                    <a:pt x="142" y="38"/>
                    <a:pt x="142" y="35"/>
                  </a:cubicBezTo>
                  <a:cubicBezTo>
                    <a:pt x="142" y="32"/>
                    <a:pt x="143" y="29"/>
                    <a:pt x="144" y="27"/>
                  </a:cubicBezTo>
                  <a:moveTo>
                    <a:pt x="130" y="50"/>
                  </a:moveTo>
                  <a:cubicBezTo>
                    <a:pt x="132" y="54"/>
                    <a:pt x="134" y="58"/>
                    <a:pt x="137" y="61"/>
                  </a:cubicBezTo>
                  <a:cubicBezTo>
                    <a:pt x="141" y="64"/>
                    <a:pt x="144" y="66"/>
                    <a:pt x="149" y="68"/>
                  </a:cubicBezTo>
                  <a:cubicBezTo>
                    <a:pt x="153" y="69"/>
                    <a:pt x="158" y="70"/>
                    <a:pt x="163" y="70"/>
                  </a:cubicBezTo>
                  <a:cubicBezTo>
                    <a:pt x="168" y="70"/>
                    <a:pt x="173" y="69"/>
                    <a:pt x="178" y="68"/>
                  </a:cubicBezTo>
                  <a:cubicBezTo>
                    <a:pt x="182" y="66"/>
                    <a:pt x="186" y="64"/>
                    <a:pt x="189" y="61"/>
                  </a:cubicBezTo>
                  <a:cubicBezTo>
                    <a:pt x="192" y="58"/>
                    <a:pt x="195" y="54"/>
                    <a:pt x="196" y="50"/>
                  </a:cubicBezTo>
                  <a:cubicBezTo>
                    <a:pt x="198" y="45"/>
                    <a:pt x="199" y="41"/>
                    <a:pt x="199" y="35"/>
                  </a:cubicBezTo>
                  <a:cubicBezTo>
                    <a:pt x="199" y="30"/>
                    <a:pt x="198" y="25"/>
                    <a:pt x="196" y="21"/>
                  </a:cubicBezTo>
                  <a:cubicBezTo>
                    <a:pt x="195" y="16"/>
                    <a:pt x="192" y="13"/>
                    <a:pt x="189" y="10"/>
                  </a:cubicBezTo>
                  <a:cubicBezTo>
                    <a:pt x="186" y="7"/>
                    <a:pt x="182" y="4"/>
                    <a:pt x="178" y="3"/>
                  </a:cubicBezTo>
                  <a:cubicBezTo>
                    <a:pt x="173" y="1"/>
                    <a:pt x="168" y="0"/>
                    <a:pt x="163" y="0"/>
                  </a:cubicBezTo>
                  <a:cubicBezTo>
                    <a:pt x="158" y="0"/>
                    <a:pt x="153" y="1"/>
                    <a:pt x="149" y="3"/>
                  </a:cubicBezTo>
                  <a:cubicBezTo>
                    <a:pt x="144" y="4"/>
                    <a:pt x="141" y="7"/>
                    <a:pt x="137" y="10"/>
                  </a:cubicBezTo>
                  <a:cubicBezTo>
                    <a:pt x="134" y="13"/>
                    <a:pt x="132" y="16"/>
                    <a:pt x="130" y="21"/>
                  </a:cubicBezTo>
                  <a:cubicBezTo>
                    <a:pt x="128" y="25"/>
                    <a:pt x="127" y="30"/>
                    <a:pt x="127" y="35"/>
                  </a:cubicBezTo>
                  <a:cubicBezTo>
                    <a:pt x="127" y="41"/>
                    <a:pt x="128" y="45"/>
                    <a:pt x="130" y="50"/>
                  </a:cubicBezTo>
                  <a:moveTo>
                    <a:pt x="59" y="10"/>
                  </a:moveTo>
                  <a:cubicBezTo>
                    <a:pt x="57" y="8"/>
                    <a:pt x="56" y="7"/>
                    <a:pt x="54" y="5"/>
                  </a:cubicBezTo>
                  <a:cubicBezTo>
                    <a:pt x="52" y="4"/>
                    <a:pt x="50" y="3"/>
                    <a:pt x="48" y="2"/>
                  </a:cubicBezTo>
                  <a:cubicBezTo>
                    <a:pt x="46" y="2"/>
                    <a:pt x="44" y="1"/>
                    <a:pt x="42" y="1"/>
                  </a:cubicBezTo>
                  <a:cubicBezTo>
                    <a:pt x="40" y="0"/>
                    <a:pt x="38" y="0"/>
                    <a:pt x="36" y="0"/>
                  </a:cubicBezTo>
                  <a:cubicBezTo>
                    <a:pt x="31" y="0"/>
                    <a:pt x="26" y="1"/>
                    <a:pt x="22" y="3"/>
                  </a:cubicBezTo>
                  <a:cubicBezTo>
                    <a:pt x="18" y="4"/>
                    <a:pt x="14" y="7"/>
                    <a:pt x="11" y="10"/>
                  </a:cubicBezTo>
                  <a:cubicBezTo>
                    <a:pt x="7" y="13"/>
                    <a:pt x="5" y="16"/>
                    <a:pt x="3" y="21"/>
                  </a:cubicBezTo>
                  <a:cubicBezTo>
                    <a:pt x="1" y="25"/>
                    <a:pt x="0" y="30"/>
                    <a:pt x="0" y="35"/>
                  </a:cubicBezTo>
                  <a:cubicBezTo>
                    <a:pt x="0" y="41"/>
                    <a:pt x="1" y="45"/>
                    <a:pt x="3" y="50"/>
                  </a:cubicBezTo>
                  <a:cubicBezTo>
                    <a:pt x="5" y="54"/>
                    <a:pt x="7" y="58"/>
                    <a:pt x="11" y="61"/>
                  </a:cubicBezTo>
                  <a:cubicBezTo>
                    <a:pt x="14" y="64"/>
                    <a:pt x="18" y="66"/>
                    <a:pt x="22" y="68"/>
                  </a:cubicBezTo>
                  <a:cubicBezTo>
                    <a:pt x="26" y="69"/>
                    <a:pt x="31" y="70"/>
                    <a:pt x="36" y="70"/>
                  </a:cubicBezTo>
                  <a:cubicBezTo>
                    <a:pt x="41" y="70"/>
                    <a:pt x="45" y="69"/>
                    <a:pt x="50" y="67"/>
                  </a:cubicBezTo>
                  <a:cubicBezTo>
                    <a:pt x="54" y="65"/>
                    <a:pt x="58" y="63"/>
                    <a:pt x="60" y="5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52"/>
                    <a:pt x="45" y="53"/>
                    <a:pt x="42" y="55"/>
                  </a:cubicBezTo>
                  <a:cubicBezTo>
                    <a:pt x="40" y="56"/>
                    <a:pt x="37" y="57"/>
                    <a:pt x="34" y="57"/>
                  </a:cubicBezTo>
                  <a:cubicBezTo>
                    <a:pt x="32" y="57"/>
                    <a:pt x="29" y="56"/>
                    <a:pt x="27" y="55"/>
                  </a:cubicBezTo>
                  <a:cubicBezTo>
                    <a:pt x="25" y="54"/>
                    <a:pt x="23" y="52"/>
                    <a:pt x="21" y="51"/>
                  </a:cubicBezTo>
                  <a:cubicBezTo>
                    <a:pt x="19" y="49"/>
                    <a:pt x="18" y="46"/>
                    <a:pt x="17" y="44"/>
                  </a:cubicBezTo>
                  <a:cubicBezTo>
                    <a:pt x="16" y="41"/>
                    <a:pt x="16" y="38"/>
                    <a:pt x="16" y="35"/>
                  </a:cubicBezTo>
                  <a:cubicBezTo>
                    <a:pt x="16" y="32"/>
                    <a:pt x="16" y="29"/>
                    <a:pt x="17" y="27"/>
                  </a:cubicBezTo>
                  <a:cubicBezTo>
                    <a:pt x="18" y="24"/>
                    <a:pt x="19" y="22"/>
                    <a:pt x="21" y="20"/>
                  </a:cubicBezTo>
                  <a:cubicBezTo>
                    <a:pt x="23" y="18"/>
                    <a:pt x="25" y="16"/>
                    <a:pt x="27" y="15"/>
                  </a:cubicBezTo>
                  <a:cubicBezTo>
                    <a:pt x="30" y="14"/>
                    <a:pt x="32" y="14"/>
                    <a:pt x="35" y="14"/>
                  </a:cubicBezTo>
                  <a:cubicBezTo>
                    <a:pt x="38" y="14"/>
                    <a:pt x="40" y="14"/>
                    <a:pt x="42" y="15"/>
                  </a:cubicBezTo>
                  <a:cubicBezTo>
                    <a:pt x="44" y="16"/>
                    <a:pt x="46" y="17"/>
                    <a:pt x="47" y="19"/>
                  </a:cubicBezTo>
                  <a:lnTo>
                    <a:pt x="59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398"/>
            </a:p>
          </p:txBody>
        </p:sp>
      </p:grpSp>
    </p:spTree>
    <p:extLst>
      <p:ext uri="{BB962C8B-B14F-4D97-AF65-F5344CB8AC3E}">
        <p14:creationId xmlns:p14="http://schemas.microsoft.com/office/powerpoint/2010/main" val="22835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08292" y="196022"/>
            <a:ext cx="9135312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08369" y="1597679"/>
            <a:ext cx="9135312" cy="3686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cxnSp>
        <p:nvCxnSpPr>
          <p:cNvPr id="9" name="Rak 8"/>
          <p:cNvCxnSpPr/>
          <p:nvPr/>
        </p:nvCxnSpPr>
        <p:spPr>
          <a:xfrm flipH="1">
            <a:off x="510416" y="6315176"/>
            <a:ext cx="11163935" cy="0"/>
          </a:xfrm>
          <a:prstGeom prst="line">
            <a:avLst/>
          </a:prstGeom>
          <a:ln w="1016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7" y="6356937"/>
            <a:ext cx="7910454" cy="364281"/>
          </a:xfrm>
          <a:prstGeom prst="rect">
            <a:avLst/>
          </a:prstGeom>
        </p:spPr>
        <p:txBody>
          <a:bodyPr vert="horz" lIns="95409" tIns="47704" rIns="95409" bIns="47704" rtlCol="0" anchor="ctr"/>
          <a:lstStyle>
            <a:lvl1pPr algn="ctr">
              <a:defRPr sz="1699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4" y="6521459"/>
            <a:ext cx="1484753" cy="17654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327" y="6438165"/>
            <a:ext cx="1158129" cy="2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1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7415" rtl="0" eaLnBrk="1" latinLnBrk="0" hangingPunct="1">
        <a:lnSpc>
          <a:spcPts val="3264"/>
        </a:lnSpc>
        <a:spcBef>
          <a:spcPct val="0"/>
        </a:spcBef>
        <a:buNone/>
        <a:defRPr sz="3097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1213" indent="-161213" algn="l" defTabSz="1087415" rtl="0" eaLnBrk="1" latinLnBrk="0" hangingPunct="1">
        <a:lnSpc>
          <a:spcPts val="2629"/>
        </a:lnSpc>
        <a:spcBef>
          <a:spcPts val="2398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323865" indent="-162653" algn="l" defTabSz="108741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­"/>
        <a:defRPr sz="1699" kern="1200">
          <a:solidFill>
            <a:schemeClr val="tx1"/>
          </a:solidFill>
          <a:latin typeface="+mn-lt"/>
          <a:ea typeface="+mn-ea"/>
          <a:cs typeface="+mn-cs"/>
        </a:defRPr>
      </a:lvl2pPr>
      <a:lvl3pPr marL="485078" indent="-161213" algn="l" defTabSz="108741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­"/>
        <a:defRPr sz="1699" kern="1200">
          <a:solidFill>
            <a:schemeClr val="tx1"/>
          </a:solidFill>
          <a:latin typeface="+mn-lt"/>
          <a:ea typeface="+mn-ea"/>
          <a:cs typeface="+mn-cs"/>
        </a:defRPr>
      </a:lvl3pPr>
      <a:lvl4pPr marL="647728" indent="-162653" algn="l" defTabSz="108741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­"/>
        <a:defRPr sz="1699" kern="1200">
          <a:solidFill>
            <a:schemeClr val="tx1"/>
          </a:solidFill>
          <a:latin typeface="+mn-lt"/>
          <a:ea typeface="+mn-ea"/>
          <a:cs typeface="+mn-cs"/>
        </a:defRPr>
      </a:lvl4pPr>
      <a:lvl5pPr marL="808941" indent="-161213" algn="l" defTabSz="108741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­"/>
        <a:defRPr sz="1699" kern="1200">
          <a:solidFill>
            <a:schemeClr val="tx1"/>
          </a:solidFill>
          <a:latin typeface="+mn-lt"/>
          <a:ea typeface="+mn-ea"/>
          <a:cs typeface="+mn-cs"/>
        </a:defRPr>
      </a:lvl5pPr>
      <a:lvl6pPr marL="2990390" indent="-271854" algn="l" defTabSz="10874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534096" indent="-271854" algn="l" defTabSz="10874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077804" indent="-271854" algn="l" defTabSz="10874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621511" indent="-271854" algn="l" defTabSz="10874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15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543707" algn="l" defTabSz="1087415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2pPr>
      <a:lvl3pPr marL="1087415" algn="l" defTabSz="1087415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3pPr>
      <a:lvl4pPr marL="1631122" algn="l" defTabSz="1087415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4pPr>
      <a:lvl5pPr marL="2174828" algn="l" defTabSz="1087415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5pPr>
      <a:lvl6pPr marL="2718537" algn="l" defTabSz="1087415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6pPr>
      <a:lvl7pPr marL="3262244" algn="l" defTabSz="1087415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7pPr>
      <a:lvl8pPr marL="3805951" algn="l" defTabSz="1087415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8pPr>
      <a:lvl9pPr marL="4349658" algn="l" defTabSz="1087415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5065FE-EF68-B143-BB95-E412486E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E2A5BD-7E68-D841-B1F1-6A7043D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07796-DCBE-6E4F-B796-61D6AF92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9576" y="6485426"/>
            <a:ext cx="1045464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6920204-227C-CE45-A747-B8F9D59A1873}" type="datetime1">
              <a:rPr lang="sv-SE" smtClean="0"/>
              <a:t>2021-02-02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77C0EA-6AAF-4C47-929A-2EBF2DDC5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0" y="6485426"/>
            <a:ext cx="3017520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AEB3BD-C2FB-AE41-A0C9-A72BE354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1432" y="6484709"/>
            <a:ext cx="667512" cy="12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047A1EB-4259-3348-BF98-567C98640325}"/>
              </a:ext>
            </a:extLst>
          </p:cNvPr>
          <p:cNvSpPr/>
          <p:nvPr userDrawn="1"/>
        </p:nvSpPr>
        <p:spPr>
          <a:xfrm>
            <a:off x="0" y="6638693"/>
            <a:ext cx="1219200" cy="226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ABC8234-AF03-A348-8C21-686FCA070924}"/>
              </a:ext>
            </a:extLst>
          </p:cNvPr>
          <p:cNvSpPr/>
          <p:nvPr userDrawn="1"/>
        </p:nvSpPr>
        <p:spPr>
          <a:xfrm>
            <a:off x="1219200" y="6638693"/>
            <a:ext cx="1219200" cy="226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D9ACE6-DBA7-F746-B736-E9B38199DF26}"/>
              </a:ext>
            </a:extLst>
          </p:cNvPr>
          <p:cNvSpPr/>
          <p:nvPr userDrawn="1"/>
        </p:nvSpPr>
        <p:spPr>
          <a:xfrm>
            <a:off x="2438400" y="6638693"/>
            <a:ext cx="1219200" cy="226210"/>
          </a:xfrm>
          <a:prstGeom prst="rect">
            <a:avLst/>
          </a:prstGeom>
          <a:solidFill>
            <a:srgbClr val="E5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6B70056-09D5-E749-BB35-E2AB4E14DA16}"/>
              </a:ext>
            </a:extLst>
          </p:cNvPr>
          <p:cNvSpPr/>
          <p:nvPr userDrawn="1"/>
        </p:nvSpPr>
        <p:spPr>
          <a:xfrm>
            <a:off x="3657600" y="6638693"/>
            <a:ext cx="1219200" cy="22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47EF725-4AD2-2D4F-B8CC-9A900B860997}"/>
              </a:ext>
            </a:extLst>
          </p:cNvPr>
          <p:cNvSpPr/>
          <p:nvPr userDrawn="1"/>
        </p:nvSpPr>
        <p:spPr>
          <a:xfrm>
            <a:off x="4876800" y="6638693"/>
            <a:ext cx="1219200" cy="226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9F80AA-58CF-034F-960D-EB72AC9BAD82}"/>
              </a:ext>
            </a:extLst>
          </p:cNvPr>
          <p:cNvSpPr/>
          <p:nvPr userDrawn="1"/>
        </p:nvSpPr>
        <p:spPr>
          <a:xfrm>
            <a:off x="6096000" y="6638693"/>
            <a:ext cx="1219200" cy="226210"/>
          </a:xfrm>
          <a:prstGeom prst="rect">
            <a:avLst/>
          </a:prstGeom>
          <a:solidFill>
            <a:srgbClr val="3B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0F92766-98A8-6845-816E-FCA4DC797E11}"/>
              </a:ext>
            </a:extLst>
          </p:cNvPr>
          <p:cNvSpPr/>
          <p:nvPr userDrawn="1"/>
        </p:nvSpPr>
        <p:spPr>
          <a:xfrm>
            <a:off x="7315200" y="6638693"/>
            <a:ext cx="1219200" cy="226210"/>
          </a:xfrm>
          <a:prstGeom prst="rect">
            <a:avLst/>
          </a:prstGeom>
          <a:solidFill>
            <a:srgbClr val="79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D28C89A-ABD1-4645-A3E2-7B29609D3F1B}"/>
              </a:ext>
            </a:extLst>
          </p:cNvPr>
          <p:cNvSpPr/>
          <p:nvPr userDrawn="1"/>
        </p:nvSpPr>
        <p:spPr>
          <a:xfrm>
            <a:off x="8534400" y="6638693"/>
            <a:ext cx="1219200" cy="226210"/>
          </a:xfrm>
          <a:prstGeom prst="rect">
            <a:avLst/>
          </a:prstGeom>
          <a:solidFill>
            <a:srgbClr val="5D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896A6E6-62BC-E347-9161-363D5F21487B}"/>
              </a:ext>
            </a:extLst>
          </p:cNvPr>
          <p:cNvSpPr/>
          <p:nvPr userDrawn="1"/>
        </p:nvSpPr>
        <p:spPr>
          <a:xfrm>
            <a:off x="9753600" y="6638693"/>
            <a:ext cx="1219200" cy="226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F02FAA5-5874-784C-A133-E59B01CEA654}"/>
              </a:ext>
            </a:extLst>
          </p:cNvPr>
          <p:cNvSpPr/>
          <p:nvPr userDrawn="1"/>
        </p:nvSpPr>
        <p:spPr>
          <a:xfrm>
            <a:off x="10972800" y="6638693"/>
            <a:ext cx="1219200" cy="22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69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7" r:id="rId15"/>
    <p:sldLayoutId id="2147483788" r:id="rId16"/>
    <p:sldLayoutId id="2147483789" r:id="rId1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vardskvalitet.s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album/4360213/video/194676623" TargetMode="Externa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49F4626-8B4D-314F-8337-4E202B56F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806" y="2825737"/>
            <a:ext cx="9181338" cy="776999"/>
          </a:xfrm>
        </p:spPr>
        <p:txBody>
          <a:bodyPr/>
          <a:lstStyle/>
          <a:p>
            <a:r>
              <a:rPr lang="sv-SE" dirty="0"/>
              <a:t>PrimärvårdsKvalitet</a:t>
            </a:r>
            <a:br>
              <a:rPr lang="sv-SE" dirty="0"/>
            </a:br>
            <a:r>
              <a:rPr lang="sv-SE" sz="2400" dirty="0"/>
              <a:t>- Ett stöd för förbättringsarbete på vårdcentralen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December 2019</a:t>
            </a:r>
            <a:endParaRPr lang="sv-SE" dirty="0"/>
          </a:p>
        </p:txBody>
      </p:sp>
      <p:pic>
        <p:nvPicPr>
          <p:cNvPr id="6" name="Platshållare för innehåll 3"/>
          <p:cNvPicPr>
            <a:picLocks noChangeAspect="1"/>
          </p:cNvPicPr>
          <p:nvPr/>
        </p:nvPicPr>
        <p:blipFill rotWithShape="1">
          <a:blip r:embed="rId2"/>
          <a:srcRect l="13772" t="19715" r="47059" b="43497"/>
          <a:stretch/>
        </p:blipFill>
        <p:spPr>
          <a:xfrm>
            <a:off x="7744968" y="283144"/>
            <a:ext cx="4078224" cy="248326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50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95656" y="239135"/>
            <a:ext cx="7200000" cy="1477651"/>
          </a:xfrm>
        </p:spPr>
        <p:txBody>
          <a:bodyPr/>
          <a:lstStyle/>
          <a:p>
            <a:r>
              <a:rPr lang="sv-SE" dirty="0"/>
              <a:t>Antal </a:t>
            </a:r>
            <a:r>
              <a:rPr lang="sv-SE" dirty="0" smtClean="0"/>
              <a:t>VC </a:t>
            </a:r>
            <a:r>
              <a:rPr lang="sv-SE" dirty="0"/>
              <a:t>med tillgång till </a:t>
            </a:r>
            <a:r>
              <a:rPr lang="sv-SE" dirty="0" smtClean="0"/>
              <a:t>Primärvårdskvalitet</a:t>
            </a:r>
            <a:br>
              <a:rPr lang="sv-SE" dirty="0" smtClean="0"/>
            </a:br>
            <a:r>
              <a:rPr lang="sv-SE" sz="2000" dirty="0" smtClean="0"/>
              <a:t>December 2019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/>
          </p:nvPr>
        </p:nvGraphicFramePr>
        <p:xfrm>
          <a:off x="2210280" y="1851660"/>
          <a:ext cx="7485376" cy="43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96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88248" y="2121408"/>
            <a:ext cx="7497583" cy="1157611"/>
          </a:xfrm>
        </p:spPr>
        <p:txBody>
          <a:bodyPr/>
          <a:lstStyle/>
          <a:p>
            <a:r>
              <a:rPr lang="sv-SE" dirty="0" err="1" smtClean="0"/>
              <a:t>PrimärvårdsKvalitets</a:t>
            </a:r>
            <a:r>
              <a:rPr lang="sv-SE" dirty="0" smtClean="0"/>
              <a:t> indikatorer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2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tshållare för innehåll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95" y="874564"/>
            <a:ext cx="2714211" cy="2146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701" y="187842"/>
            <a:ext cx="7393827" cy="1325563"/>
          </a:xfrm>
        </p:spPr>
        <p:txBody>
          <a:bodyPr/>
          <a:lstStyle/>
          <a:p>
            <a:r>
              <a:rPr lang="sv-SE" sz="3600" dirty="0" smtClean="0">
                <a:solidFill>
                  <a:schemeClr val="accent1"/>
                </a:solidFill>
                <a:ea typeface="Verdana" charset="0"/>
                <a:cs typeface="Verdana" charset="0"/>
              </a:rPr>
              <a:t>Kvalitetsindikatorerna i </a:t>
            </a:r>
            <a:r>
              <a:rPr lang="sv-SE" sz="3600" dirty="0" err="1" smtClean="0">
                <a:solidFill>
                  <a:schemeClr val="accent1"/>
                </a:solidFill>
                <a:ea typeface="Verdana" charset="0"/>
                <a:cs typeface="Verdana" charset="0"/>
              </a:rPr>
              <a:t>PrimärvårdsKvalitet</a:t>
            </a:r>
            <a:endParaRPr lang="sv-SE" sz="3600" dirty="0">
              <a:solidFill>
                <a:schemeClr val="accent1"/>
              </a:solidFill>
              <a:ea typeface="Verdana" charset="0"/>
              <a:cs typeface="Verdana" charset="0"/>
            </a:endParaRPr>
          </a:p>
        </p:txBody>
      </p:sp>
      <p:grpSp>
        <p:nvGrpSpPr>
          <p:cNvPr id="15" name="Grupp 14"/>
          <p:cNvGrpSpPr/>
          <p:nvPr/>
        </p:nvGrpSpPr>
        <p:grpSpPr>
          <a:xfrm>
            <a:off x="898556" y="2598310"/>
            <a:ext cx="9833745" cy="3917857"/>
            <a:chOff x="1085274" y="2809530"/>
            <a:chExt cx="9833745" cy="3917857"/>
          </a:xfrm>
        </p:grpSpPr>
        <p:sp>
          <p:nvSpPr>
            <p:cNvPr id="9" name="Rektangel med rundade hörn 8"/>
            <p:cNvSpPr/>
            <p:nvPr/>
          </p:nvSpPr>
          <p:spPr>
            <a:xfrm>
              <a:off x="2483194" y="3962616"/>
              <a:ext cx="3241993" cy="25489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000" dirty="0" smtClean="0"/>
                <a:t>Akuta/nytillkomna </a:t>
              </a:r>
              <a:r>
                <a:rPr lang="sv-SE" sz="2000" dirty="0"/>
                <a:t>sjukdomar</a:t>
              </a:r>
            </a:p>
            <a:p>
              <a:pPr lvl="1" algn="l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v-SE" sz="2000" dirty="0"/>
                <a:t>Allvarliga</a:t>
              </a:r>
            </a:p>
            <a:p>
              <a:pPr lvl="1" algn="l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v-SE" sz="2000" dirty="0"/>
                <a:t>Banala</a:t>
              </a:r>
            </a:p>
          </p:txBody>
        </p:sp>
        <p:sp>
          <p:nvSpPr>
            <p:cNvPr id="10" name="Rektangel med rundade hörn 9"/>
            <p:cNvSpPr/>
            <p:nvPr/>
          </p:nvSpPr>
          <p:spPr>
            <a:xfrm>
              <a:off x="5341384" y="2809530"/>
              <a:ext cx="3728065" cy="3339810"/>
            </a:xfrm>
            <a:prstGeom prst="roundRect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000" dirty="0" smtClean="0"/>
                <a:t>Kronisk</a:t>
              </a:r>
              <a:br>
                <a:rPr lang="sv-SE" sz="2000" dirty="0" smtClean="0"/>
              </a:br>
              <a:r>
                <a:rPr lang="sv-SE" sz="2000" dirty="0" smtClean="0"/>
                <a:t>sjukdom</a:t>
              </a:r>
              <a:endParaRPr lang="sv-SE" sz="2000" dirty="0"/>
            </a:p>
          </p:txBody>
        </p:sp>
        <p:sp>
          <p:nvSpPr>
            <p:cNvPr id="11" name="Rektangel med rundade hörn 10"/>
            <p:cNvSpPr/>
            <p:nvPr/>
          </p:nvSpPr>
          <p:spPr>
            <a:xfrm>
              <a:off x="7392567" y="5334440"/>
              <a:ext cx="2097098" cy="134787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000" dirty="0"/>
                <a:t>Preventivt arbete</a:t>
              </a:r>
            </a:p>
          </p:txBody>
        </p:sp>
        <p:sp>
          <p:nvSpPr>
            <p:cNvPr id="12" name="Rektangel med rundade hörn 11"/>
            <p:cNvSpPr/>
            <p:nvPr/>
          </p:nvSpPr>
          <p:spPr>
            <a:xfrm>
              <a:off x="4679694" y="5289368"/>
              <a:ext cx="1801132" cy="14380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000" dirty="0" err="1" smtClean="0"/>
                <a:t>Samsjuk-lighet</a:t>
              </a:r>
              <a:endParaRPr lang="sv-SE" sz="2000" dirty="0"/>
            </a:p>
          </p:txBody>
        </p:sp>
        <p:sp>
          <p:nvSpPr>
            <p:cNvPr id="13" name="Rektangel med rundade hörn 12"/>
            <p:cNvSpPr/>
            <p:nvPr/>
          </p:nvSpPr>
          <p:spPr>
            <a:xfrm>
              <a:off x="1085274" y="4985007"/>
              <a:ext cx="1729063" cy="1241809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000" dirty="0">
                  <a:solidFill>
                    <a:schemeClr val="tx1"/>
                  </a:solidFill>
                </a:rPr>
                <a:t>Medicinskt oförklarade symptom</a:t>
              </a:r>
            </a:p>
          </p:txBody>
        </p:sp>
        <p:sp>
          <p:nvSpPr>
            <p:cNvPr id="14" name="Rektangel med rundade hörn 13"/>
            <p:cNvSpPr/>
            <p:nvPr/>
          </p:nvSpPr>
          <p:spPr>
            <a:xfrm>
              <a:off x="8890055" y="4537747"/>
              <a:ext cx="2028964" cy="137252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000" dirty="0">
                  <a:solidFill>
                    <a:schemeClr val="tx1"/>
                  </a:solidFill>
                </a:rPr>
                <a:t>Långdragna/ </a:t>
              </a:r>
              <a:r>
                <a:rPr lang="sv-SE" sz="2000" dirty="0" smtClean="0">
                  <a:solidFill>
                    <a:schemeClr val="tx1"/>
                  </a:solidFill>
                </a:rPr>
                <a:t>återkommande </a:t>
              </a:r>
              <a:r>
                <a:rPr lang="sv-SE" sz="2000" dirty="0">
                  <a:solidFill>
                    <a:schemeClr val="tx1"/>
                  </a:solidFill>
                </a:rPr>
                <a:t>sjukdomar</a:t>
              </a:r>
            </a:p>
          </p:txBody>
        </p:sp>
      </p:grpSp>
      <p:sp>
        <p:nvSpPr>
          <p:cNvPr id="16" name="Platshållare för innehåll 2"/>
          <p:cNvSpPr txBox="1">
            <a:spLocks/>
          </p:cNvSpPr>
          <p:nvPr/>
        </p:nvSpPr>
        <p:spPr>
          <a:xfrm>
            <a:off x="433009" y="1731843"/>
            <a:ext cx="5044247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 smtClean="0">
                <a:cs typeface="Arial" panose="020B0604020202020204" pitchFamily="34" charset="0"/>
              </a:rPr>
              <a:t>= En förenklad mätbar dimension</a:t>
            </a:r>
            <a:br>
              <a:rPr lang="sv-SE" sz="2400" dirty="0" smtClean="0">
                <a:cs typeface="Arial" panose="020B0604020202020204" pitchFamily="34" charset="0"/>
              </a:rPr>
            </a:br>
            <a:r>
              <a:rPr lang="sv-SE" sz="2400" dirty="0" smtClean="0">
                <a:cs typeface="Arial" panose="020B0604020202020204" pitchFamily="34" charset="0"/>
              </a:rPr>
              <a:t>av ett mer komplext fenomen</a:t>
            </a:r>
          </a:p>
          <a:p>
            <a:endParaRPr lang="sv-SE" sz="2400" dirty="0" smtClean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 smtClean="0">
                <a:cs typeface="Arial" panose="020B0604020202020204" pitchFamily="34" charset="0"/>
              </a:rPr>
              <a:t>= Utgångspunkt för samtal om verkligheten</a:t>
            </a:r>
            <a:endParaRPr lang="sv-SE" sz="2400" dirty="0"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7301878" y="221395"/>
            <a:ext cx="5179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i="1" dirty="0">
                <a:solidFill>
                  <a:schemeClr val="accent1"/>
                </a:solidFill>
                <a:ea typeface="Verdana" charset="0"/>
                <a:cs typeface="Verdana" charset="0"/>
              </a:rPr>
              <a:t>”Allt som är viktigt kan inte mätas, och allt som kan mätas är inte viktigt” </a:t>
            </a:r>
            <a:endParaRPr lang="sv-SE" sz="2000" i="1" dirty="0" smtClean="0">
              <a:solidFill>
                <a:schemeClr val="accent1"/>
              </a:solidFill>
              <a:ea typeface="Verdana" charset="0"/>
              <a:cs typeface="Verdana" charset="0"/>
            </a:endParaRPr>
          </a:p>
          <a:p>
            <a:r>
              <a:rPr lang="sv-SE" sz="1600" dirty="0" smtClean="0"/>
              <a:t>Albert </a:t>
            </a:r>
            <a:r>
              <a:rPr lang="sv-SE" sz="1600" dirty="0"/>
              <a:t>Einstein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4640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974064"/>
              </p:ext>
            </p:extLst>
          </p:nvPr>
        </p:nvGraphicFramePr>
        <p:xfrm>
          <a:off x="1151466" y="1647318"/>
          <a:ext cx="9683839" cy="423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solidFill>
                  <a:schemeClr val="accent1"/>
                </a:solidFill>
                <a:latin typeface="+mj-lt"/>
              </a:rPr>
              <a:t>Kvalitetsindikatorer i PrimärvårdsKvalitet</a:t>
            </a:r>
          </a:p>
        </p:txBody>
      </p:sp>
    </p:spTree>
    <p:extLst>
      <p:ext uri="{BB962C8B-B14F-4D97-AF65-F5344CB8AC3E}">
        <p14:creationId xmlns:p14="http://schemas.microsoft.com/office/powerpoint/2010/main" val="6027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sv-SE" dirty="0"/>
              <a:t>Hur stor andel av patienterna med akut mediaotit får förstahandsantibiotika?</a:t>
            </a:r>
            <a:endParaRPr lang="sv-SE" sz="2400" dirty="0"/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sv-SE" sz="2400" dirty="0"/>
              <a:t>Hur bra kontinuitet har vi på mottagningen?</a:t>
            </a:r>
          </a:p>
          <a:p>
            <a:pPr lvl="0">
              <a:buFont typeface="Arial" charset="0"/>
              <a:buChar char="•"/>
            </a:pPr>
            <a:r>
              <a:rPr lang="sv-SE" dirty="0" smtClean="0"/>
              <a:t>Vilka och hur stor andel av patienterna med kranskärlssjukdom har fått behandling med statin?</a:t>
            </a:r>
            <a:endParaRPr lang="sv-SE" dirty="0"/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dirty="0" smtClean="0"/>
              <a:t>Se folder och hemsidan för ytterligare information, </a:t>
            </a:r>
            <a:r>
              <a:rPr lang="sv-SE" dirty="0" smtClean="0">
                <a:hlinkClick r:id="rId3"/>
              </a:rPr>
              <a:t>www.primarvardskvalitet.se</a:t>
            </a:r>
            <a:endParaRPr lang="sv-SE" sz="2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b="1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Några exempel på frågeställningar</a:t>
            </a:r>
          </a:p>
        </p:txBody>
      </p:sp>
    </p:spTree>
    <p:extLst>
      <p:ext uri="{BB962C8B-B14F-4D97-AF65-F5344CB8AC3E}">
        <p14:creationId xmlns:p14="http://schemas.microsoft.com/office/powerpoint/2010/main" val="42461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089962" y="510018"/>
            <a:ext cx="10980738" cy="808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b="1" dirty="0">
                <a:solidFill>
                  <a:schemeClr val="accent1"/>
                </a:solidFill>
                <a:latin typeface="+mj-lt"/>
              </a:rPr>
              <a:t>Relation </a:t>
            </a:r>
            <a:r>
              <a:rPr lang="sv-SE" sz="3600" b="1" dirty="0" err="1">
                <a:solidFill>
                  <a:schemeClr val="accent1"/>
                </a:solidFill>
                <a:latin typeface="+mj-lt"/>
              </a:rPr>
              <a:t>Medrave</a:t>
            </a:r>
            <a:r>
              <a:rPr lang="sv-SE" sz="3600" b="1" dirty="0">
                <a:solidFill>
                  <a:schemeClr val="accent1"/>
                </a:solidFill>
                <a:latin typeface="+mj-lt"/>
              </a:rPr>
              <a:t> och PrimärvårdsKvalitet</a:t>
            </a:r>
          </a:p>
        </p:txBody>
      </p:sp>
      <p:pic>
        <p:nvPicPr>
          <p:cNvPr id="4" name="Bildobjekt 3"/>
          <p:cNvPicPr/>
          <p:nvPr/>
        </p:nvPicPr>
        <p:blipFill rotWithShape="1">
          <a:blip r:embed="rId2"/>
          <a:srcRect r="12362" b="7581"/>
          <a:stretch/>
        </p:blipFill>
        <p:spPr>
          <a:xfrm>
            <a:off x="1211262" y="1541216"/>
            <a:ext cx="9740055" cy="43201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20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123473" y="1855591"/>
            <a:ext cx="10871200" cy="4525963"/>
          </a:xfrm>
        </p:spPr>
        <p:txBody>
          <a:bodyPr/>
          <a:lstStyle/>
          <a:p>
            <a:r>
              <a:rPr lang="sv-SE" dirty="0"/>
              <a:t>Journalgranskning och granskning av individdata får ske som del i kvalitetssäkring av verksamheten – det åläggs verksamheten enligt HSL</a:t>
            </a:r>
          </a:p>
          <a:p>
            <a:r>
              <a:rPr lang="sv-SE" dirty="0"/>
              <a:t>Behörighetsnivå i Medrave regleras av Medraveadministratören på vårdcentralen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solidFill>
                  <a:schemeClr val="accent1"/>
                </a:solidFill>
                <a:latin typeface="+mj-lt"/>
              </a:rPr>
              <a:t>Juridik – vad får man göra?	</a:t>
            </a:r>
          </a:p>
        </p:txBody>
      </p:sp>
    </p:spTree>
    <p:extLst>
      <p:ext uri="{BB962C8B-B14F-4D97-AF65-F5344CB8AC3E}">
        <p14:creationId xmlns:p14="http://schemas.microsoft.com/office/powerpoint/2010/main" val="3332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53184" y="1678819"/>
            <a:ext cx="7200000" cy="1157611"/>
          </a:xfrm>
        </p:spPr>
        <p:txBody>
          <a:bodyPr/>
          <a:lstStyle/>
          <a:p>
            <a:r>
              <a:rPr lang="sv-SE" dirty="0" smtClean="0"/>
              <a:t>www.primarvardskvalitet.se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/>
          </p:nvPr>
        </p:nvSpPr>
        <p:spPr>
          <a:xfrm>
            <a:off x="3410712" y="3785616"/>
            <a:ext cx="6284944" cy="2157984"/>
          </a:xfrm>
        </p:spPr>
        <p:txBody>
          <a:bodyPr/>
          <a:lstStyle/>
          <a:p>
            <a:pPr marL="0" indent="0">
              <a:buNone/>
            </a:pPr>
            <a:r>
              <a:rPr lang="sv-SE" i="1" dirty="0" smtClean="0"/>
              <a:t>- Ett stöd i det fortsatta arbetet</a:t>
            </a:r>
            <a:endParaRPr lang="sv-SE" i="1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3410712" y="521208"/>
            <a:ext cx="6886056" cy="11576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Läs mer på hemsidan: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21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6000" dirty="0" smtClean="0"/>
              <a:t>TACK!</a:t>
            </a:r>
            <a:endParaRPr lang="sv-SE" sz="6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000" dirty="0" smtClean="0"/>
              <a:t>primarvardskvalitet@skr.se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654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60817" y="2313432"/>
            <a:ext cx="7200000" cy="1157611"/>
          </a:xfrm>
        </p:spPr>
        <p:txBody>
          <a:bodyPr/>
          <a:lstStyle/>
          <a:p>
            <a:r>
              <a:rPr lang="sv-SE" dirty="0" smtClean="0"/>
              <a:t>Vad är </a:t>
            </a:r>
            <a:r>
              <a:rPr lang="sv-SE" dirty="0" err="1" smtClean="0"/>
              <a:t>PrimärvårdsKvalitet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4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9225" y="474826"/>
            <a:ext cx="11093060" cy="5674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dirty="0"/>
              <a:t>PrimärvårdsKvalitet</a:t>
            </a:r>
            <a:endParaRPr lang="sv-S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3297" y="1412082"/>
            <a:ext cx="11412924" cy="4121389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ä</a:t>
            </a:r>
            <a:r>
              <a:rPr lang="sv-SE" sz="2400" dirty="0" smtClean="0"/>
              <a:t>r ett </a:t>
            </a:r>
            <a:r>
              <a:rPr lang="sv-SE" sz="2400" dirty="0"/>
              <a:t>nationellt system med kvalitetsindikatorer och tekniska lösningar för automatisk datahämtning, för att tillgängliggöra kvalitetsmått </a:t>
            </a:r>
            <a:r>
              <a:rPr lang="sv-SE" sz="2400" dirty="0" smtClean="0"/>
              <a:t>lokalt, regionalt </a:t>
            </a:r>
            <a:r>
              <a:rPr lang="sv-SE" sz="2400" dirty="0"/>
              <a:t>och nationellt, med syfte att förbättra primärvården.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Ett </a:t>
            </a:r>
            <a:r>
              <a:rPr lang="sv-SE" sz="2400" dirty="0"/>
              <a:t>samverkansprojekt mellan </a:t>
            </a:r>
            <a:r>
              <a:rPr lang="sv-SE" sz="2400" dirty="0" smtClean="0"/>
              <a:t>primärvårdens professioner som projektleds av SKR: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1" y="5436816"/>
            <a:ext cx="1710770" cy="1283077"/>
          </a:xfrm>
          <a:prstGeom prst="rect">
            <a:avLst/>
          </a:prstGeom>
        </p:spPr>
      </p:pic>
      <p:pic>
        <p:nvPicPr>
          <p:cNvPr id="5" name="Bildobjekt 30" descr="Titel: LOGO - Beskrivning: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1"/>
          <a:stretch>
            <a:fillRect/>
          </a:stretch>
        </p:blipFill>
        <p:spPr bwMode="auto">
          <a:xfrm>
            <a:off x="6220926" y="5682343"/>
            <a:ext cx="1829068" cy="74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07" y="4448427"/>
            <a:ext cx="970419" cy="988389"/>
          </a:xfrm>
          <a:prstGeom prst="rect">
            <a:avLst/>
          </a:prstGeom>
        </p:spPr>
      </p:pic>
      <p:pic>
        <p:nvPicPr>
          <p:cNvPr id="8" name="Bildobjekt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87" y="4409039"/>
            <a:ext cx="1092878" cy="915664"/>
          </a:xfrm>
          <a:prstGeom prst="rect">
            <a:avLst/>
          </a:prstGeom>
        </p:spPr>
      </p:pic>
      <p:pic>
        <p:nvPicPr>
          <p:cNvPr id="9" name="Bildobjekt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91" y="4409039"/>
            <a:ext cx="1129815" cy="829019"/>
          </a:xfrm>
          <a:prstGeom prst="rect">
            <a:avLst/>
          </a:prstGeom>
        </p:spPr>
      </p:pic>
      <p:pic>
        <p:nvPicPr>
          <p:cNvPr id="10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7" y="4585996"/>
            <a:ext cx="1303551" cy="48101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0" y="5828884"/>
            <a:ext cx="1673525" cy="8290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10439141" y="5952409"/>
            <a:ext cx="1527080" cy="6587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26" y="4495887"/>
            <a:ext cx="2322581" cy="655321"/>
          </a:xfrm>
          <a:prstGeom prst="rect">
            <a:avLst/>
          </a:prstGeom>
        </p:spPr>
      </p:pic>
      <p:pic>
        <p:nvPicPr>
          <p:cNvPr id="1026" name="584BCF88-C9B0-42BB-B411-2535F9FD2680" descr="image0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172" y="4495887"/>
            <a:ext cx="944540" cy="94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85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2"/>
          <p:cNvSpPr txBox="1">
            <a:spLocks/>
          </p:cNvSpPr>
          <p:nvPr/>
        </p:nvSpPr>
        <p:spPr>
          <a:xfrm>
            <a:off x="1450848" y="1873843"/>
            <a:ext cx="9144000" cy="14901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0" indent="-2520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Film</a:t>
            </a:r>
            <a:endParaRPr kumimoji="0" lang="sv-S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https://vimeo.com/album/4360213/video/194676623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4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151466" y="1507687"/>
            <a:ext cx="10871200" cy="49018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dirty="0"/>
              <a:t>Primärvårdens eget kvalitetssystem</a:t>
            </a:r>
          </a:p>
          <a:p>
            <a:pPr>
              <a:lnSpc>
                <a:spcPct val="150000"/>
              </a:lnSpc>
            </a:pPr>
            <a:r>
              <a:rPr lang="sv-SE" dirty="0"/>
              <a:t>Enkelt att använda</a:t>
            </a:r>
          </a:p>
          <a:p>
            <a:pPr>
              <a:lnSpc>
                <a:spcPct val="150000"/>
              </a:lnSpc>
            </a:pPr>
            <a:r>
              <a:rPr lang="sv-SE" dirty="0"/>
              <a:t>Automatisk hämtning ur befintliga system</a:t>
            </a:r>
          </a:p>
          <a:p>
            <a:pPr>
              <a:lnSpc>
                <a:spcPct val="150000"/>
              </a:lnSpc>
            </a:pPr>
            <a:r>
              <a:rPr lang="sv-SE" dirty="0"/>
              <a:t>Realtid</a:t>
            </a:r>
          </a:p>
          <a:p>
            <a:pPr>
              <a:lnSpc>
                <a:spcPct val="150000"/>
              </a:lnSpc>
            </a:pPr>
            <a:r>
              <a:rPr lang="sv-SE" dirty="0"/>
              <a:t>Evidensbaserade, tvärprofessionella indikatorer</a:t>
            </a:r>
          </a:p>
          <a:p>
            <a:pPr>
              <a:lnSpc>
                <a:spcPct val="150000"/>
              </a:lnSpc>
            </a:pPr>
            <a:r>
              <a:rPr lang="sv-SE" dirty="0"/>
              <a:t>Årlig uppdatering utifrån nya evidens/riktlinjer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51466" y="246941"/>
            <a:ext cx="10814755" cy="943505"/>
          </a:xfrm>
        </p:spPr>
        <p:txBody>
          <a:bodyPr/>
          <a:lstStyle/>
          <a:p>
            <a:r>
              <a:rPr lang="sv-SE" sz="3600" dirty="0">
                <a:solidFill>
                  <a:schemeClr val="accent1"/>
                </a:solidFill>
                <a:latin typeface="+mj-lt"/>
              </a:rPr>
              <a:t>PrimärvårdsKvalitet i ett nötskal</a:t>
            </a:r>
          </a:p>
        </p:txBody>
      </p:sp>
    </p:spTree>
    <p:extLst>
      <p:ext uri="{BB962C8B-B14F-4D97-AF65-F5344CB8AC3E}">
        <p14:creationId xmlns:p14="http://schemas.microsoft.com/office/powerpoint/2010/main" val="70038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79077" y="1697823"/>
            <a:ext cx="2872688" cy="32262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Använder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+mj-lt"/>
              </a:rPr>
              <a:t>befintlig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+mj-lt"/>
              </a:rPr>
              <a:t>strukturerad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+mj-lt"/>
              </a:rPr>
              <a:t>dokumentation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429" y="3556644"/>
            <a:ext cx="1842516" cy="41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575" y="4136302"/>
            <a:ext cx="845820" cy="352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429" y="3044000"/>
            <a:ext cx="2281428" cy="420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575" y="2029852"/>
            <a:ext cx="1330452" cy="420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429" y="2546223"/>
            <a:ext cx="690372" cy="283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9333" y="2868930"/>
            <a:ext cx="1074420" cy="1120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1630" y="2303244"/>
            <a:ext cx="1448740" cy="219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8820" y="2682455"/>
            <a:ext cx="2897481" cy="14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2304E-6 -0.00023 L 0.323 0.189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787E-6 -0.00023 L 0.28616 0.0416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725E-6 -0.00023 L 0.30413 -0.0326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439E-6 -0.00023 L 0.34292 -0.1127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4417E-6 -0.00023 L 0.35138 0.124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0.01598 L 0.15884 0.0162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76" y="1483566"/>
            <a:ext cx="8069796" cy="4776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51466" y="361067"/>
            <a:ext cx="10814755" cy="943505"/>
          </a:xfrm>
        </p:spPr>
        <p:txBody>
          <a:bodyPr/>
          <a:lstStyle/>
          <a:p>
            <a:r>
              <a:rPr lang="sv-SE" sz="3600" dirty="0">
                <a:solidFill>
                  <a:schemeClr val="accent1"/>
                </a:solidFill>
              </a:rPr>
              <a:t>Så här </a:t>
            </a:r>
            <a:r>
              <a:rPr lang="sv-SE" sz="3600" dirty="0" smtClean="0">
                <a:solidFill>
                  <a:schemeClr val="accent1"/>
                </a:solidFill>
              </a:rPr>
              <a:t>kan det se ut </a:t>
            </a:r>
            <a:r>
              <a:rPr lang="sv-SE" sz="3600" dirty="0">
                <a:solidFill>
                  <a:schemeClr val="accent1"/>
                </a:solidFill>
              </a:rPr>
              <a:t>på vårdcentralen</a:t>
            </a:r>
            <a:endParaRPr lang="sv-SE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677472" y="2668555"/>
            <a:ext cx="1212979" cy="93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Vårdcentralen Äpplet</a:t>
            </a:r>
          </a:p>
        </p:txBody>
      </p:sp>
      <p:sp>
        <p:nvSpPr>
          <p:cNvPr id="5" name="Rektangel 4"/>
          <p:cNvSpPr/>
          <p:nvPr/>
        </p:nvSpPr>
        <p:spPr>
          <a:xfrm>
            <a:off x="8677471" y="4631093"/>
            <a:ext cx="1212979" cy="93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Vårdcentralen Äpplet</a:t>
            </a:r>
          </a:p>
        </p:txBody>
      </p:sp>
    </p:spTree>
    <p:extLst>
      <p:ext uri="{BB962C8B-B14F-4D97-AF65-F5344CB8AC3E}">
        <p14:creationId xmlns:p14="http://schemas.microsoft.com/office/powerpoint/2010/main" val="2174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34913" y="5908213"/>
            <a:ext cx="1454046" cy="70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026383" y="256070"/>
            <a:ext cx="10980738" cy="808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Användningsområden</a:t>
            </a:r>
          </a:p>
        </p:txBody>
      </p:sp>
      <p:pic>
        <p:nvPicPr>
          <p:cNvPr id="1026" name="3C31BE87-0634-41DD-B551-05AAA875D1B2" descr="64EBC5F8-E669-4CA2-80CD-1207890494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12" y="1081531"/>
            <a:ext cx="10043410" cy="523682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2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58" y="-246334"/>
            <a:ext cx="5462226" cy="622353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9495" y="524932"/>
            <a:ext cx="9884834" cy="943505"/>
          </a:xfrm>
        </p:spPr>
        <p:txBody>
          <a:bodyPr/>
          <a:lstStyle/>
          <a:p>
            <a:pPr algn="l"/>
            <a:r>
              <a:rPr lang="sv-SE" sz="3600" dirty="0" smtClean="0">
                <a:solidFill>
                  <a:schemeClr val="accent1"/>
                </a:solidFill>
                <a:latin typeface="+mj-lt"/>
              </a:rPr>
              <a:t>Hur långt har vi kommit?</a:t>
            </a:r>
            <a:br>
              <a:rPr lang="sv-SE" sz="3600" dirty="0" smtClean="0">
                <a:solidFill>
                  <a:schemeClr val="accent1"/>
                </a:solidFill>
                <a:latin typeface="+mj-lt"/>
              </a:rPr>
            </a:br>
            <a:endParaRPr lang="sv-SE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69710" y="1173992"/>
            <a:ext cx="74179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v-SE" sz="2500" dirty="0" smtClean="0">
              <a:latin typeface="Verdana" charset="0"/>
              <a:ea typeface="Verdana" charset="0"/>
              <a:cs typeface="Verdana" charset="0"/>
            </a:endParaRPr>
          </a:p>
          <a:p>
            <a:pPr algn="l"/>
            <a:r>
              <a:rPr lang="sv-SE" sz="2500" dirty="0" smtClean="0">
                <a:latin typeface="Verdana" charset="0"/>
                <a:ea typeface="Verdana" charset="0"/>
                <a:cs typeface="Verdana" charset="0"/>
              </a:rPr>
              <a:t>980 av Sveriges 1200 VC har tillgång till PrimärvårdsKvalitet, ca 82% </a:t>
            </a:r>
          </a:p>
          <a:p>
            <a:pPr algn="l"/>
            <a:r>
              <a:rPr lang="sv-SE" dirty="0" smtClean="0">
                <a:latin typeface="Verdana" charset="0"/>
                <a:ea typeface="Verdana" charset="0"/>
                <a:cs typeface="Verdana" charset="0"/>
              </a:rPr>
              <a:t>(December 2020)</a:t>
            </a:r>
            <a:endParaRPr lang="sv-SE" sz="25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74" y="2449329"/>
            <a:ext cx="5688440" cy="5485991"/>
          </a:xfrm>
          <a:prstGeom prst="rect">
            <a:avLst/>
          </a:prstGeom>
        </p:spPr>
      </p:pic>
      <p:grpSp>
        <p:nvGrpSpPr>
          <p:cNvPr id="10" name="Grupp 9"/>
          <p:cNvGrpSpPr/>
          <p:nvPr/>
        </p:nvGrpSpPr>
        <p:grpSpPr>
          <a:xfrm>
            <a:off x="9541934" y="769122"/>
            <a:ext cx="208386" cy="257079"/>
            <a:chOff x="9459489" y="1076421"/>
            <a:chExt cx="208386" cy="257079"/>
          </a:xfrm>
        </p:grpSpPr>
        <p:sp>
          <p:nvSpPr>
            <p:cNvPr id="4" name="Rektangel 3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9459489" y="1076421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Arial" charset="0"/>
                  <a:ea typeface="Arial" charset="0"/>
                  <a:cs typeface="Arial" charset="0"/>
                </a:rPr>
                <a:t>x</a:t>
              </a:r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9317635" y="2283482"/>
            <a:ext cx="163513" cy="246221"/>
            <a:chOff x="9515475" y="1123076"/>
            <a:chExt cx="163513" cy="246221"/>
          </a:xfrm>
        </p:grpSpPr>
        <p:sp>
          <p:nvSpPr>
            <p:cNvPr id="19" name="Rektangel 18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515475" y="1123076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8537769" y="2340334"/>
            <a:ext cx="208169" cy="369332"/>
            <a:chOff x="9459706" y="1067012"/>
            <a:chExt cx="208169" cy="369332"/>
          </a:xfrm>
        </p:grpSpPr>
        <p:sp>
          <p:nvSpPr>
            <p:cNvPr id="22" name="Rektangel 21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9459706" y="1067012"/>
              <a:ext cx="163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Arial" charset="0"/>
                  <a:ea typeface="Arial" charset="0"/>
                  <a:cs typeface="Arial" charset="0"/>
                </a:rPr>
                <a:t>x</a:t>
              </a:r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4" name="Grupp 23"/>
          <p:cNvGrpSpPr/>
          <p:nvPr/>
        </p:nvGrpSpPr>
        <p:grpSpPr>
          <a:xfrm>
            <a:off x="9006593" y="2865435"/>
            <a:ext cx="189463" cy="276125"/>
            <a:chOff x="9478412" y="1057375"/>
            <a:chExt cx="189463" cy="276125"/>
          </a:xfrm>
        </p:grpSpPr>
        <p:sp>
          <p:nvSpPr>
            <p:cNvPr id="25" name="Rektangel 24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9478412" y="1057375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Arial" charset="0"/>
                  <a:ea typeface="Arial" charset="0"/>
                  <a:cs typeface="Arial" charset="0"/>
                </a:rPr>
                <a:t>x</a:t>
              </a:r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8" name="Rektangel 27"/>
          <p:cNvSpPr/>
          <p:nvPr/>
        </p:nvSpPr>
        <p:spPr>
          <a:xfrm>
            <a:off x="8701282" y="3303460"/>
            <a:ext cx="142875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x</a:t>
            </a:r>
            <a:endParaRPr lang="sv-SE" dirty="0">
              <a:solidFill>
                <a:schemeClr val="tx1"/>
              </a:solidFill>
            </a:endParaRPr>
          </a:p>
        </p:txBody>
      </p:sp>
      <p:grpSp>
        <p:nvGrpSpPr>
          <p:cNvPr id="30" name="Grupp 29"/>
          <p:cNvGrpSpPr/>
          <p:nvPr/>
        </p:nvGrpSpPr>
        <p:grpSpPr>
          <a:xfrm>
            <a:off x="8973045" y="3621894"/>
            <a:ext cx="217714" cy="257079"/>
            <a:chOff x="9450161" y="1076421"/>
            <a:chExt cx="217714" cy="257079"/>
          </a:xfrm>
        </p:grpSpPr>
        <p:sp>
          <p:nvSpPr>
            <p:cNvPr id="31" name="Rektangel 30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9450161" y="1076421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Arial" charset="0"/>
                  <a:ea typeface="Arial" charset="0"/>
                  <a:cs typeface="Arial" charset="0"/>
                </a:rPr>
                <a:t>x</a:t>
              </a:r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3" name="Grupp 32"/>
          <p:cNvGrpSpPr/>
          <p:nvPr/>
        </p:nvGrpSpPr>
        <p:grpSpPr>
          <a:xfrm>
            <a:off x="9271174" y="3502832"/>
            <a:ext cx="208386" cy="266410"/>
            <a:chOff x="9459489" y="1067090"/>
            <a:chExt cx="208386" cy="266410"/>
          </a:xfrm>
        </p:grpSpPr>
        <p:sp>
          <p:nvSpPr>
            <p:cNvPr id="34" name="Rektangel 33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textruta 34"/>
            <p:cNvSpPr txBox="1"/>
            <p:nvPr/>
          </p:nvSpPr>
          <p:spPr>
            <a:xfrm>
              <a:off x="9459489" y="1067090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Arial" charset="0"/>
                  <a:ea typeface="Arial" charset="0"/>
                  <a:cs typeface="Arial" charset="0"/>
                </a:rPr>
                <a:t>x</a:t>
              </a:r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6" name="Grupp 35"/>
          <p:cNvGrpSpPr/>
          <p:nvPr/>
        </p:nvGrpSpPr>
        <p:grpSpPr>
          <a:xfrm>
            <a:off x="8349354" y="3596647"/>
            <a:ext cx="220013" cy="282325"/>
            <a:chOff x="9447862" y="1051175"/>
            <a:chExt cx="220013" cy="282325"/>
          </a:xfrm>
        </p:grpSpPr>
        <p:sp>
          <p:nvSpPr>
            <p:cNvPr id="37" name="Rektangel 36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textruta 37"/>
            <p:cNvSpPr txBox="1"/>
            <p:nvPr/>
          </p:nvSpPr>
          <p:spPr>
            <a:xfrm>
              <a:off x="9447862" y="1051175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Arial" charset="0"/>
                  <a:ea typeface="Arial" charset="0"/>
                  <a:cs typeface="Arial" charset="0"/>
                </a:rPr>
                <a:t>x</a:t>
              </a:r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9" name="Grupp 38"/>
          <p:cNvGrpSpPr/>
          <p:nvPr/>
        </p:nvGrpSpPr>
        <p:grpSpPr>
          <a:xfrm>
            <a:off x="8723012" y="3779618"/>
            <a:ext cx="217715" cy="266409"/>
            <a:chOff x="9450160" y="1067091"/>
            <a:chExt cx="217715" cy="266409"/>
          </a:xfrm>
        </p:grpSpPr>
        <p:sp>
          <p:nvSpPr>
            <p:cNvPr id="40" name="Rektangel 39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/>
            <p:cNvSpPr txBox="1"/>
            <p:nvPr/>
          </p:nvSpPr>
          <p:spPr>
            <a:xfrm>
              <a:off x="9450160" y="1067091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Arial" charset="0"/>
                  <a:ea typeface="Arial" charset="0"/>
                  <a:cs typeface="Arial" charset="0"/>
                </a:rPr>
                <a:t>x</a:t>
              </a:r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2" name="Grupp 41"/>
          <p:cNvGrpSpPr/>
          <p:nvPr/>
        </p:nvGrpSpPr>
        <p:grpSpPr>
          <a:xfrm>
            <a:off x="9144597" y="3958713"/>
            <a:ext cx="163513" cy="246221"/>
            <a:chOff x="9515475" y="1123076"/>
            <a:chExt cx="163513" cy="246221"/>
          </a:xfrm>
        </p:grpSpPr>
        <p:sp>
          <p:nvSpPr>
            <p:cNvPr id="43" name="Rektangel 42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textruta 43"/>
            <p:cNvSpPr txBox="1"/>
            <p:nvPr/>
          </p:nvSpPr>
          <p:spPr>
            <a:xfrm>
              <a:off x="9515475" y="1123076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5" name="Grupp 44"/>
          <p:cNvGrpSpPr/>
          <p:nvPr/>
        </p:nvGrpSpPr>
        <p:grpSpPr>
          <a:xfrm>
            <a:off x="9423577" y="3647175"/>
            <a:ext cx="208383" cy="275741"/>
            <a:chOff x="9459492" y="1057759"/>
            <a:chExt cx="208383" cy="275741"/>
          </a:xfrm>
        </p:grpSpPr>
        <p:sp>
          <p:nvSpPr>
            <p:cNvPr id="46" name="Rektangel 45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46"/>
            <p:cNvSpPr txBox="1"/>
            <p:nvPr/>
          </p:nvSpPr>
          <p:spPr>
            <a:xfrm>
              <a:off x="9459492" y="1057759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Arial" charset="0"/>
                  <a:ea typeface="Arial" charset="0"/>
                  <a:cs typeface="Arial" charset="0"/>
                </a:rPr>
                <a:t>x</a:t>
              </a:r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1" name="Grupp 50"/>
          <p:cNvGrpSpPr/>
          <p:nvPr/>
        </p:nvGrpSpPr>
        <p:grpSpPr>
          <a:xfrm>
            <a:off x="8278711" y="4244446"/>
            <a:ext cx="208899" cy="274603"/>
            <a:chOff x="9458976" y="1058897"/>
            <a:chExt cx="208899" cy="274603"/>
          </a:xfrm>
        </p:grpSpPr>
        <p:sp>
          <p:nvSpPr>
            <p:cNvPr id="52" name="Rektangel 51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ruta 52"/>
            <p:cNvSpPr txBox="1"/>
            <p:nvPr/>
          </p:nvSpPr>
          <p:spPr>
            <a:xfrm>
              <a:off x="9458976" y="1058897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Arial" charset="0"/>
                  <a:ea typeface="Arial" charset="0"/>
                  <a:cs typeface="Arial" charset="0"/>
                </a:rPr>
                <a:t>x</a:t>
              </a:r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5" name="Rektangel 54"/>
          <p:cNvSpPr/>
          <p:nvPr/>
        </p:nvSpPr>
        <p:spPr>
          <a:xfrm>
            <a:off x="8945475" y="4342775"/>
            <a:ext cx="142875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57" name="Grupp 56"/>
          <p:cNvGrpSpPr/>
          <p:nvPr/>
        </p:nvGrpSpPr>
        <p:grpSpPr>
          <a:xfrm>
            <a:off x="8661092" y="4558405"/>
            <a:ext cx="163513" cy="246221"/>
            <a:chOff x="9515475" y="1123076"/>
            <a:chExt cx="163513" cy="246221"/>
          </a:xfrm>
        </p:grpSpPr>
        <p:sp>
          <p:nvSpPr>
            <p:cNvPr id="58" name="Rektangel 57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textruta 58"/>
            <p:cNvSpPr txBox="1"/>
            <p:nvPr/>
          </p:nvSpPr>
          <p:spPr>
            <a:xfrm>
              <a:off x="9515475" y="1123076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0" name="Grupp 59"/>
          <p:cNvGrpSpPr/>
          <p:nvPr/>
        </p:nvGrpSpPr>
        <p:grpSpPr>
          <a:xfrm>
            <a:off x="9017706" y="4629657"/>
            <a:ext cx="163513" cy="246221"/>
            <a:chOff x="9515475" y="1123076"/>
            <a:chExt cx="163513" cy="246221"/>
          </a:xfrm>
        </p:grpSpPr>
        <p:sp>
          <p:nvSpPr>
            <p:cNvPr id="61" name="Rektangel 60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textruta 61"/>
            <p:cNvSpPr txBox="1"/>
            <p:nvPr/>
          </p:nvSpPr>
          <p:spPr>
            <a:xfrm>
              <a:off x="9515475" y="1123076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3" name="Grupp 62"/>
          <p:cNvGrpSpPr/>
          <p:nvPr/>
        </p:nvGrpSpPr>
        <p:grpSpPr>
          <a:xfrm>
            <a:off x="9531153" y="4558405"/>
            <a:ext cx="163513" cy="246221"/>
            <a:chOff x="9515475" y="1123076"/>
            <a:chExt cx="163513" cy="246221"/>
          </a:xfrm>
        </p:grpSpPr>
        <p:sp>
          <p:nvSpPr>
            <p:cNvPr id="64" name="Rektangel 63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textruta 64"/>
            <p:cNvSpPr txBox="1"/>
            <p:nvPr/>
          </p:nvSpPr>
          <p:spPr>
            <a:xfrm>
              <a:off x="9515475" y="1123076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6" name="Grupp 65"/>
          <p:cNvGrpSpPr/>
          <p:nvPr/>
        </p:nvGrpSpPr>
        <p:grpSpPr>
          <a:xfrm>
            <a:off x="9279247" y="1611312"/>
            <a:ext cx="163513" cy="246221"/>
            <a:chOff x="9515475" y="1123076"/>
            <a:chExt cx="163513" cy="246221"/>
          </a:xfrm>
        </p:grpSpPr>
        <p:sp>
          <p:nvSpPr>
            <p:cNvPr id="67" name="Rektangel 66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textruta 67"/>
            <p:cNvSpPr txBox="1"/>
            <p:nvPr/>
          </p:nvSpPr>
          <p:spPr>
            <a:xfrm>
              <a:off x="9515475" y="1123076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9" name="Grupp 68"/>
          <p:cNvGrpSpPr/>
          <p:nvPr/>
        </p:nvGrpSpPr>
        <p:grpSpPr>
          <a:xfrm>
            <a:off x="8704216" y="4858791"/>
            <a:ext cx="163513" cy="246221"/>
            <a:chOff x="9515475" y="1123076"/>
            <a:chExt cx="163513" cy="246221"/>
          </a:xfrm>
        </p:grpSpPr>
        <p:sp>
          <p:nvSpPr>
            <p:cNvPr id="70" name="Rektangel 69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textruta 70"/>
            <p:cNvSpPr txBox="1"/>
            <p:nvPr/>
          </p:nvSpPr>
          <p:spPr>
            <a:xfrm>
              <a:off x="9515475" y="1123076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2" name="Grupp 71"/>
          <p:cNvGrpSpPr/>
          <p:nvPr/>
        </p:nvGrpSpPr>
        <p:grpSpPr>
          <a:xfrm>
            <a:off x="8260051" y="4738363"/>
            <a:ext cx="199053" cy="275741"/>
            <a:chOff x="9468822" y="1057759"/>
            <a:chExt cx="199053" cy="275741"/>
          </a:xfrm>
        </p:grpSpPr>
        <p:sp>
          <p:nvSpPr>
            <p:cNvPr id="73" name="Rektangel 72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4" name="textruta 73"/>
            <p:cNvSpPr txBox="1"/>
            <p:nvPr/>
          </p:nvSpPr>
          <p:spPr>
            <a:xfrm>
              <a:off x="9468822" y="1057759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Arial" charset="0"/>
                  <a:ea typeface="Arial" charset="0"/>
                  <a:cs typeface="Arial" charset="0"/>
                </a:rPr>
                <a:t>x</a:t>
              </a:r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5" name="Grupp 74"/>
          <p:cNvGrpSpPr/>
          <p:nvPr/>
        </p:nvGrpSpPr>
        <p:grpSpPr>
          <a:xfrm>
            <a:off x="8762152" y="5022560"/>
            <a:ext cx="217713" cy="257079"/>
            <a:chOff x="9450162" y="1076421"/>
            <a:chExt cx="217713" cy="257079"/>
          </a:xfrm>
        </p:grpSpPr>
        <p:sp>
          <p:nvSpPr>
            <p:cNvPr id="76" name="Rektangel 75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textruta 76"/>
            <p:cNvSpPr txBox="1"/>
            <p:nvPr/>
          </p:nvSpPr>
          <p:spPr>
            <a:xfrm>
              <a:off x="9450162" y="1076421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Arial" charset="0"/>
                  <a:ea typeface="Arial" charset="0"/>
                  <a:cs typeface="Arial" charset="0"/>
                </a:rPr>
                <a:t>x</a:t>
              </a:r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8" name="Grupp 77"/>
          <p:cNvGrpSpPr/>
          <p:nvPr/>
        </p:nvGrpSpPr>
        <p:grpSpPr>
          <a:xfrm>
            <a:off x="8401108" y="5120201"/>
            <a:ext cx="217716" cy="275741"/>
            <a:chOff x="9450159" y="1057759"/>
            <a:chExt cx="217716" cy="275741"/>
          </a:xfrm>
        </p:grpSpPr>
        <p:sp>
          <p:nvSpPr>
            <p:cNvPr id="79" name="Rektangel 78"/>
            <p:cNvSpPr/>
            <p:nvPr/>
          </p:nvSpPr>
          <p:spPr>
            <a:xfrm>
              <a:off x="9525000" y="1190625"/>
              <a:ext cx="142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textruta 79"/>
            <p:cNvSpPr txBox="1"/>
            <p:nvPr/>
          </p:nvSpPr>
          <p:spPr>
            <a:xfrm>
              <a:off x="9450159" y="1057759"/>
              <a:ext cx="16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Arial" charset="0"/>
                  <a:ea typeface="Arial" charset="0"/>
                  <a:cs typeface="Arial" charset="0"/>
                </a:rPr>
                <a:t>x</a:t>
              </a:r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" name="Rektangel 2"/>
          <p:cNvSpPr/>
          <p:nvPr/>
        </p:nvSpPr>
        <p:spPr>
          <a:xfrm>
            <a:off x="9087899" y="3884192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6" name="Rektangel 5"/>
          <p:cNvSpPr/>
          <p:nvPr/>
        </p:nvSpPr>
        <p:spPr>
          <a:xfrm>
            <a:off x="8870535" y="4220680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1" name="Rektangel 10"/>
          <p:cNvSpPr/>
          <p:nvPr/>
        </p:nvSpPr>
        <p:spPr>
          <a:xfrm>
            <a:off x="9464196" y="4502419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rial" charset="0"/>
                <a:ea typeface="Arial" charset="0"/>
                <a:cs typeface="Arial" charset="0"/>
              </a:rPr>
              <a:t>x</a:t>
            </a:r>
            <a:endParaRPr lang="sv-SE" dirty="0"/>
          </a:p>
        </p:txBody>
      </p:sp>
      <p:sp>
        <p:nvSpPr>
          <p:cNvPr id="81" name="textruta 80"/>
          <p:cNvSpPr txBox="1"/>
          <p:nvPr/>
        </p:nvSpPr>
        <p:spPr>
          <a:xfrm>
            <a:off x="8637971" y="4787301"/>
            <a:ext cx="19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sv-S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ruta 82"/>
          <p:cNvSpPr txBox="1"/>
          <p:nvPr/>
        </p:nvSpPr>
        <p:spPr>
          <a:xfrm>
            <a:off x="8954546" y="4550360"/>
            <a:ext cx="163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sv-S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5.2"/>
</p:tagLst>
</file>

<file path=ppt/theme/theme1.xml><?xml version="1.0" encoding="utf-8"?>
<a:theme xmlns:a="http://schemas.openxmlformats.org/drawingml/2006/main" name="5_QRCcoach-ppt mall_20160513">
  <a:themeElements>
    <a:clrScheme name="QRC Sthlm">
      <a:dk1>
        <a:sysClr val="windowText" lastClr="000000"/>
      </a:dk1>
      <a:lt1>
        <a:sysClr val="window" lastClr="FFFFFF"/>
      </a:lt1>
      <a:dk2>
        <a:srgbClr val="FFD962"/>
      </a:dk2>
      <a:lt2>
        <a:srgbClr val="B2B1A7"/>
      </a:lt2>
      <a:accent1>
        <a:srgbClr val="87B726"/>
      </a:accent1>
      <a:accent2>
        <a:srgbClr val="48722D"/>
      </a:accent2>
      <a:accent3>
        <a:srgbClr val="0087B2"/>
      </a:accent3>
      <a:accent4>
        <a:srgbClr val="005F79"/>
      </a:accent4>
      <a:accent5>
        <a:srgbClr val="E84E0F"/>
      </a:accent5>
      <a:accent6>
        <a:srgbClr val="F28E00"/>
      </a:accent6>
      <a:hlink>
        <a:srgbClr val="005F79"/>
      </a:hlink>
      <a:folHlink>
        <a:srgbClr val="0087B2"/>
      </a:folHlink>
    </a:clrScheme>
    <a:fontScheme name="QRC Sthl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16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RC_Coach_ppt_mall_16x9_20161128.potx" id="{596C2C44-09CE-49CE-839B-154A7423D9ED}" vid="{7D65F2B3-34B6-4F8F-B158-682FDE87B892}"/>
    </a:ext>
  </a:extLst>
</a:theme>
</file>

<file path=ppt/theme/theme2.xml><?xml version="1.0" encoding="utf-8"?>
<a:theme xmlns:a="http://schemas.openxmlformats.org/drawingml/2006/main" name="2_Office-tema">
  <a:themeElements>
    <a:clrScheme name="Egen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079"/>
      </a:accent1>
      <a:accent2>
        <a:srgbClr val="71B3A7"/>
      </a:accent2>
      <a:accent3>
        <a:srgbClr val="5D287F"/>
      </a:accent3>
      <a:accent4>
        <a:srgbClr val="DFA18D"/>
      </a:accent4>
      <a:accent5>
        <a:srgbClr val="EFCD30"/>
      </a:accent5>
      <a:accent6>
        <a:srgbClr val="D3CDB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vardsKvalitet och professionsföreningarna_korr4" id="{0622CD03-646A-464B-A0B7-107415F1D3AE}" vid="{9DA69854-CB91-684A-B2C4-0C27E53284D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11300</TotalTime>
  <Words>370</Words>
  <Application>Microsoft Office PowerPoint</Application>
  <PresentationFormat>Bredbild</PresentationFormat>
  <Paragraphs>111</Paragraphs>
  <Slides>18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5_QRCcoach-ppt mall_20160513</vt:lpstr>
      <vt:lpstr>2_Office-tema</vt:lpstr>
      <vt:lpstr>PrimärvårdsKvalitet - Ett stöd för förbättringsarbete på vårdcentralen</vt:lpstr>
      <vt:lpstr>Vad är PrimärvårdsKvalitet?</vt:lpstr>
      <vt:lpstr>PrimärvårdsKvalitet</vt:lpstr>
      <vt:lpstr>PowerPoint-presentation</vt:lpstr>
      <vt:lpstr>PrimärvårdsKvalitet i ett nötskal</vt:lpstr>
      <vt:lpstr>Använder befintlig strukturerad dokumentation</vt:lpstr>
      <vt:lpstr>Så här kan det se ut på vårdcentralen</vt:lpstr>
      <vt:lpstr>PowerPoint-presentation</vt:lpstr>
      <vt:lpstr>Hur långt har vi kommit? </vt:lpstr>
      <vt:lpstr>Antal VC med tillgång till Primärvårdskvalitet December 2019</vt:lpstr>
      <vt:lpstr>PrimärvårdsKvalitets indikatorer</vt:lpstr>
      <vt:lpstr>Kvalitetsindikatorerna i PrimärvårdsKvalitet</vt:lpstr>
      <vt:lpstr>Kvalitetsindikatorer i PrimärvårdsKvalitet</vt:lpstr>
      <vt:lpstr>PowerPoint-presentation</vt:lpstr>
      <vt:lpstr>PowerPoint-presentation</vt:lpstr>
      <vt:lpstr>Juridik – vad får man göra? </vt:lpstr>
      <vt:lpstr>www.primarvardskvalitet.se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Förstå nuläget - Förbättringsarbetets första steg</dc:title>
  <dc:creator>Jenny Björk</dc:creator>
  <cp:lastModifiedBy>Alvarado Lönberg Karin</cp:lastModifiedBy>
  <cp:revision>73</cp:revision>
  <dcterms:created xsi:type="dcterms:W3CDTF">2019-03-11T22:09:10Z</dcterms:created>
  <dcterms:modified xsi:type="dcterms:W3CDTF">2021-02-02T15:49:01Z</dcterms:modified>
</cp:coreProperties>
</file>